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tags/tag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drawings/drawing6.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drawings/drawing7.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4" r:id="rId1"/>
  </p:sldMasterIdLst>
  <p:notesMasterIdLst>
    <p:notesMasterId r:id="rId53"/>
  </p:notesMasterIdLst>
  <p:handoutMasterIdLst>
    <p:handoutMasterId r:id="rId54"/>
  </p:handoutMasterIdLst>
  <p:sldIdLst>
    <p:sldId id="1340" r:id="rId2"/>
    <p:sldId id="1342" r:id="rId3"/>
    <p:sldId id="1343" r:id="rId4"/>
    <p:sldId id="1285" r:id="rId5"/>
    <p:sldId id="1339" r:id="rId6"/>
    <p:sldId id="773" r:id="rId7"/>
    <p:sldId id="1289" r:id="rId8"/>
    <p:sldId id="1290" r:id="rId9"/>
    <p:sldId id="1334" r:id="rId10"/>
    <p:sldId id="1335" r:id="rId11"/>
    <p:sldId id="778" r:id="rId12"/>
    <p:sldId id="1288" r:id="rId13"/>
    <p:sldId id="1344" r:id="rId14"/>
    <p:sldId id="787" r:id="rId15"/>
    <p:sldId id="1333" r:id="rId16"/>
    <p:sldId id="1331" r:id="rId17"/>
    <p:sldId id="1332" r:id="rId18"/>
    <p:sldId id="1292" r:id="rId19"/>
    <p:sldId id="1294" r:id="rId20"/>
    <p:sldId id="1295" r:id="rId21"/>
    <p:sldId id="1296" r:id="rId22"/>
    <p:sldId id="1299" r:id="rId23"/>
    <p:sldId id="1300" r:id="rId24"/>
    <p:sldId id="1327" r:id="rId25"/>
    <p:sldId id="1302" r:id="rId26"/>
    <p:sldId id="1328" r:id="rId27"/>
    <p:sldId id="1303" r:id="rId28"/>
    <p:sldId id="1304" r:id="rId29"/>
    <p:sldId id="1310" r:id="rId30"/>
    <p:sldId id="1305" r:id="rId31"/>
    <p:sldId id="1306" r:id="rId32"/>
    <p:sldId id="1307" r:id="rId33"/>
    <p:sldId id="1309" r:id="rId34"/>
    <p:sldId id="1311" r:id="rId35"/>
    <p:sldId id="1312" r:id="rId36"/>
    <p:sldId id="1313" r:id="rId37"/>
    <p:sldId id="1314" r:id="rId38"/>
    <p:sldId id="1315" r:id="rId39"/>
    <p:sldId id="1316" r:id="rId40"/>
    <p:sldId id="1317" r:id="rId41"/>
    <p:sldId id="1287" r:id="rId42"/>
    <p:sldId id="1319" r:id="rId43"/>
    <p:sldId id="1320" r:id="rId44"/>
    <p:sldId id="1337" r:id="rId45"/>
    <p:sldId id="1338" r:id="rId46"/>
    <p:sldId id="277" r:id="rId47"/>
    <p:sldId id="808" r:id="rId48"/>
    <p:sldId id="798" r:id="rId49"/>
    <p:sldId id="799" r:id="rId50"/>
    <p:sldId id="1325" r:id="rId51"/>
    <p:sldId id="1326" r:id="rId52"/>
  </p:sldIdLst>
  <p:sldSz cx="12168188" cy="6858000"/>
  <p:notesSz cx="9926638" cy="6797675"/>
  <p:custDataLst>
    <p:tags r:id="rId55"/>
  </p:custDataLst>
  <p:defaultTextStyle>
    <a:defPPr>
      <a:defRPr lang="de-DE"/>
    </a:defPPr>
    <a:lvl1pPr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5pPr>
    <a:lvl6pPr marL="2286000" algn="l" defTabSz="914400" rtl="0" eaLnBrk="1" latinLnBrk="0" hangingPunct="1">
      <a:defRPr sz="2000" kern="1200">
        <a:solidFill>
          <a:schemeClr val="tx1"/>
        </a:solidFill>
        <a:latin typeface="Sparkasse Rg" pitchFamily="34" charset="0"/>
        <a:ea typeface="ＭＳ Ｐゴシック" pitchFamily="34" charset="-128"/>
        <a:cs typeface="+mn-cs"/>
      </a:defRPr>
    </a:lvl6pPr>
    <a:lvl7pPr marL="2743200" algn="l" defTabSz="914400" rtl="0" eaLnBrk="1" latinLnBrk="0" hangingPunct="1">
      <a:defRPr sz="2000" kern="1200">
        <a:solidFill>
          <a:schemeClr val="tx1"/>
        </a:solidFill>
        <a:latin typeface="Sparkasse Rg" pitchFamily="34" charset="0"/>
        <a:ea typeface="ＭＳ Ｐゴシック" pitchFamily="34" charset="-128"/>
        <a:cs typeface="+mn-cs"/>
      </a:defRPr>
    </a:lvl7pPr>
    <a:lvl8pPr marL="3200400" algn="l" defTabSz="914400" rtl="0" eaLnBrk="1" latinLnBrk="0" hangingPunct="1">
      <a:defRPr sz="2000" kern="1200">
        <a:solidFill>
          <a:schemeClr val="tx1"/>
        </a:solidFill>
        <a:latin typeface="Sparkasse Rg" pitchFamily="34" charset="0"/>
        <a:ea typeface="ＭＳ Ｐゴシック" pitchFamily="34" charset="-128"/>
        <a:cs typeface="+mn-cs"/>
      </a:defRPr>
    </a:lvl8pPr>
    <a:lvl9pPr marL="3657600" algn="l" defTabSz="914400" rtl="0" eaLnBrk="1" latinLnBrk="0" hangingPunct="1">
      <a:defRPr sz="2000" kern="1200">
        <a:solidFill>
          <a:schemeClr val="tx1"/>
        </a:solidFill>
        <a:latin typeface="Sparkasse Rg" pitchFamily="34" charset="0"/>
        <a:ea typeface="ＭＳ Ｐゴシック" pitchFamily="34" charset="-128"/>
        <a:cs typeface="+mn-cs"/>
      </a:defRPr>
    </a:lvl9pPr>
  </p:defaultTextStyle>
  <p:extLst>
    <p:ext uri="{EFAFB233-063F-42B5-8137-9DF3F51BA10A}">
      <p15:sldGuideLst xmlns:p15="http://schemas.microsoft.com/office/powerpoint/2012/main">
        <p15:guide id="4" orient="horz" pos="1026" userDrawn="1">
          <p15:clr>
            <a:srgbClr val="A4A3A4"/>
          </p15:clr>
        </p15:guide>
        <p15:guide id="8" orient="horz" pos="3657" userDrawn="1">
          <p15:clr>
            <a:srgbClr val="A4A3A4"/>
          </p15:clr>
        </p15:guide>
        <p15:guide id="10" pos="7461" userDrawn="1">
          <p15:clr>
            <a:srgbClr val="A4A3A4"/>
          </p15:clr>
        </p15:guide>
        <p15:guide id="12" pos="3833" userDrawn="1">
          <p15:clr>
            <a:srgbClr val="A4A3A4"/>
          </p15:clr>
        </p15:guide>
        <p15:guide id="15" pos="2064" userDrawn="1">
          <p15:clr>
            <a:srgbClr val="A4A3A4"/>
          </p15:clr>
        </p15:guide>
        <p15:guide id="22" orient="horz" pos="210" userDrawn="1">
          <p15:clr>
            <a:srgbClr val="A4A3A4"/>
          </p15:clr>
        </p15:guide>
        <p15:guide id="25" pos="204" userDrawn="1">
          <p15:clr>
            <a:srgbClr val="A4A3A4"/>
          </p15:clr>
        </p15:guide>
        <p15:guide id="28" pos="1882" userDrawn="1">
          <p15:clr>
            <a:srgbClr val="A4A3A4"/>
          </p15:clr>
        </p15:guide>
        <p15:guide id="29" pos="5602" userDrawn="1">
          <p15:clr>
            <a:srgbClr val="A4A3A4"/>
          </p15:clr>
        </p15:guide>
        <p15:guide id="30" pos="3742" userDrawn="1">
          <p15:clr>
            <a:srgbClr val="A4A3A4"/>
          </p15:clr>
        </p15:guide>
        <p15:guide id="31" pos="3923" userDrawn="1">
          <p15:clr>
            <a:srgbClr val="A4A3A4"/>
          </p15:clr>
        </p15:guide>
        <p15:guide id="32" pos="5783" userDrawn="1">
          <p15:clr>
            <a:srgbClr val="A4A3A4"/>
          </p15:clr>
        </p15:guide>
        <p15:guide id="33" pos="2517" userDrawn="1">
          <p15:clr>
            <a:srgbClr val="A4A3A4"/>
          </p15:clr>
        </p15:guide>
        <p15:guide id="34" pos="2699" userDrawn="1">
          <p15:clr>
            <a:srgbClr val="A4A3A4"/>
          </p15:clr>
        </p15:guide>
        <p15:guide id="35" pos="5012" userDrawn="1">
          <p15:clr>
            <a:srgbClr val="A4A3A4"/>
          </p15:clr>
        </p15:guide>
        <p15:guide id="36" pos="5193" userDrawn="1">
          <p15:clr>
            <a:srgbClr val="A4A3A4"/>
          </p15:clr>
        </p15:guide>
        <p15:guide id="37" orient="horz" pos="4110" userDrawn="1">
          <p15:clr>
            <a:srgbClr val="A4A3A4"/>
          </p15:clr>
        </p15:guide>
      </p15:sldGuideLst>
    </p:ext>
    <p:ext uri="{2D200454-40CA-4A62-9FC3-DE9A4176ACB9}">
      <p15:notesGuideLst xmlns:p15="http://schemas.microsoft.com/office/powerpoint/2012/main">
        <p15:guide id="1" orient="horz" pos="2153" userDrawn="1">
          <p15:clr>
            <a:srgbClr val="A4A3A4"/>
          </p15:clr>
        </p15:guide>
        <p15:guide id="2" pos="3127" userDrawn="1">
          <p15:clr>
            <a:srgbClr val="A4A3A4"/>
          </p15:clr>
        </p15:guide>
        <p15:guide id="3" orient="horz" pos="2141" userDrawn="1">
          <p15:clr>
            <a:srgbClr val="A4A3A4"/>
          </p15:clr>
        </p15:guide>
        <p15:guide id="4" pos="31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4321"/>
    <a:srgbClr val="06374C"/>
    <a:srgbClr val="F39200"/>
    <a:srgbClr val="ED677E"/>
    <a:srgbClr val="D4DEE6"/>
    <a:srgbClr val="2A86A1"/>
    <a:srgbClr val="AC72AE"/>
    <a:srgbClr val="482D77"/>
    <a:srgbClr val="2C7352"/>
    <a:srgbClr val="FFD6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6BAAE0-2E65-4A0C-1FC8-8DD165894E1F}" v="9" dt="2025-03-12T11:29:00.804"/>
  </p1510:revLst>
</p1510:revInfo>
</file>

<file path=ppt/tableStyles.xml><?xml version="1.0" encoding="utf-8"?>
<a:tblStyleLst xmlns:a="http://schemas.openxmlformats.org/drawingml/2006/main" def="{500D131C-872D-410B-9E9D-45D09D49F0A1}">
  <a:tblStyle styleId="{500D131C-872D-410B-9E9D-45D09D49F0A1}" styleName="HASPA Tabelle">
    <a:wholeTbl>
      <a:tcTxStyle>
        <a:fontRef idx="minor">
          <a:prstClr val="black"/>
        </a:fontRef>
        <a:schemeClr val="dk1"/>
      </a:tcTxStyle>
      <a:tcStyle>
        <a:tcBdr>
          <a:left>
            <a:ln>
              <a:noFill/>
            </a:ln>
          </a:left>
          <a:right>
            <a:ln>
              <a:noFill/>
            </a:ln>
          </a:right>
          <a:top>
            <a:ln>
              <a:noFill/>
            </a:ln>
          </a:top>
          <a:bottom>
            <a:ln w="6350" cmpd="sng">
              <a:solidFill>
                <a:schemeClr val="accent3"/>
              </a:solidFill>
            </a:ln>
          </a:bottom>
          <a:insideH>
            <a:ln w="6350" cmpd="sng">
              <a:solidFill>
                <a:schemeClr val="accent3"/>
              </a:solidFill>
            </a:ln>
          </a:insideH>
          <a:insideV>
            <a:ln>
              <a:noFill/>
            </a:ln>
          </a:insideV>
        </a:tcBdr>
        <a:fill>
          <a:noFill/>
        </a:fill>
      </a:tcStyle>
    </a:wholeTbl>
    <a:band1H>
      <a:tcStyle>
        <a:tcBdr/>
      </a:tcStyle>
    </a:band1H>
    <a:band2H>
      <a:tcStyle>
        <a:tcBdr>
          <a:insideH>
            <a:ln w="6350" cmpd="sng">
              <a:solidFill>
                <a:schemeClr val="lt1"/>
              </a:solidFill>
            </a:ln>
          </a:insideH>
        </a:tcBdr>
        <a:fill>
          <a:solidFill>
            <a:schemeClr val="accent3"/>
          </a:solidFill>
        </a:fill>
      </a:tcStyle>
    </a:band2H>
    <a:band1V>
      <a:tcStyle>
        <a:tcBdr/>
      </a:tcStyle>
    </a:band1V>
    <a:band2V>
      <a:tcStyle>
        <a:tcBdr>
          <a:insideH>
            <a:ln w="6350" cmpd="sng">
              <a:solidFill>
                <a:schemeClr val="lt1"/>
              </a:solidFill>
            </a:ln>
          </a:insideH>
        </a:tcBdr>
        <a:fill>
          <a:solidFill>
            <a:schemeClr val="accent3"/>
          </a:solidFill>
        </a:fill>
      </a:tcStyle>
    </a:band2V>
    <a:lastCol>
      <a:tcTxStyle>
        <a:fontRef idx="minor">
          <a:prstClr val="black"/>
        </a:fontRef>
        <a:schemeClr val="dk1"/>
      </a:tcTxStyle>
      <a:tcStyle>
        <a:tcBdr>
          <a:insideH>
            <a:ln w="6350" cmpd="sng">
              <a:solidFill>
                <a:schemeClr val="lt1"/>
              </a:solidFill>
            </a:ln>
          </a:insideH>
        </a:tcBdr>
        <a:fill>
          <a:solidFill>
            <a:schemeClr val="accent3"/>
          </a:solidFill>
        </a:fill>
      </a:tcStyle>
    </a:lastCol>
    <a:firstCol>
      <a:tcTxStyle>
        <a:fontRef idx="minor">
          <a:prstClr val="black"/>
        </a:fontRef>
        <a:schemeClr val="dk1"/>
      </a:tcTxStyle>
      <a:tcStyle>
        <a:tcBdr>
          <a:insideH>
            <a:ln w="6350" cmpd="sng">
              <a:solidFill>
                <a:schemeClr val="lt1"/>
              </a:solidFill>
            </a:ln>
          </a:insideH>
        </a:tcBdr>
        <a:fill>
          <a:solidFill>
            <a:schemeClr val="accent3"/>
          </a:solidFill>
        </a:fill>
      </a:tcStyle>
    </a:firstCol>
    <a:lastRow>
      <a:tcTxStyle>
        <a:fontRef idx="major">
          <a:prstClr val="black"/>
        </a:fontRef>
        <a:schemeClr val="dk1"/>
      </a:tcTxStyle>
      <a:tcStyle>
        <a:tcBdr>
          <a:top>
            <a:ln w="6350" cmpd="sng">
              <a:solidFill>
                <a:schemeClr val="dk2"/>
              </a:solidFill>
            </a:ln>
          </a:top>
          <a:bottom>
            <a:ln w="19050" cmpd="sng">
              <a:solidFill>
                <a:schemeClr val="dk2"/>
              </a:solidFill>
            </a:ln>
          </a:bottom>
        </a:tcBdr>
        <a:fill>
          <a:noFill/>
        </a:fill>
      </a:tcStyle>
    </a:lastRow>
    <a:firstRow>
      <a:tcTxStyle b="on">
        <a:fontRef idx="major">
          <a:prstClr val="black"/>
        </a:fontRef>
        <a:schemeClr val="dk2"/>
      </a:tcTxStyle>
      <a:tcStyle>
        <a:tcBdr>
          <a:bottom>
            <a:ln w="19050" cmpd="sng">
              <a:solidFill>
                <a:schemeClr val="dk2"/>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0" autoAdjust="0"/>
    <p:restoredTop sz="44604" autoAdjust="0"/>
  </p:normalViewPr>
  <p:slideViewPr>
    <p:cSldViewPr>
      <p:cViewPr varScale="1">
        <p:scale>
          <a:sx n="71" d="100"/>
          <a:sy n="71" d="100"/>
        </p:scale>
        <p:origin x="3720" y="72"/>
      </p:cViewPr>
      <p:guideLst>
        <p:guide orient="horz" pos="1026"/>
        <p:guide orient="horz" pos="3657"/>
        <p:guide pos="7461"/>
        <p:guide pos="3833"/>
        <p:guide pos="2064"/>
        <p:guide orient="horz" pos="210"/>
        <p:guide pos="204"/>
        <p:guide pos="1882"/>
        <p:guide pos="5602"/>
        <p:guide pos="3742"/>
        <p:guide pos="3923"/>
        <p:guide pos="5783"/>
        <p:guide pos="2517"/>
        <p:guide pos="2699"/>
        <p:guide pos="5012"/>
        <p:guide pos="5193"/>
        <p:guide orient="horz" pos="4110"/>
      </p:guideLst>
    </p:cSldViewPr>
  </p:slideViewPr>
  <p:outlineViewPr>
    <p:cViewPr>
      <p:scale>
        <a:sx n="33" d="100"/>
        <a:sy n="33" d="100"/>
      </p:scale>
      <p:origin x="0" y="0"/>
    </p:cViewPr>
  </p:outlineViewPr>
  <p:notesTextViewPr>
    <p:cViewPr>
      <p:scale>
        <a:sx n="400" d="100"/>
        <a:sy n="400" d="100"/>
      </p:scale>
      <p:origin x="0" y="0"/>
    </p:cViewPr>
  </p:notesTextViewPr>
  <p:sorterViewPr>
    <p:cViewPr varScale="1">
      <p:scale>
        <a:sx n="1" d="1"/>
        <a:sy n="1" d="1"/>
      </p:scale>
      <p:origin x="0" y="0"/>
    </p:cViewPr>
  </p:sorterViewPr>
  <p:notesViewPr>
    <p:cSldViewPr>
      <p:cViewPr varScale="1">
        <p:scale>
          <a:sx n="161" d="100"/>
          <a:sy n="161" d="100"/>
        </p:scale>
        <p:origin x="1758" y="144"/>
      </p:cViewPr>
      <p:guideLst>
        <p:guide orient="horz" pos="2153"/>
        <p:guide pos="3127"/>
        <p:guide orient="horz" pos="2141"/>
        <p:guide pos="31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C:/Users/Metelmann/AppData/Local/Microsoft/Windows/INetCache/Content.Outlook/9K0LMGYE/antea-Fonds%20Anlageobergrenze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oleObject" Target="file:///C:\Users\Metelmann\AppData\Local\Microsoft\Windows\INetCache\Content.Outlook\4QAV2HDZ\250513%20-%20Averhoff%20-%20DAX%20Drawdown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7063458577327"/>
          <c:y val="3.1289756132523425E-2"/>
          <c:w val="0.7771522640505002"/>
          <c:h val="0.8868824920711713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472E78"/>
              </a:solidFill>
              <a:ln>
                <a:noFill/>
              </a:ln>
              <a:effectLst/>
            </c:spPr>
            <c:extLst>
              <c:ext xmlns:c16="http://schemas.microsoft.com/office/drawing/2014/chart" uri="{C3380CC4-5D6E-409C-BE32-E72D297353CC}">
                <c16:uniqueId val="{00000001-FCCC-49FA-AE74-F49D2A018EB7}"/>
              </c:ext>
            </c:extLst>
          </c:dPt>
          <c:dPt>
            <c:idx val="2"/>
            <c:invertIfNegative val="0"/>
            <c:bubble3D val="0"/>
            <c:spPr>
              <a:solidFill>
                <a:srgbClr val="CD1719"/>
              </a:solidFill>
              <a:ln>
                <a:noFill/>
              </a:ln>
              <a:effectLst/>
            </c:spPr>
            <c:extLst>
              <c:ext xmlns:c16="http://schemas.microsoft.com/office/drawing/2014/chart" uri="{C3380CC4-5D6E-409C-BE32-E72D297353CC}">
                <c16:uniqueId val="{0000000A-FCCC-49FA-AE74-F49D2A018EB7}"/>
              </c:ext>
            </c:extLst>
          </c:dPt>
          <c:dPt>
            <c:idx val="3"/>
            <c:invertIfNegative val="0"/>
            <c:bubble3D val="0"/>
            <c:spPr>
              <a:solidFill>
                <a:srgbClr val="ED677E"/>
              </a:solidFill>
              <a:ln>
                <a:noFill/>
              </a:ln>
              <a:effectLst/>
            </c:spPr>
            <c:extLst>
              <c:ext xmlns:c16="http://schemas.microsoft.com/office/drawing/2014/chart" uri="{C3380CC4-5D6E-409C-BE32-E72D297353CC}">
                <c16:uniqueId val="{00000009-FCCC-49FA-AE74-F49D2A018EB7}"/>
              </c:ext>
            </c:extLst>
          </c:dPt>
          <c:dPt>
            <c:idx val="4"/>
            <c:invertIfNegative val="0"/>
            <c:bubble3D val="0"/>
            <c:spPr>
              <a:solidFill>
                <a:srgbClr val="2687A1"/>
              </a:solidFill>
              <a:ln>
                <a:noFill/>
              </a:ln>
              <a:effectLst/>
            </c:spPr>
            <c:extLst>
              <c:ext xmlns:c16="http://schemas.microsoft.com/office/drawing/2014/chart" uri="{C3380CC4-5D6E-409C-BE32-E72D297353CC}">
                <c16:uniqueId val="{00000008-FCCC-49FA-AE74-F49D2A018EB7}"/>
              </c:ext>
            </c:extLst>
          </c:dPt>
          <c:dPt>
            <c:idx val="5"/>
            <c:invertIfNegative val="0"/>
            <c:bubble3D val="0"/>
            <c:spPr>
              <a:solidFill>
                <a:srgbClr val="88C275"/>
              </a:solidFill>
              <a:ln>
                <a:noFill/>
              </a:ln>
              <a:effectLst/>
            </c:spPr>
            <c:extLst>
              <c:ext xmlns:c16="http://schemas.microsoft.com/office/drawing/2014/chart" uri="{C3380CC4-5D6E-409C-BE32-E72D297353CC}">
                <c16:uniqueId val="{00000007-FCCC-49FA-AE74-F49D2A018EB7}"/>
              </c:ext>
            </c:extLst>
          </c:dPt>
          <c:dPt>
            <c:idx val="6"/>
            <c:invertIfNegative val="0"/>
            <c:bubble3D val="0"/>
            <c:spPr>
              <a:solidFill>
                <a:srgbClr val="F39200"/>
              </a:solidFill>
              <a:ln>
                <a:noFill/>
              </a:ln>
              <a:effectLst/>
            </c:spPr>
            <c:extLst>
              <c:ext xmlns:c16="http://schemas.microsoft.com/office/drawing/2014/chart" uri="{C3380CC4-5D6E-409C-BE32-E72D297353CC}">
                <c16:uniqueId val="{00000006-FCCC-49FA-AE74-F49D2A018EB7}"/>
              </c:ext>
            </c:extLst>
          </c:dPt>
          <c:dPt>
            <c:idx val="7"/>
            <c:invertIfNegative val="0"/>
            <c:bubble3D val="0"/>
            <c:spPr>
              <a:solidFill>
                <a:srgbClr val="AC72AE"/>
              </a:solidFill>
              <a:ln>
                <a:noFill/>
              </a:ln>
              <a:effectLst/>
            </c:spPr>
            <c:extLst>
              <c:ext xmlns:c16="http://schemas.microsoft.com/office/drawing/2014/chart" uri="{C3380CC4-5D6E-409C-BE32-E72D297353CC}">
                <c16:uniqueId val="{00000004-FCCC-49FA-AE74-F49D2A018EB7}"/>
              </c:ext>
            </c:extLst>
          </c:dPt>
          <c:dPt>
            <c:idx val="8"/>
            <c:invertIfNegative val="0"/>
            <c:bubble3D val="0"/>
            <c:spPr>
              <a:solidFill>
                <a:srgbClr val="285971"/>
              </a:solidFill>
              <a:ln>
                <a:noFill/>
              </a:ln>
              <a:effectLst/>
            </c:spPr>
            <c:extLst>
              <c:ext xmlns:c16="http://schemas.microsoft.com/office/drawing/2014/chart" uri="{C3380CC4-5D6E-409C-BE32-E72D297353CC}">
                <c16:uniqueId val="{00000003-FCCC-49FA-AE74-F49D2A018EB7}"/>
              </c:ext>
            </c:extLst>
          </c:dPt>
          <c:dPt>
            <c:idx val="9"/>
            <c:invertIfNegative val="0"/>
            <c:bubble3D val="0"/>
            <c:spPr>
              <a:solidFill>
                <a:srgbClr val="FFD625"/>
              </a:solidFill>
              <a:ln>
                <a:noFill/>
              </a:ln>
              <a:effectLst/>
            </c:spPr>
            <c:extLst>
              <c:ext xmlns:c16="http://schemas.microsoft.com/office/drawing/2014/chart" uri="{C3380CC4-5D6E-409C-BE32-E72D297353CC}">
                <c16:uniqueId val="{00000002-FCCC-49FA-AE74-F49D2A018EB7}"/>
              </c:ext>
            </c:extLst>
          </c:dPt>
          <c:cat>
            <c:strRef>
              <c:f>Sheet1!$B$4:$B$13</c:f>
              <c:strCache>
                <c:ptCount val="10"/>
                <c:pt idx="0">
                  <c:v>Liquidität &amp; Anleihen</c:v>
                </c:pt>
                <c:pt idx="2">
                  <c:v>Immobilien</c:v>
                </c:pt>
                <c:pt idx="3">
                  <c:v>Wald und Agrar</c:v>
                </c:pt>
                <c:pt idx="4">
                  <c:v>Rohstoffe</c:v>
                </c:pt>
                <c:pt idx="5">
                  <c:v>Wandelanleihen</c:v>
                </c:pt>
                <c:pt idx="6">
                  <c:v>Private Equity</c:v>
                </c:pt>
                <c:pt idx="7">
                  <c:v>Absolute Return</c:v>
                </c:pt>
                <c:pt idx="8">
                  <c:v>Edelmetalle</c:v>
                </c:pt>
                <c:pt idx="9">
                  <c:v>Aktien</c:v>
                </c:pt>
              </c:strCache>
            </c:strRef>
          </c:cat>
          <c:val>
            <c:numRef>
              <c:f>Sheet1!$C$4:$C$13</c:f>
              <c:numCache>
                <c:formatCode>General</c:formatCode>
                <c:ptCount val="10"/>
                <c:pt idx="0" formatCode="0%">
                  <c:v>0.75</c:v>
                </c:pt>
                <c:pt idx="2" formatCode="0%">
                  <c:v>0.08</c:v>
                </c:pt>
                <c:pt idx="3" formatCode="0%">
                  <c:v>0.08</c:v>
                </c:pt>
                <c:pt idx="4" formatCode="0%">
                  <c:v>0.1</c:v>
                </c:pt>
                <c:pt idx="5" formatCode="0%">
                  <c:v>0.1</c:v>
                </c:pt>
                <c:pt idx="6" formatCode="0%">
                  <c:v>0.12</c:v>
                </c:pt>
                <c:pt idx="7" formatCode="0%">
                  <c:v>0.14000000000000001</c:v>
                </c:pt>
                <c:pt idx="8" formatCode="0%">
                  <c:v>0.2</c:v>
                </c:pt>
                <c:pt idx="9" formatCode="0%">
                  <c:v>0.55000000000000004</c:v>
                </c:pt>
              </c:numCache>
            </c:numRef>
          </c:val>
          <c:extLst>
            <c:ext xmlns:c16="http://schemas.microsoft.com/office/drawing/2014/chart" uri="{C3380CC4-5D6E-409C-BE32-E72D297353CC}">
              <c16:uniqueId val="{00000000-FCCC-49FA-AE74-F49D2A018EB7}"/>
            </c:ext>
          </c:extLst>
        </c:ser>
        <c:dLbls>
          <c:showLegendKey val="0"/>
          <c:showVal val="0"/>
          <c:showCatName val="0"/>
          <c:showSerName val="0"/>
          <c:showPercent val="0"/>
          <c:showBubbleSize val="0"/>
        </c:dLbls>
        <c:gapWidth val="182"/>
        <c:axId val="1421517039"/>
        <c:axId val="1421513199"/>
      </c:barChart>
      <c:catAx>
        <c:axId val="142151703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421513199"/>
        <c:crosses val="autoZero"/>
        <c:auto val="1"/>
        <c:lblAlgn val="ctr"/>
        <c:lblOffset val="100"/>
        <c:noMultiLvlLbl val="0"/>
      </c:catAx>
      <c:valAx>
        <c:axId val="14215131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421517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21189935704114E-2"/>
          <c:y val="2.4612403100775195E-2"/>
          <c:w val="0.96565701036275542"/>
          <c:h val="0.92015116279069786"/>
        </c:manualLayout>
      </c:layout>
      <c:lineChart>
        <c:grouping val="standard"/>
        <c:varyColors val="0"/>
        <c:ser>
          <c:idx val="0"/>
          <c:order val="0"/>
          <c:tx>
            <c:strRef>
              <c:f>Tabelle1!$B$1</c:f>
              <c:strCache>
                <c:ptCount val="1"/>
                <c:pt idx="0">
                  <c:v>Maximale Rendite</c:v>
                </c:pt>
              </c:strCache>
            </c:strRef>
          </c:tx>
          <c:spPr>
            <a:ln w="31750" cap="rnd">
              <a:solidFill>
                <a:srgbClr val="ED677E"/>
              </a:solidFill>
              <a:round/>
            </a:ln>
            <a:effectLst/>
          </c:spPr>
          <c:marker>
            <c:symbol val="circle"/>
            <c:size val="22"/>
            <c:spPr>
              <a:solidFill>
                <a:srgbClr val="ED677E"/>
              </a:solidFill>
              <a:ln>
                <a:solidFill>
                  <a:srgbClr val="ED677E"/>
                </a:solidFill>
              </a:ln>
              <a:effectLst/>
            </c:spPr>
          </c:marker>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2.8176931393878453E-2"/>
                      <c:h val="4.4931309216192934E-2"/>
                    </c:manualLayout>
                  </c15:layout>
                </c:ext>
                <c:ext xmlns:c16="http://schemas.microsoft.com/office/drawing/2014/chart" uri="{C3380CC4-5D6E-409C-BE32-E72D297353CC}">
                  <c16:uniqueId val="{0000000D-D5B4-478D-B1FA-2AC01898B224}"/>
                </c:ext>
              </c:extLst>
            </c:dLbl>
            <c:dLbl>
              <c:idx val="1"/>
              <c:layout>
                <c:manualLayout>
                  <c:x val="-2.8419455842495563E-2"/>
                  <c:y val="-5.4694229112833767E-3"/>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8176931393878453E-2"/>
                      <c:h val="4.4931309216192934E-2"/>
                    </c:manualLayout>
                  </c15:layout>
                </c:ext>
                <c:ext xmlns:c16="http://schemas.microsoft.com/office/drawing/2014/chart" uri="{C3380CC4-5D6E-409C-BE32-E72D297353CC}">
                  <c16:uniqueId val="{0000000E-D5B4-478D-B1FA-2AC01898B224}"/>
                </c:ext>
              </c:extLst>
            </c:dLbl>
            <c:dLbl>
              <c:idx val="2"/>
              <c:dLblPos val="ctr"/>
              <c:showLegendKey val="0"/>
              <c:showVal val="1"/>
              <c:showCatName val="0"/>
              <c:showSerName val="0"/>
              <c:showPercent val="0"/>
              <c:showBubbleSize val="0"/>
              <c:extLst>
                <c:ext xmlns:c15="http://schemas.microsoft.com/office/drawing/2012/chart" uri="{CE6537A1-D6FC-4f65-9D91-7224C49458BB}">
                  <c15:layout>
                    <c:manualLayout>
                      <c:w val="2.8176931393878453E-2"/>
                      <c:h val="4.4931309216192934E-2"/>
                    </c:manualLayout>
                  </c15:layout>
                </c:ext>
                <c:ext xmlns:c16="http://schemas.microsoft.com/office/drawing/2014/chart" uri="{C3380CC4-5D6E-409C-BE32-E72D297353CC}">
                  <c16:uniqueId val="{0000000F-D5B4-478D-B1FA-2AC01898B224}"/>
                </c:ext>
              </c:extLst>
            </c:dLbl>
            <c:dLbl>
              <c:idx val="3"/>
              <c:dLblPos val="ctr"/>
              <c:showLegendKey val="0"/>
              <c:showVal val="1"/>
              <c:showCatName val="0"/>
              <c:showSerName val="0"/>
              <c:showPercent val="0"/>
              <c:showBubbleSize val="0"/>
              <c:extLst>
                <c:ext xmlns:c15="http://schemas.microsoft.com/office/drawing/2012/chart" uri="{CE6537A1-D6FC-4f65-9D91-7224C49458BB}">
                  <c15:layout>
                    <c:manualLayout>
                      <c:w val="2.8176931393878453E-2"/>
                      <c:h val="2.8523040482342808E-2"/>
                    </c:manualLayout>
                  </c15:layout>
                </c:ext>
                <c:ext xmlns:c16="http://schemas.microsoft.com/office/drawing/2014/chart" uri="{C3380CC4-5D6E-409C-BE32-E72D297353CC}">
                  <c16:uniqueId val="{00000007-D5B4-478D-B1FA-2AC01898B224}"/>
                </c:ext>
              </c:extLst>
            </c:dLbl>
            <c:dLbl>
              <c:idx val="4"/>
              <c:layout>
                <c:manualLayout>
                  <c:x val="-2.9521839699846047E-2"/>
                  <c:y val="-2.7347114556416884E-3"/>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8176931393878453E-2"/>
                      <c:h val="5.5870155038759688E-2"/>
                    </c:manualLayout>
                  </c15:layout>
                </c:ext>
                <c:ext xmlns:c16="http://schemas.microsoft.com/office/drawing/2014/chart" uri="{C3380CC4-5D6E-409C-BE32-E72D297353CC}">
                  <c16:uniqueId val="{00000008-D5B4-478D-B1FA-2AC01898B224}"/>
                </c:ext>
              </c:extLst>
            </c:dLbl>
            <c:dLbl>
              <c:idx val="5"/>
              <c:layout>
                <c:manualLayout>
                  <c:x val="-2.952183969984621E-2"/>
                  <c:y val="2.7347114556416884E-3"/>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8176931393878453E-2"/>
                      <c:h val="4.4931309216192934E-2"/>
                    </c:manualLayout>
                  </c15:layout>
                </c:ext>
                <c:ext xmlns:c16="http://schemas.microsoft.com/office/drawing/2014/chart" uri="{C3380CC4-5D6E-409C-BE32-E72D297353CC}">
                  <c16:uniqueId val="{00000009-D5B4-478D-B1FA-2AC01898B224}"/>
                </c:ext>
              </c:extLst>
            </c:dLbl>
            <c:dLbl>
              <c:idx val="6"/>
              <c:layout>
                <c:manualLayout>
                  <c:x val="-2.9793355975892687E-2"/>
                  <c:y val="-2.7261843238587474E-2"/>
                </c:manualLayout>
              </c:layout>
              <c:spPr>
                <a:noFill/>
                <a:ln>
                  <a:noFill/>
                </a:ln>
                <a:effectLst/>
              </c:spPr>
              <c:txPr>
                <a:bodyPr rot="0" spcFirstLastPara="1" vertOverflow="overflow" horzOverflow="overflow" vert="horz" wrap="square" lIns="0" tIns="0" rIns="0" bIns="0" anchor="ctr" anchorCtr="0">
                  <a:noAutofit/>
                </a:bodyPr>
                <a:lstStyle/>
                <a:p>
                  <a:pPr algn="ctr">
                    <a:defRPr sz="900" b="1" i="0" u="none" strike="noStrike" kern="1200" baseline="0">
                      <a:solidFill>
                        <a:srgbClr val="646464"/>
                      </a:solidFill>
                      <a:latin typeface="+mn-lt"/>
                      <a:ea typeface="+mn-ea"/>
                      <a:cs typeface="+mn-cs"/>
                    </a:defRPr>
                  </a:pPr>
                  <a:endParaRPr lang="de-DE"/>
                </a:p>
              </c:txPr>
              <c:dLblPos val="r"/>
              <c:showLegendKey val="0"/>
              <c:showVal val="1"/>
              <c:showCatName val="0"/>
              <c:showSerName val="0"/>
              <c:showPercent val="0"/>
              <c:showBubbleSize val="0"/>
              <c:extLst>
                <c:ext xmlns:c15="http://schemas.microsoft.com/office/drawing/2012/chart" uri="{CE6537A1-D6FC-4f65-9D91-7224C49458BB}">
                  <c15:layout>
                    <c:manualLayout>
                      <c:w val="2.8176931393878453E-2"/>
                      <c:h val="4.4931309216192934E-2"/>
                    </c:manualLayout>
                  </c15:layout>
                </c:ext>
                <c:ext xmlns:c16="http://schemas.microsoft.com/office/drawing/2014/chart" uri="{C3380CC4-5D6E-409C-BE32-E72D297353CC}">
                  <c16:uniqueId val="{00000000-D5B4-478D-B1FA-2AC01898B224}"/>
                </c:ext>
              </c:extLst>
            </c:dLbl>
            <c:spPr>
              <a:noFill/>
              <a:ln>
                <a:noFill/>
              </a:ln>
              <a:effectLst/>
            </c:spPr>
            <c:txPr>
              <a:bodyPr rot="0" spcFirstLastPara="1" vertOverflow="overflow" horzOverflow="overflow" vert="horz" wrap="square" lIns="0" tIns="0" rIns="0" bIns="0" anchor="ctr" anchorCtr="0">
                <a:noAutofit/>
              </a:bodyPr>
              <a:lstStyle/>
              <a:p>
                <a:pPr algn="ctr">
                  <a:defRPr sz="900" b="1"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Tabelle1!$A$2:$A$8</c:f>
              <c:numCache>
                <c:formatCode>General</c:formatCode>
                <c:ptCount val="7"/>
                <c:pt idx="0">
                  <c:v>1</c:v>
                </c:pt>
                <c:pt idx="1">
                  <c:v>5</c:v>
                </c:pt>
                <c:pt idx="2">
                  <c:v>10</c:v>
                </c:pt>
                <c:pt idx="3">
                  <c:v>15</c:v>
                </c:pt>
                <c:pt idx="4">
                  <c:v>20</c:v>
                </c:pt>
                <c:pt idx="5">
                  <c:v>25</c:v>
                </c:pt>
                <c:pt idx="6">
                  <c:v>30</c:v>
                </c:pt>
              </c:numCache>
            </c:numRef>
          </c:cat>
          <c:val>
            <c:numRef>
              <c:f>Tabelle1!$B$2:$B$8</c:f>
              <c:numCache>
                <c:formatCode>0.0</c:formatCode>
                <c:ptCount val="7"/>
                <c:pt idx="0">
                  <c:v>51.7</c:v>
                </c:pt>
                <c:pt idx="1">
                  <c:v>29.9</c:v>
                </c:pt>
                <c:pt idx="2">
                  <c:v>20.3</c:v>
                </c:pt>
                <c:pt idx="3">
                  <c:v>16</c:v>
                </c:pt>
                <c:pt idx="4">
                  <c:v>15.4</c:v>
                </c:pt>
                <c:pt idx="5">
                  <c:v>15</c:v>
                </c:pt>
                <c:pt idx="6">
                  <c:v>10.1</c:v>
                </c:pt>
              </c:numCache>
            </c:numRef>
          </c:val>
          <c:smooth val="0"/>
          <c:extLst>
            <c:ext xmlns:c16="http://schemas.microsoft.com/office/drawing/2014/chart" uri="{C3380CC4-5D6E-409C-BE32-E72D297353CC}">
              <c16:uniqueId val="{00000001-D5B4-478D-B1FA-2AC01898B224}"/>
            </c:ext>
          </c:extLst>
        </c:ser>
        <c:ser>
          <c:idx val="1"/>
          <c:order val="1"/>
          <c:tx>
            <c:strRef>
              <c:f>Tabelle1!$C$1</c:f>
              <c:strCache>
                <c:ptCount val="1"/>
                <c:pt idx="0">
                  <c:v>Renditedurchschnitt</c:v>
                </c:pt>
              </c:strCache>
            </c:strRef>
          </c:tx>
          <c:spPr>
            <a:ln w="31750" cap="rnd">
              <a:solidFill>
                <a:srgbClr val="06374C"/>
              </a:solidFill>
              <a:round/>
            </a:ln>
            <a:effectLst/>
          </c:spPr>
          <c:marker>
            <c:symbol val="circle"/>
            <c:size val="22"/>
            <c:spPr>
              <a:solidFill>
                <a:srgbClr val="06374C"/>
              </a:solidFill>
              <a:ln>
                <a:noFill/>
              </a:ln>
              <a:effectLst/>
            </c:spPr>
          </c:marker>
          <c:dLbls>
            <c:dLbl>
              <c:idx val="3"/>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layout>
                    <c:manualLayout>
                      <c:w val="2.4235952504789722E-2"/>
                      <c:h val="2.5788329026701116E-2"/>
                    </c:manualLayout>
                  </c15:layout>
                </c:ext>
                <c:ext xmlns:c16="http://schemas.microsoft.com/office/drawing/2014/chart" uri="{C3380CC4-5D6E-409C-BE32-E72D297353CC}">
                  <c16:uniqueId val="{00000005-D5B4-478D-B1FA-2AC01898B224}"/>
                </c:ext>
              </c:extLst>
            </c:dLbl>
            <c:dLbl>
              <c:idx val="4"/>
              <c:layout>
                <c:manualLayout>
                  <c:x val="-2.3693006754575061E-2"/>
                  <c:y val="-2.73471145564168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B4-478D-B1FA-2AC01898B224}"/>
                </c:ext>
              </c:extLst>
            </c:dLbl>
            <c:dLbl>
              <c:idx val="5"/>
              <c:layout>
                <c:manualLayout>
                  <c:x val="-2.7000158326626441E-2"/>
                  <c:y val="-1.4691445400789937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de-DE"/>
                </a:p>
              </c:txPr>
              <c:dLblPos val="r"/>
              <c:showLegendKey val="0"/>
              <c:showVal val="1"/>
              <c:showCatName val="0"/>
              <c:showSerName val="0"/>
              <c:showPercent val="0"/>
              <c:showBubbleSize val="0"/>
              <c:extLst>
                <c:ext xmlns:c15="http://schemas.microsoft.com/office/drawing/2012/chart" uri="{CE6537A1-D6FC-4f65-9D91-7224C49458BB}">
                  <c15:layout>
                    <c:manualLayout>
                      <c:w val="2.5839877616295422E-2"/>
                      <c:h val="6.5716618530339999E-2"/>
                    </c:manualLayout>
                  </c15:layout>
                </c:ext>
                <c:ext xmlns:c16="http://schemas.microsoft.com/office/drawing/2014/chart" uri="{C3380CC4-5D6E-409C-BE32-E72D297353CC}">
                  <c16:uniqueId val="{0000000C-D5B4-478D-B1FA-2AC01898B224}"/>
                </c:ext>
              </c:extLst>
            </c:dLbl>
            <c:dLbl>
              <c:idx val="6"/>
              <c:layout>
                <c:manualLayout>
                  <c:x val="-2.9455653267465753E-2"/>
                  <c:y val="-1.9047839843603816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de-DE"/>
                </a:p>
              </c:txPr>
              <c:dLblPos val="r"/>
              <c:showLegendKey val="0"/>
              <c:showVal val="1"/>
              <c:showCatName val="0"/>
              <c:showSerName val="0"/>
              <c:showPercent val="0"/>
              <c:showBubbleSize val="0"/>
              <c:extLst>
                <c:ext xmlns:c15="http://schemas.microsoft.com/office/drawing/2012/chart" uri="{CE6537A1-D6FC-4f65-9D91-7224C49458BB}">
                  <c15:layout>
                    <c:manualLayout>
                      <c:w val="1.9225574472192496E-2"/>
                      <c:h val="3.0040913006029284E-2"/>
                    </c:manualLayout>
                  </c15:layout>
                </c:ext>
                <c:ext xmlns:c16="http://schemas.microsoft.com/office/drawing/2014/chart" uri="{C3380CC4-5D6E-409C-BE32-E72D297353CC}">
                  <c16:uniqueId val="{00000010-D5B4-478D-B1FA-2AC01898B22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Tabelle1!$A$2:$A$8</c:f>
              <c:numCache>
                <c:formatCode>General</c:formatCode>
                <c:ptCount val="7"/>
                <c:pt idx="0">
                  <c:v>1</c:v>
                </c:pt>
                <c:pt idx="1">
                  <c:v>5</c:v>
                </c:pt>
                <c:pt idx="2">
                  <c:v>10</c:v>
                </c:pt>
                <c:pt idx="3">
                  <c:v>15</c:v>
                </c:pt>
                <c:pt idx="4">
                  <c:v>20</c:v>
                </c:pt>
                <c:pt idx="5">
                  <c:v>25</c:v>
                </c:pt>
                <c:pt idx="6">
                  <c:v>30</c:v>
                </c:pt>
              </c:numCache>
            </c:numRef>
          </c:cat>
          <c:val>
            <c:numRef>
              <c:f>Tabelle1!$C$2:$C$8</c:f>
              <c:numCache>
                <c:formatCode>0.0</c:formatCode>
                <c:ptCount val="7"/>
                <c:pt idx="0">
                  <c:v>9</c:v>
                </c:pt>
                <c:pt idx="1">
                  <c:v>9.9</c:v>
                </c:pt>
                <c:pt idx="2">
                  <c:v>9.9</c:v>
                </c:pt>
                <c:pt idx="3">
                  <c:v>9.1</c:v>
                </c:pt>
                <c:pt idx="4">
                  <c:v>8.6</c:v>
                </c:pt>
                <c:pt idx="5">
                  <c:v>8.3000000000000007</c:v>
                </c:pt>
                <c:pt idx="6">
                  <c:v>7.9</c:v>
                </c:pt>
              </c:numCache>
            </c:numRef>
          </c:val>
          <c:smooth val="0"/>
          <c:extLst>
            <c:ext xmlns:c16="http://schemas.microsoft.com/office/drawing/2014/chart" uri="{C3380CC4-5D6E-409C-BE32-E72D297353CC}">
              <c16:uniqueId val="{00000002-D5B4-478D-B1FA-2AC01898B224}"/>
            </c:ext>
          </c:extLst>
        </c:ser>
        <c:ser>
          <c:idx val="2"/>
          <c:order val="2"/>
          <c:tx>
            <c:strRef>
              <c:f>Tabelle1!$D$1</c:f>
              <c:strCache>
                <c:ptCount val="1"/>
                <c:pt idx="0">
                  <c:v>Minimale Rendite</c:v>
                </c:pt>
              </c:strCache>
            </c:strRef>
          </c:tx>
          <c:spPr>
            <a:ln w="31750" cap="rnd">
              <a:solidFill>
                <a:srgbClr val="FFD624"/>
              </a:solidFill>
              <a:round/>
            </a:ln>
            <a:effectLst/>
          </c:spPr>
          <c:marker>
            <c:symbol val="circle"/>
            <c:size val="22"/>
            <c:spPr>
              <a:solidFill>
                <a:srgbClr val="FFD624"/>
              </a:solidFill>
              <a:ln>
                <a:noFill/>
              </a:ln>
              <a:effectLst/>
            </c:spPr>
          </c:marker>
          <c:dLbls>
            <c:dLbl>
              <c:idx val="3"/>
              <c:layout>
                <c:manualLayout>
                  <c:x val="-2.5462202642804715E-2"/>
                  <c:y val="-1.5202411714039621E-3"/>
                </c:manualLayout>
              </c:layout>
              <c:spPr>
                <a:noFill/>
                <a:ln>
                  <a:noFill/>
                </a:ln>
                <a:effectLst/>
              </c:spPr>
              <c:txPr>
                <a:bodyPr rot="0" spcFirstLastPara="1" vertOverflow="overflow" horzOverflow="overflow" vert="horz" wrap="none" lIns="0" tIns="0" rIns="0" bIns="0" anchor="ctr" anchorCtr="0">
                  <a:normAutofit/>
                </a:bodyPr>
                <a:lstStyle/>
                <a:p>
                  <a:pPr algn="l">
                    <a:defRPr sz="900" b="1" i="0" u="none" strike="noStrike" kern="1200" baseline="0">
                      <a:solidFill>
                        <a:srgbClr val="646464"/>
                      </a:solidFill>
                      <a:latin typeface="+mn-lt"/>
                      <a:ea typeface="+mn-ea"/>
                      <a:cs typeface="+mn-cs"/>
                    </a:defRPr>
                  </a:pPr>
                  <a:endParaRPr lang="de-DE"/>
                </a:p>
              </c:txPr>
              <c:dLblPos val="r"/>
              <c:showLegendKey val="0"/>
              <c:showVal val="1"/>
              <c:showCatName val="0"/>
              <c:showSerName val="0"/>
              <c:showPercent val="0"/>
              <c:showBubbleSize val="0"/>
              <c:extLst>
                <c:ext xmlns:c15="http://schemas.microsoft.com/office/drawing/2012/chart" uri="{CE6537A1-D6FC-4f65-9D91-7224C49458BB}">
                  <c15:layout>
                    <c:manualLayout>
                      <c:w val="2.5569750170305286E-2"/>
                      <c:h val="5.1645875596431925E-2"/>
                    </c:manualLayout>
                  </c15:layout>
                </c:ext>
                <c:ext xmlns:c16="http://schemas.microsoft.com/office/drawing/2014/chart" uri="{C3380CC4-5D6E-409C-BE32-E72D297353CC}">
                  <c16:uniqueId val="{00000006-D5B4-478D-B1FA-2AC01898B224}"/>
                </c:ext>
              </c:extLst>
            </c:dLbl>
            <c:dLbl>
              <c:idx val="6"/>
              <c:layout>
                <c:manualLayout>
                  <c:x val="-2.4302876753137539E-2"/>
                  <c:y val="4.875377086198372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B4-478D-B1FA-2AC01898B224}"/>
                </c:ext>
              </c:extLst>
            </c:dLbl>
            <c:spPr>
              <a:noFill/>
              <a:ln>
                <a:noFill/>
              </a:ln>
              <a:effectLst/>
            </c:spPr>
            <c:txPr>
              <a:bodyPr rot="0" spcFirstLastPara="1" vertOverflow="overflow" horzOverflow="overflow" vert="horz" wrap="none" lIns="0" tIns="0" rIns="0" bIns="0" anchor="ctr" anchorCtr="1">
                <a:normAutofit/>
              </a:bodyPr>
              <a:lstStyle/>
              <a:p>
                <a:pPr>
                  <a:defRPr sz="900" b="1" i="0" u="none" strike="noStrike" kern="1200" baseline="0">
                    <a:solidFill>
                      <a:srgbClr val="646464"/>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dk1">
                          <a:lumMod val="50000"/>
                          <a:lumOff val="50000"/>
                        </a:schemeClr>
                      </a:solidFill>
                    </a:ln>
                    <a:effectLst/>
                  </c:spPr>
                </c15:leaderLines>
              </c:ext>
            </c:extLst>
          </c:dLbls>
          <c:cat>
            <c:numRef>
              <c:f>Tabelle1!$A$2:$A$8</c:f>
              <c:numCache>
                <c:formatCode>General</c:formatCode>
                <c:ptCount val="7"/>
                <c:pt idx="0">
                  <c:v>1</c:v>
                </c:pt>
                <c:pt idx="1">
                  <c:v>5</c:v>
                </c:pt>
                <c:pt idx="2">
                  <c:v>10</c:v>
                </c:pt>
                <c:pt idx="3">
                  <c:v>15</c:v>
                </c:pt>
                <c:pt idx="4">
                  <c:v>20</c:v>
                </c:pt>
                <c:pt idx="5">
                  <c:v>25</c:v>
                </c:pt>
                <c:pt idx="6">
                  <c:v>30</c:v>
                </c:pt>
              </c:numCache>
            </c:numRef>
          </c:cat>
          <c:val>
            <c:numRef>
              <c:f>Tabelle1!$D$2:$D$8</c:f>
              <c:numCache>
                <c:formatCode>0.0</c:formatCode>
                <c:ptCount val="7"/>
                <c:pt idx="0">
                  <c:v>-42.2</c:v>
                </c:pt>
                <c:pt idx="1">
                  <c:v>-13</c:v>
                </c:pt>
                <c:pt idx="2">
                  <c:v>-6.2</c:v>
                </c:pt>
                <c:pt idx="3">
                  <c:v>-0.7</c:v>
                </c:pt>
                <c:pt idx="4">
                  <c:v>2.2000000000000002</c:v>
                </c:pt>
                <c:pt idx="5">
                  <c:v>3.8</c:v>
                </c:pt>
                <c:pt idx="6">
                  <c:v>6.2</c:v>
                </c:pt>
              </c:numCache>
            </c:numRef>
          </c:val>
          <c:smooth val="0"/>
          <c:extLst>
            <c:ext xmlns:c16="http://schemas.microsoft.com/office/drawing/2014/chart" uri="{C3380CC4-5D6E-409C-BE32-E72D297353CC}">
              <c16:uniqueId val="{00000004-D5B4-478D-B1FA-2AC01898B224}"/>
            </c:ext>
          </c:extLst>
        </c:ser>
        <c:dLbls>
          <c:dLblPos val="ctr"/>
          <c:showLegendKey val="0"/>
          <c:showVal val="1"/>
          <c:showCatName val="0"/>
          <c:showSerName val="0"/>
          <c:showPercent val="0"/>
          <c:showBubbleSize val="0"/>
        </c:dLbls>
        <c:marker val="1"/>
        <c:smooth val="0"/>
        <c:axId val="1651738815"/>
        <c:axId val="1651737855"/>
      </c:lineChart>
      <c:catAx>
        <c:axId val="1651738815"/>
        <c:scaling>
          <c:orientation val="minMax"/>
        </c:scaling>
        <c:delete val="0"/>
        <c:axPos val="b"/>
        <c:numFmt formatCode="General" sourceLinked="1"/>
        <c:majorTickMark val="none"/>
        <c:minorTickMark val="none"/>
        <c:tickLblPos val="low"/>
        <c:spPr>
          <a:noFill/>
          <a:ln w="19050"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de-DE"/>
          </a:p>
        </c:txPr>
        <c:crossAx val="1651737855"/>
        <c:crosses val="autoZero"/>
        <c:auto val="1"/>
        <c:lblAlgn val="ctr"/>
        <c:lblOffset val="100"/>
        <c:noMultiLvlLbl val="0"/>
      </c:catAx>
      <c:valAx>
        <c:axId val="1651737855"/>
        <c:scaling>
          <c:orientation val="minMax"/>
          <c:min val="-6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crossAx val="1651738815"/>
        <c:crosses val="autoZero"/>
        <c:crossBetween val="between"/>
      </c:valAx>
      <c:spPr>
        <a:noFill/>
        <a:ln>
          <a:noFill/>
        </a:ln>
        <a:effectLst/>
      </c:spPr>
    </c:plotArea>
    <c:legend>
      <c:legendPos val="b"/>
      <c:layout>
        <c:manualLayout>
          <c:xMode val="edge"/>
          <c:yMode val="edge"/>
          <c:x val="0.55874212967367354"/>
          <c:y val="8.2412727726808147E-2"/>
          <c:w val="0.36756463788686727"/>
          <c:h val="4.6148578811369509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mn-lt"/>
                <a:ea typeface="+mn-ea"/>
                <a:cs typeface="+mn-cs"/>
              </a:defRPr>
            </a:pPr>
            <a:r>
              <a:rPr lang="de-DE" sz="1100" b="1" dirty="0"/>
              <a:t>Börsengelistete vs. nicht</a:t>
            </a:r>
            <a:r>
              <a:rPr lang="de-DE" sz="1100" b="1" baseline="0" dirty="0"/>
              <a:t> börsengelistete US-Unternehmen nach Einnahmen der letzten 12 Monate in Mio. $</a:t>
            </a:r>
            <a:endParaRPr lang="de-DE" sz="1100" b="1" dirty="0"/>
          </a:p>
        </c:rich>
      </c:tx>
      <c:layout>
        <c:manualLayout>
          <c:xMode val="edge"/>
          <c:yMode val="edge"/>
          <c:x val="2.6096942190371199E-2"/>
          <c:y val="1.7635423038388984E-2"/>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6.039422825698295E-2"/>
          <c:y val="0.14490439263209615"/>
          <c:w val="0.92060527925351598"/>
          <c:h val="0.7222471787373268"/>
        </c:manualLayout>
      </c:layout>
      <c:barChart>
        <c:barDir val="col"/>
        <c:grouping val="percentStacked"/>
        <c:varyColors val="0"/>
        <c:ser>
          <c:idx val="5"/>
          <c:order val="0"/>
          <c:tx>
            <c:strRef>
              <c:f>Tabelle1!$A$7</c:f>
              <c:strCache>
                <c:ptCount val="1"/>
                <c:pt idx="0">
                  <c:v>Public $100 - $499</c:v>
                </c:pt>
              </c:strCache>
            </c:strRef>
          </c:tx>
          <c:spPr>
            <a:solidFill>
              <a:srgbClr val="ED677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f>
              <c:strCache>
                <c:ptCount val="1"/>
                <c:pt idx="0">
                  <c:v>Anzahl Unternehmen</c:v>
                </c:pt>
              </c:strCache>
            </c:strRef>
          </c:cat>
          <c:val>
            <c:numRef>
              <c:f>Tabelle1!$B$7</c:f>
              <c:numCache>
                <c:formatCode>General</c:formatCode>
                <c:ptCount val="1"/>
                <c:pt idx="0">
                  <c:v>867</c:v>
                </c:pt>
              </c:numCache>
            </c:numRef>
          </c:val>
          <c:extLst>
            <c:ext xmlns:c16="http://schemas.microsoft.com/office/drawing/2014/chart" uri="{C3380CC4-5D6E-409C-BE32-E72D297353CC}">
              <c16:uniqueId val="{00000000-D58A-4B4D-A698-62DF6F5B0ADB}"/>
            </c:ext>
          </c:extLst>
        </c:ser>
        <c:ser>
          <c:idx val="4"/>
          <c:order val="1"/>
          <c:tx>
            <c:strRef>
              <c:f>Tabelle1!$A$6</c:f>
              <c:strCache>
                <c:ptCount val="1"/>
                <c:pt idx="0">
                  <c:v>Public $500 - $1000</c:v>
                </c:pt>
              </c:strCache>
            </c:strRef>
          </c:tx>
          <c:spPr>
            <a:solidFill>
              <a:srgbClr val="F392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f>
              <c:strCache>
                <c:ptCount val="1"/>
                <c:pt idx="0">
                  <c:v>Anzahl Unternehmen</c:v>
                </c:pt>
              </c:strCache>
            </c:strRef>
          </c:cat>
          <c:val>
            <c:numRef>
              <c:f>Tabelle1!$B$6</c:f>
              <c:numCache>
                <c:formatCode>General</c:formatCode>
                <c:ptCount val="1"/>
                <c:pt idx="0">
                  <c:v>423</c:v>
                </c:pt>
              </c:numCache>
            </c:numRef>
          </c:val>
          <c:extLst>
            <c:ext xmlns:c16="http://schemas.microsoft.com/office/drawing/2014/chart" uri="{C3380CC4-5D6E-409C-BE32-E72D297353CC}">
              <c16:uniqueId val="{00000001-D58A-4B4D-A698-62DF6F5B0ADB}"/>
            </c:ext>
          </c:extLst>
        </c:ser>
        <c:ser>
          <c:idx val="3"/>
          <c:order val="2"/>
          <c:tx>
            <c:strRef>
              <c:f>Tabelle1!$A$5</c:f>
              <c:strCache>
                <c:ptCount val="1"/>
                <c:pt idx="0">
                  <c:v>Public $1000 +</c:v>
                </c:pt>
              </c:strCache>
            </c:strRef>
          </c:tx>
          <c:spPr>
            <a:solidFill>
              <a:schemeClr val="accent2">
                <a:lumMod val="60000"/>
                <a:lumOff val="40000"/>
              </a:schemeClr>
            </a:solidFill>
            <a:ln>
              <a:noFill/>
            </a:ln>
            <a:effectLst/>
          </c:spPr>
          <c:invertIfNegative val="0"/>
          <c:dPt>
            <c:idx val="0"/>
            <c:invertIfNegative val="0"/>
            <c:bubble3D val="0"/>
            <c:spPr>
              <a:solidFill>
                <a:srgbClr val="FFD624"/>
              </a:solidFill>
              <a:ln>
                <a:noFill/>
              </a:ln>
              <a:effectLst/>
            </c:spPr>
            <c:extLst>
              <c:ext xmlns:c16="http://schemas.microsoft.com/office/drawing/2014/chart" uri="{C3380CC4-5D6E-409C-BE32-E72D297353CC}">
                <c16:uniqueId val="{00000007-D58A-4B4D-A698-62DF6F5B0ADB}"/>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f>
              <c:strCache>
                <c:ptCount val="1"/>
                <c:pt idx="0">
                  <c:v>Anzahl Unternehmen</c:v>
                </c:pt>
              </c:strCache>
            </c:strRef>
          </c:cat>
          <c:val>
            <c:numRef>
              <c:f>Tabelle1!$B$5</c:f>
              <c:numCache>
                <c:formatCode>General</c:formatCode>
                <c:ptCount val="1"/>
                <c:pt idx="0">
                  <c:v>1322</c:v>
                </c:pt>
              </c:numCache>
            </c:numRef>
          </c:val>
          <c:extLst>
            <c:ext xmlns:c16="http://schemas.microsoft.com/office/drawing/2014/chart" uri="{C3380CC4-5D6E-409C-BE32-E72D297353CC}">
              <c16:uniqueId val="{00000002-D58A-4B4D-A698-62DF6F5B0ADB}"/>
            </c:ext>
          </c:extLst>
        </c:ser>
        <c:ser>
          <c:idx val="2"/>
          <c:order val="3"/>
          <c:tx>
            <c:strRef>
              <c:f>Tabelle1!$A$4</c:f>
              <c:strCache>
                <c:ptCount val="1"/>
                <c:pt idx="0">
                  <c:v>Private $100 - $499</c:v>
                </c:pt>
              </c:strCache>
            </c:strRef>
          </c:tx>
          <c:spPr>
            <a:solidFill>
              <a:srgbClr val="0637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f>
              <c:strCache>
                <c:ptCount val="1"/>
                <c:pt idx="0">
                  <c:v>Anzahl Unternehmen</c:v>
                </c:pt>
              </c:strCache>
            </c:strRef>
          </c:cat>
          <c:val>
            <c:numRef>
              <c:f>Tabelle1!$B$4</c:f>
              <c:numCache>
                <c:formatCode>General</c:formatCode>
                <c:ptCount val="1"/>
                <c:pt idx="0">
                  <c:v>13129</c:v>
                </c:pt>
              </c:numCache>
            </c:numRef>
          </c:val>
          <c:extLst>
            <c:ext xmlns:c16="http://schemas.microsoft.com/office/drawing/2014/chart" uri="{C3380CC4-5D6E-409C-BE32-E72D297353CC}">
              <c16:uniqueId val="{00000003-D58A-4B4D-A698-62DF6F5B0ADB}"/>
            </c:ext>
          </c:extLst>
        </c:ser>
        <c:ser>
          <c:idx val="1"/>
          <c:order val="4"/>
          <c:tx>
            <c:strRef>
              <c:f>Tabelle1!$A$3</c:f>
              <c:strCache>
                <c:ptCount val="1"/>
                <c:pt idx="0">
                  <c:v>Private $500 - $1000</c:v>
                </c:pt>
              </c:strCache>
            </c:strRef>
          </c:tx>
          <c:spPr>
            <a:solidFill>
              <a:srgbClr val="557BB3"/>
            </a:solidFill>
            <a:ln>
              <a:noFill/>
            </a:ln>
            <a:effectLst/>
          </c:spPr>
          <c:invertIfNegative val="0"/>
          <c:dPt>
            <c:idx val="0"/>
            <c:invertIfNegative val="0"/>
            <c:bubble3D val="0"/>
            <c:spPr>
              <a:solidFill>
                <a:srgbClr val="2A86A1"/>
              </a:solidFill>
              <a:ln>
                <a:noFill/>
              </a:ln>
              <a:effectLst/>
            </c:spPr>
            <c:extLst>
              <c:ext xmlns:c16="http://schemas.microsoft.com/office/drawing/2014/chart" uri="{C3380CC4-5D6E-409C-BE32-E72D297353CC}">
                <c16:uniqueId val="{00000008-D58A-4B4D-A698-62DF6F5B0ADB}"/>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f>
              <c:strCache>
                <c:ptCount val="1"/>
                <c:pt idx="0">
                  <c:v>Anzahl Unternehmen</c:v>
                </c:pt>
              </c:strCache>
            </c:strRef>
          </c:cat>
          <c:val>
            <c:numRef>
              <c:f>Tabelle1!$B$3</c:f>
              <c:numCache>
                <c:formatCode>General</c:formatCode>
                <c:ptCount val="1"/>
                <c:pt idx="0">
                  <c:v>2011</c:v>
                </c:pt>
              </c:numCache>
            </c:numRef>
          </c:val>
          <c:extLst>
            <c:ext xmlns:c16="http://schemas.microsoft.com/office/drawing/2014/chart" uri="{C3380CC4-5D6E-409C-BE32-E72D297353CC}">
              <c16:uniqueId val="{00000004-D58A-4B4D-A698-62DF6F5B0ADB}"/>
            </c:ext>
          </c:extLst>
        </c:ser>
        <c:ser>
          <c:idx val="0"/>
          <c:order val="5"/>
          <c:tx>
            <c:strRef>
              <c:f>Tabelle1!$A$2</c:f>
              <c:strCache>
                <c:ptCount val="1"/>
                <c:pt idx="0">
                  <c:v>Private $1000 +</c:v>
                </c:pt>
              </c:strCache>
            </c:strRef>
          </c:tx>
          <c:spPr>
            <a:solidFill>
              <a:srgbClr val="D4DEE6"/>
            </a:solidFill>
            <a:ln>
              <a:noFill/>
            </a:ln>
            <a:effectLst/>
          </c:spPr>
          <c:invertIfNegative val="0"/>
          <c:dPt>
            <c:idx val="0"/>
            <c:invertIfNegative val="0"/>
            <c:bubble3D val="0"/>
            <c:spPr>
              <a:solidFill>
                <a:srgbClr val="90C0CE"/>
              </a:solidFill>
              <a:ln>
                <a:noFill/>
              </a:ln>
              <a:effectLst/>
            </c:spPr>
            <c:extLst>
              <c:ext xmlns:c16="http://schemas.microsoft.com/office/drawing/2014/chart" uri="{C3380CC4-5D6E-409C-BE32-E72D297353CC}">
                <c16:uniqueId val="{00000005-D58A-4B4D-A698-62DF6F5B0ADB}"/>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8A-4B4D-A698-62DF6F5B0ADB}"/>
                </c:ext>
              </c:extLst>
            </c:dLbl>
            <c:spPr>
              <a:noFill/>
              <a:ln>
                <a:noFill/>
              </a:ln>
              <a:effectLst/>
            </c:spPr>
            <c:txPr>
              <a:bodyPr rot="0" spcFirstLastPara="1" vertOverflow="ellipsis" vert="horz" wrap="square" lIns="38100" tIns="19050" rIns="38100" bIns="19050" anchor="t" anchorCtr="1">
                <a:spAutoFit/>
              </a:bodyPr>
              <a:lstStyle/>
              <a:p>
                <a:pPr>
                  <a:defRPr sz="900" b="1"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Tabelle1!$B$1</c:f>
              <c:strCache>
                <c:ptCount val="1"/>
                <c:pt idx="0">
                  <c:v>Anzahl Unternehmen</c:v>
                </c:pt>
              </c:strCache>
            </c:strRef>
          </c:cat>
          <c:val>
            <c:numRef>
              <c:f>Tabelle1!$B$2</c:f>
              <c:numCache>
                <c:formatCode>General</c:formatCode>
                <c:ptCount val="1"/>
                <c:pt idx="0">
                  <c:v>2380</c:v>
                </c:pt>
              </c:numCache>
            </c:numRef>
          </c:val>
          <c:extLst>
            <c:ext xmlns:c16="http://schemas.microsoft.com/office/drawing/2014/chart" uri="{C3380CC4-5D6E-409C-BE32-E72D297353CC}">
              <c16:uniqueId val="{00000006-D58A-4B4D-A698-62DF6F5B0ADB}"/>
            </c:ext>
          </c:extLst>
        </c:ser>
        <c:dLbls>
          <c:showLegendKey val="0"/>
          <c:showVal val="0"/>
          <c:showCatName val="0"/>
          <c:showSerName val="0"/>
          <c:showPercent val="0"/>
          <c:showBubbleSize val="0"/>
        </c:dLbls>
        <c:gapWidth val="150"/>
        <c:overlap val="100"/>
        <c:axId val="1619967648"/>
        <c:axId val="1580889872"/>
      </c:barChart>
      <c:catAx>
        <c:axId val="16199676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580889872"/>
        <c:crosses val="autoZero"/>
        <c:auto val="1"/>
        <c:lblAlgn val="ctr"/>
        <c:lblOffset val="100"/>
        <c:noMultiLvlLbl val="0"/>
      </c:catAx>
      <c:valAx>
        <c:axId val="1580889872"/>
        <c:scaling>
          <c:orientation val="minMax"/>
        </c:scaling>
        <c:delete val="0"/>
        <c:axPos val="l"/>
        <c:majorGridlines>
          <c:spPr>
            <a:ln w="9525" cap="flat" cmpd="sng" algn="ctr">
              <a:solidFill>
                <a:srgbClr val="FFFFFF">
                  <a:lumMod val="9500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619967648"/>
        <c:crosses val="autoZero"/>
        <c:crossBetween val="between"/>
      </c:valAx>
      <c:spPr>
        <a:noFill/>
        <a:ln>
          <a:noFill/>
        </a:ln>
        <a:effectLst/>
      </c:spPr>
    </c:plotArea>
    <c:legend>
      <c:legendPos val="b"/>
      <c:overlay val="1"/>
      <c:spPr>
        <a:solidFill>
          <a:schemeClr val="bg1"/>
        </a:solid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solidFill>
      <a:srgbClr val="D4DEE6">
        <a:alpha val="15000"/>
      </a:srgbClr>
    </a:solidFill>
    <a:ln w="25400">
      <a:noFill/>
      <a:prstDash val="solid"/>
    </a:ln>
    <a:effectLst/>
  </c:spPr>
  <c:txPr>
    <a:bodyPr/>
    <a:lstStyle/>
    <a:p>
      <a:pPr>
        <a:defRPr/>
      </a:pPr>
      <a:endParaRPr lang="de-D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482D77"/>
              </a:solidFill>
              <a:ln w="19050">
                <a:solidFill>
                  <a:schemeClr val="lt1"/>
                </a:solidFill>
              </a:ln>
              <a:effectLst/>
            </c:spPr>
            <c:extLst>
              <c:ext xmlns:c16="http://schemas.microsoft.com/office/drawing/2014/chart" uri="{C3380CC4-5D6E-409C-BE32-E72D297353CC}">
                <c16:uniqueId val="{00000001-1283-48A2-8894-CD8869C42DC2}"/>
              </c:ext>
            </c:extLst>
          </c:dPt>
          <c:dPt>
            <c:idx val="1"/>
            <c:bubble3D val="0"/>
            <c:spPr>
              <a:solidFill>
                <a:srgbClr val="AC72AE"/>
              </a:solidFill>
              <a:ln w="19050">
                <a:solidFill>
                  <a:schemeClr val="lt1"/>
                </a:solidFill>
              </a:ln>
              <a:effectLst/>
            </c:spPr>
            <c:extLst>
              <c:ext xmlns:c16="http://schemas.microsoft.com/office/drawing/2014/chart" uri="{C3380CC4-5D6E-409C-BE32-E72D297353CC}">
                <c16:uniqueId val="{00000003-1283-48A2-8894-CD8869C42DC2}"/>
              </c:ext>
            </c:extLst>
          </c:dPt>
          <c:dPt>
            <c:idx val="2"/>
            <c:bubble3D val="0"/>
            <c:spPr>
              <a:solidFill>
                <a:srgbClr val="FFD624"/>
              </a:solidFill>
              <a:ln w="19050">
                <a:solidFill>
                  <a:schemeClr val="lt1"/>
                </a:solidFill>
              </a:ln>
              <a:effectLst/>
            </c:spPr>
            <c:extLst>
              <c:ext xmlns:c16="http://schemas.microsoft.com/office/drawing/2014/chart" uri="{C3380CC4-5D6E-409C-BE32-E72D297353CC}">
                <c16:uniqueId val="{00000005-1283-48A2-8894-CD8869C42DC2}"/>
              </c:ext>
            </c:extLst>
          </c:dPt>
          <c:dPt>
            <c:idx val="3"/>
            <c:bubble3D val="0"/>
            <c:spPr>
              <a:solidFill>
                <a:srgbClr val="F39200"/>
              </a:solidFill>
              <a:ln w="19050">
                <a:solidFill>
                  <a:schemeClr val="lt1"/>
                </a:solidFill>
              </a:ln>
              <a:effectLst/>
            </c:spPr>
            <c:extLst>
              <c:ext xmlns:c16="http://schemas.microsoft.com/office/drawing/2014/chart" uri="{C3380CC4-5D6E-409C-BE32-E72D297353CC}">
                <c16:uniqueId val="{00000007-1283-48A2-8894-CD8869C42DC2}"/>
              </c:ext>
            </c:extLst>
          </c:dPt>
          <c:dPt>
            <c:idx val="4"/>
            <c:bubble3D val="0"/>
            <c:spPr>
              <a:solidFill>
                <a:srgbClr val="CD1719"/>
              </a:solidFill>
              <a:ln w="19050">
                <a:solidFill>
                  <a:schemeClr val="lt1"/>
                </a:solidFill>
              </a:ln>
              <a:effectLst/>
            </c:spPr>
            <c:extLst>
              <c:ext xmlns:c16="http://schemas.microsoft.com/office/drawing/2014/chart" uri="{C3380CC4-5D6E-409C-BE32-E72D297353CC}">
                <c16:uniqueId val="{00000009-1283-48A2-8894-CD8869C42DC2}"/>
              </c:ext>
            </c:extLst>
          </c:dPt>
          <c:dPt>
            <c:idx val="5"/>
            <c:bubble3D val="0"/>
            <c:spPr>
              <a:solidFill>
                <a:srgbClr val="ED677E"/>
              </a:solidFill>
              <a:ln w="19050">
                <a:solidFill>
                  <a:schemeClr val="lt1"/>
                </a:solidFill>
              </a:ln>
              <a:effectLst/>
            </c:spPr>
            <c:extLst>
              <c:ext xmlns:c16="http://schemas.microsoft.com/office/drawing/2014/chart" uri="{C3380CC4-5D6E-409C-BE32-E72D297353CC}">
                <c16:uniqueId val="{0000000B-1283-48A2-8894-CD8869C42DC2}"/>
              </c:ext>
            </c:extLst>
          </c:dPt>
          <c:dPt>
            <c:idx val="6"/>
            <c:bubble3D val="0"/>
            <c:spPr>
              <a:solidFill>
                <a:srgbClr val="2A86A1"/>
              </a:solidFill>
              <a:ln w="19050">
                <a:solidFill>
                  <a:schemeClr val="lt1"/>
                </a:solidFill>
              </a:ln>
              <a:effectLst/>
            </c:spPr>
            <c:extLst>
              <c:ext xmlns:c16="http://schemas.microsoft.com/office/drawing/2014/chart" uri="{C3380CC4-5D6E-409C-BE32-E72D297353CC}">
                <c16:uniqueId val="{0000000D-1283-48A2-8894-CD8869C42DC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283-48A2-8894-CD8869C42DC2}"/>
              </c:ext>
            </c:extLst>
          </c:dPt>
          <c:dLbls>
            <c:dLbl>
              <c:idx val="2"/>
              <c:layout>
                <c:manualLayout>
                  <c:x val="-4.8648979397961648E-4"/>
                  <c:y val="-4.6263652781505455E-3"/>
                </c:manualLayout>
              </c:layout>
              <c:tx>
                <c:rich>
                  <a:bodyPr/>
                  <a:lstStyle/>
                  <a:p>
                    <a:fld id="{6BCEB843-44BA-469D-AF6A-0330670CD169}" type="VALUE">
                      <a:rPr lang="en-US">
                        <a:solidFill>
                          <a:schemeClr val="tx1">
                            <a:lumMod val="75000"/>
                            <a:lumOff val="25000"/>
                          </a:schemeClr>
                        </a:solidFill>
                      </a:rPr>
                      <a:pPr/>
                      <a:t>[WERT]</a:t>
                    </a:fld>
                    <a:endParaRPr lang="de-D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283-48A2-8894-CD8869C42D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Tabelle1!$A$1:$A$7</c:f>
              <c:strCache>
                <c:ptCount val="7"/>
                <c:pt idx="0">
                  <c:v>Wohnen</c:v>
                </c:pt>
                <c:pt idx="1">
                  <c:v>Nahversorger</c:v>
                </c:pt>
                <c:pt idx="2">
                  <c:v>Logistik</c:v>
                </c:pt>
                <c:pt idx="3">
                  <c:v>Handel</c:v>
                </c:pt>
                <c:pt idx="4">
                  <c:v>Hotel</c:v>
                </c:pt>
                <c:pt idx="5">
                  <c:v>Pflege</c:v>
                </c:pt>
                <c:pt idx="6">
                  <c:v>Büro</c:v>
                </c:pt>
              </c:strCache>
            </c:strRef>
          </c:cat>
          <c:val>
            <c:numRef>
              <c:f>Tabelle1!$B$1:$B$7</c:f>
              <c:numCache>
                <c:formatCode>0.00%</c:formatCode>
                <c:ptCount val="7"/>
                <c:pt idx="0">
                  <c:v>0.28460000000000002</c:v>
                </c:pt>
                <c:pt idx="1">
                  <c:v>0.19450000000000001</c:v>
                </c:pt>
                <c:pt idx="2">
                  <c:v>3.39E-2</c:v>
                </c:pt>
                <c:pt idx="3">
                  <c:v>0.1047</c:v>
                </c:pt>
                <c:pt idx="4">
                  <c:v>3.09E-2</c:v>
                </c:pt>
                <c:pt idx="5">
                  <c:v>4.5699999999999998E-2</c:v>
                </c:pt>
                <c:pt idx="6">
                  <c:v>0.30559999999999998</c:v>
                </c:pt>
              </c:numCache>
            </c:numRef>
          </c:val>
          <c:extLst>
            <c:ext xmlns:c16="http://schemas.microsoft.com/office/drawing/2014/chart" uri="{C3380CC4-5D6E-409C-BE32-E72D297353CC}">
              <c16:uniqueId val="{00000010-1283-48A2-8894-CD8869C42DC2}"/>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482D77"/>
              </a:solidFill>
              <a:ln w="19050">
                <a:solidFill>
                  <a:schemeClr val="lt1"/>
                </a:solidFill>
              </a:ln>
              <a:effectLst/>
            </c:spPr>
            <c:extLst>
              <c:ext xmlns:c16="http://schemas.microsoft.com/office/drawing/2014/chart" uri="{C3380CC4-5D6E-409C-BE32-E72D297353CC}">
                <c16:uniqueId val="{00000001-7F29-480A-86D4-8AF7710519C2}"/>
              </c:ext>
            </c:extLst>
          </c:dPt>
          <c:dPt>
            <c:idx val="1"/>
            <c:bubble3D val="0"/>
            <c:spPr>
              <a:solidFill>
                <a:srgbClr val="AC72AE"/>
              </a:solidFill>
              <a:ln w="19050">
                <a:solidFill>
                  <a:schemeClr val="lt1"/>
                </a:solidFill>
              </a:ln>
              <a:effectLst/>
            </c:spPr>
            <c:extLst>
              <c:ext xmlns:c16="http://schemas.microsoft.com/office/drawing/2014/chart" uri="{C3380CC4-5D6E-409C-BE32-E72D297353CC}">
                <c16:uniqueId val="{00000003-7F29-480A-86D4-8AF7710519C2}"/>
              </c:ext>
            </c:extLst>
          </c:dPt>
          <c:dPt>
            <c:idx val="2"/>
            <c:bubble3D val="0"/>
            <c:spPr>
              <a:solidFill>
                <a:srgbClr val="FFD624"/>
              </a:solidFill>
              <a:ln w="19050">
                <a:solidFill>
                  <a:schemeClr val="lt1"/>
                </a:solidFill>
              </a:ln>
              <a:effectLst/>
            </c:spPr>
            <c:extLst>
              <c:ext xmlns:c16="http://schemas.microsoft.com/office/drawing/2014/chart" uri="{C3380CC4-5D6E-409C-BE32-E72D297353CC}">
                <c16:uniqueId val="{00000005-7F29-480A-86D4-8AF7710519C2}"/>
              </c:ext>
            </c:extLst>
          </c:dPt>
          <c:dPt>
            <c:idx val="3"/>
            <c:bubble3D val="0"/>
            <c:spPr>
              <a:solidFill>
                <a:srgbClr val="F39200"/>
              </a:solidFill>
              <a:ln w="19050">
                <a:solidFill>
                  <a:schemeClr val="lt1"/>
                </a:solidFill>
              </a:ln>
              <a:effectLst/>
            </c:spPr>
            <c:extLst>
              <c:ext xmlns:c16="http://schemas.microsoft.com/office/drawing/2014/chart" uri="{C3380CC4-5D6E-409C-BE32-E72D297353CC}">
                <c16:uniqueId val="{00000007-7F29-480A-86D4-8AF7710519C2}"/>
              </c:ext>
            </c:extLst>
          </c:dPt>
          <c:dPt>
            <c:idx val="4"/>
            <c:bubble3D val="0"/>
            <c:spPr>
              <a:solidFill>
                <a:srgbClr val="CD1719"/>
              </a:solidFill>
              <a:ln w="19050">
                <a:solidFill>
                  <a:schemeClr val="lt1"/>
                </a:solidFill>
              </a:ln>
              <a:effectLst/>
            </c:spPr>
            <c:extLst>
              <c:ext xmlns:c16="http://schemas.microsoft.com/office/drawing/2014/chart" uri="{C3380CC4-5D6E-409C-BE32-E72D297353CC}">
                <c16:uniqueId val="{00000009-7F29-480A-86D4-8AF7710519C2}"/>
              </c:ext>
            </c:extLst>
          </c:dPt>
          <c:dPt>
            <c:idx val="5"/>
            <c:bubble3D val="0"/>
            <c:spPr>
              <a:solidFill>
                <a:srgbClr val="ED677E"/>
              </a:solidFill>
              <a:ln w="19050">
                <a:solidFill>
                  <a:schemeClr val="lt1"/>
                </a:solidFill>
              </a:ln>
              <a:effectLst/>
            </c:spPr>
            <c:extLst>
              <c:ext xmlns:c16="http://schemas.microsoft.com/office/drawing/2014/chart" uri="{C3380CC4-5D6E-409C-BE32-E72D297353CC}">
                <c16:uniqueId val="{0000000B-7F29-480A-86D4-8AF7710519C2}"/>
              </c:ext>
            </c:extLst>
          </c:dPt>
          <c:dPt>
            <c:idx val="6"/>
            <c:bubble3D val="0"/>
            <c:spPr>
              <a:solidFill>
                <a:srgbClr val="2A86A1"/>
              </a:solidFill>
              <a:ln w="19050">
                <a:solidFill>
                  <a:schemeClr val="lt1"/>
                </a:solidFill>
              </a:ln>
              <a:effectLst/>
            </c:spPr>
            <c:extLst>
              <c:ext xmlns:c16="http://schemas.microsoft.com/office/drawing/2014/chart" uri="{C3380CC4-5D6E-409C-BE32-E72D297353CC}">
                <c16:uniqueId val="{0000000D-7F29-480A-86D4-8AF7710519C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F29-480A-86D4-8AF7710519C2}"/>
              </c:ext>
            </c:extLst>
          </c:dPt>
          <c:dLbls>
            <c:dLbl>
              <c:idx val="2"/>
              <c:layout>
                <c:manualLayout>
                  <c:x val="-4.8648979397961648E-4"/>
                  <c:y val="-4.6263652781505455E-3"/>
                </c:manualLayout>
              </c:layout>
              <c:tx>
                <c:rich>
                  <a:bodyPr/>
                  <a:lstStyle/>
                  <a:p>
                    <a:fld id="{6BCEB843-44BA-469D-AF6A-0330670CD169}" type="VALUE">
                      <a:rPr lang="en-US">
                        <a:solidFill>
                          <a:schemeClr val="tx1">
                            <a:lumMod val="75000"/>
                            <a:lumOff val="25000"/>
                          </a:schemeClr>
                        </a:solidFill>
                      </a:rPr>
                      <a:pPr/>
                      <a:t>[WERT]</a:t>
                    </a:fld>
                    <a:endParaRPr lang="de-D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F29-480A-86D4-8AF7710519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Tabelle1!$A$1:$A$3</c:f>
              <c:strCache>
                <c:ptCount val="3"/>
                <c:pt idx="0">
                  <c:v>Liquidität</c:v>
                </c:pt>
                <c:pt idx="1">
                  <c:v>Anleihen</c:v>
                </c:pt>
                <c:pt idx="2">
                  <c:v>Aktien</c:v>
                </c:pt>
              </c:strCache>
            </c:strRef>
          </c:cat>
          <c:val>
            <c:numRef>
              <c:f>Tabelle1!$B$1:$B$3</c:f>
              <c:numCache>
                <c:formatCode>0.00%</c:formatCode>
                <c:ptCount val="3"/>
                <c:pt idx="0">
                  <c:v>0.05</c:v>
                </c:pt>
                <c:pt idx="1">
                  <c:v>0.4</c:v>
                </c:pt>
                <c:pt idx="2">
                  <c:v>0.55000000000000004</c:v>
                </c:pt>
              </c:numCache>
            </c:numRef>
          </c:val>
          <c:extLst>
            <c:ext xmlns:c16="http://schemas.microsoft.com/office/drawing/2014/chart" uri="{C3380CC4-5D6E-409C-BE32-E72D297353CC}">
              <c16:uniqueId val="{00000010-7F29-480A-86D4-8AF7710519C2}"/>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482D77"/>
              </a:solidFill>
              <a:ln w="19050">
                <a:solidFill>
                  <a:schemeClr val="lt1"/>
                </a:solidFill>
              </a:ln>
              <a:effectLst/>
            </c:spPr>
            <c:extLst>
              <c:ext xmlns:c16="http://schemas.microsoft.com/office/drawing/2014/chart" uri="{C3380CC4-5D6E-409C-BE32-E72D297353CC}">
                <c16:uniqueId val="{00000001-3887-4D90-BBAE-C81482406400}"/>
              </c:ext>
            </c:extLst>
          </c:dPt>
          <c:dPt>
            <c:idx val="1"/>
            <c:bubble3D val="0"/>
            <c:spPr>
              <a:solidFill>
                <a:srgbClr val="AC72AE"/>
              </a:solidFill>
              <a:ln w="19050">
                <a:solidFill>
                  <a:schemeClr val="lt1"/>
                </a:solidFill>
              </a:ln>
              <a:effectLst/>
            </c:spPr>
            <c:extLst>
              <c:ext xmlns:c16="http://schemas.microsoft.com/office/drawing/2014/chart" uri="{C3380CC4-5D6E-409C-BE32-E72D297353CC}">
                <c16:uniqueId val="{00000003-3887-4D90-BBAE-C81482406400}"/>
              </c:ext>
            </c:extLst>
          </c:dPt>
          <c:dPt>
            <c:idx val="2"/>
            <c:bubble3D val="0"/>
            <c:spPr>
              <a:solidFill>
                <a:srgbClr val="FFD624"/>
              </a:solidFill>
              <a:ln w="19050">
                <a:solidFill>
                  <a:schemeClr val="lt1"/>
                </a:solidFill>
              </a:ln>
              <a:effectLst/>
            </c:spPr>
            <c:extLst>
              <c:ext xmlns:c16="http://schemas.microsoft.com/office/drawing/2014/chart" uri="{C3380CC4-5D6E-409C-BE32-E72D297353CC}">
                <c16:uniqueId val="{00000005-3887-4D90-BBAE-C81482406400}"/>
              </c:ext>
            </c:extLst>
          </c:dPt>
          <c:dPt>
            <c:idx val="3"/>
            <c:bubble3D val="0"/>
            <c:spPr>
              <a:solidFill>
                <a:srgbClr val="ED677E"/>
              </a:solidFill>
              <a:ln w="19050">
                <a:solidFill>
                  <a:schemeClr val="lt1"/>
                </a:solidFill>
              </a:ln>
              <a:effectLst/>
            </c:spPr>
            <c:extLst>
              <c:ext xmlns:c16="http://schemas.microsoft.com/office/drawing/2014/chart" uri="{C3380CC4-5D6E-409C-BE32-E72D297353CC}">
                <c16:uniqueId val="{00000007-3887-4D90-BBAE-C81482406400}"/>
              </c:ext>
            </c:extLst>
          </c:dPt>
          <c:dPt>
            <c:idx val="4"/>
            <c:bubble3D val="0"/>
            <c:spPr>
              <a:solidFill>
                <a:srgbClr val="CD1719"/>
              </a:solidFill>
              <a:ln w="19050">
                <a:solidFill>
                  <a:schemeClr val="lt1"/>
                </a:solidFill>
              </a:ln>
              <a:effectLst/>
            </c:spPr>
            <c:extLst>
              <c:ext xmlns:c16="http://schemas.microsoft.com/office/drawing/2014/chart" uri="{C3380CC4-5D6E-409C-BE32-E72D297353CC}">
                <c16:uniqueId val="{00000009-3887-4D90-BBAE-C81482406400}"/>
              </c:ext>
            </c:extLst>
          </c:dPt>
          <c:dPt>
            <c:idx val="5"/>
            <c:bubble3D val="0"/>
            <c:spPr>
              <a:solidFill>
                <a:srgbClr val="F39200"/>
              </a:solidFill>
              <a:ln w="19050">
                <a:solidFill>
                  <a:schemeClr val="lt1"/>
                </a:solidFill>
              </a:ln>
              <a:effectLst/>
            </c:spPr>
            <c:extLst>
              <c:ext xmlns:c16="http://schemas.microsoft.com/office/drawing/2014/chart" uri="{C3380CC4-5D6E-409C-BE32-E72D297353CC}">
                <c16:uniqueId val="{0000000B-3887-4D90-BBAE-C81482406400}"/>
              </c:ext>
            </c:extLst>
          </c:dPt>
          <c:dPt>
            <c:idx val="6"/>
            <c:bubble3D val="0"/>
            <c:spPr>
              <a:solidFill>
                <a:srgbClr val="2A86A1"/>
              </a:solidFill>
              <a:ln w="19050">
                <a:solidFill>
                  <a:schemeClr val="lt1"/>
                </a:solidFill>
              </a:ln>
              <a:effectLst/>
            </c:spPr>
            <c:extLst>
              <c:ext xmlns:c16="http://schemas.microsoft.com/office/drawing/2014/chart" uri="{C3380CC4-5D6E-409C-BE32-E72D297353CC}">
                <c16:uniqueId val="{0000000D-3887-4D90-BBAE-C8148240640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887-4D90-BBAE-C81482406400}"/>
              </c:ext>
            </c:extLst>
          </c:dPt>
          <c:dLbls>
            <c:dLbl>
              <c:idx val="2"/>
              <c:layout>
                <c:manualLayout>
                  <c:x val="-4.8648979397961648E-4"/>
                  <c:y val="-4.6263652781505455E-3"/>
                </c:manualLayout>
              </c:layout>
              <c:tx>
                <c:rich>
                  <a:bodyPr/>
                  <a:lstStyle/>
                  <a:p>
                    <a:fld id="{6BCEB843-44BA-469D-AF6A-0330670CD169}" type="VALUE">
                      <a:rPr lang="en-US">
                        <a:solidFill>
                          <a:schemeClr val="tx1">
                            <a:lumMod val="75000"/>
                            <a:lumOff val="25000"/>
                          </a:schemeClr>
                        </a:solidFill>
                      </a:rPr>
                      <a:pPr/>
                      <a:t>[WERT]</a:t>
                    </a:fld>
                    <a:endParaRPr lang="de-D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887-4D90-BBAE-C8148240640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Tabelle1!$A$1:$A$6</c:f>
              <c:strCache>
                <c:ptCount val="6"/>
                <c:pt idx="0">
                  <c:v>Liquidität</c:v>
                </c:pt>
                <c:pt idx="1">
                  <c:v>Anleihen</c:v>
                </c:pt>
                <c:pt idx="2">
                  <c:v>Aktien</c:v>
                </c:pt>
                <c:pt idx="3">
                  <c:v>Private Equity</c:v>
                </c:pt>
                <c:pt idx="4">
                  <c:v>Edelm. &amp; Rohst.</c:v>
                </c:pt>
                <c:pt idx="5">
                  <c:v>Immobilien</c:v>
                </c:pt>
              </c:strCache>
            </c:strRef>
          </c:cat>
          <c:val>
            <c:numRef>
              <c:f>Tabelle1!$B$1:$B$6</c:f>
              <c:numCache>
                <c:formatCode>0.00%</c:formatCode>
                <c:ptCount val="6"/>
                <c:pt idx="0">
                  <c:v>0.05</c:v>
                </c:pt>
                <c:pt idx="1">
                  <c:v>0.27</c:v>
                </c:pt>
                <c:pt idx="2">
                  <c:v>0.5</c:v>
                </c:pt>
                <c:pt idx="3">
                  <c:v>7.0000000000000007E-2</c:v>
                </c:pt>
                <c:pt idx="4">
                  <c:v>0.08</c:v>
                </c:pt>
                <c:pt idx="5">
                  <c:v>0.03</c:v>
                </c:pt>
              </c:numCache>
            </c:numRef>
          </c:val>
          <c:extLst>
            <c:ext xmlns:c16="http://schemas.microsoft.com/office/drawing/2014/chart" uri="{C3380CC4-5D6E-409C-BE32-E72D297353CC}">
              <c16:uniqueId val="{00000010-3887-4D90-BBAE-C81482406400}"/>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775206452114597E-2"/>
          <c:y val="1.8223574325936531E-2"/>
          <c:w val="0.90244958709577083"/>
          <c:h val="0.79940736101169174"/>
        </c:manualLayout>
      </c:layout>
      <c:barChart>
        <c:barDir val="col"/>
        <c:grouping val="clustered"/>
        <c:varyColors val="0"/>
        <c:ser>
          <c:idx val="1"/>
          <c:order val="1"/>
          <c:tx>
            <c:strRef>
              <c:f>dDAX!$C$2</c:f>
              <c:strCache>
                <c:ptCount val="1"/>
                <c:pt idx="0">
                  <c:v>Bärenmärkte</c:v>
                </c:pt>
              </c:strCache>
            </c:strRef>
          </c:tx>
          <c:spPr>
            <a:solidFill>
              <a:srgbClr val="F39200">
                <a:alpha val="30000"/>
              </a:srgbClr>
            </a:solidFill>
            <a:ln w="25400">
              <a:noFill/>
            </a:ln>
            <a:effectLst/>
          </c:spPr>
          <c:invertIfNegative val="0"/>
          <c:cat>
            <c:numRef>
              <c:f>dDAX!$A$3:$A$10000</c:f>
              <c:numCache>
                <c:formatCode>m/d/yyyy</c:formatCode>
                <c:ptCount val="9998"/>
                <c:pt idx="0">
                  <c:v>40179</c:v>
                </c:pt>
                <c:pt idx="1">
                  <c:v>40182</c:v>
                </c:pt>
                <c:pt idx="2">
                  <c:v>40183</c:v>
                </c:pt>
                <c:pt idx="3">
                  <c:v>40184</c:v>
                </c:pt>
                <c:pt idx="4">
                  <c:v>40185</c:v>
                </c:pt>
                <c:pt idx="5">
                  <c:v>40186</c:v>
                </c:pt>
                <c:pt idx="6">
                  <c:v>40189</c:v>
                </c:pt>
                <c:pt idx="7">
                  <c:v>40190</c:v>
                </c:pt>
                <c:pt idx="8">
                  <c:v>40191</c:v>
                </c:pt>
                <c:pt idx="9">
                  <c:v>40192</c:v>
                </c:pt>
                <c:pt idx="10">
                  <c:v>40193</c:v>
                </c:pt>
                <c:pt idx="11">
                  <c:v>40196</c:v>
                </c:pt>
                <c:pt idx="12">
                  <c:v>40197</c:v>
                </c:pt>
                <c:pt idx="13">
                  <c:v>40198</c:v>
                </c:pt>
                <c:pt idx="14">
                  <c:v>40199</c:v>
                </c:pt>
                <c:pt idx="15">
                  <c:v>40200</c:v>
                </c:pt>
                <c:pt idx="16">
                  <c:v>40203</c:v>
                </c:pt>
                <c:pt idx="17">
                  <c:v>40204</c:v>
                </c:pt>
                <c:pt idx="18">
                  <c:v>40205</c:v>
                </c:pt>
                <c:pt idx="19">
                  <c:v>40206</c:v>
                </c:pt>
                <c:pt idx="20">
                  <c:v>40207</c:v>
                </c:pt>
                <c:pt idx="21">
                  <c:v>40210</c:v>
                </c:pt>
                <c:pt idx="22">
                  <c:v>40211</c:v>
                </c:pt>
                <c:pt idx="23">
                  <c:v>40212</c:v>
                </c:pt>
                <c:pt idx="24">
                  <c:v>40213</c:v>
                </c:pt>
                <c:pt idx="25">
                  <c:v>40214</c:v>
                </c:pt>
                <c:pt idx="26">
                  <c:v>40217</c:v>
                </c:pt>
                <c:pt idx="27">
                  <c:v>40218</c:v>
                </c:pt>
                <c:pt idx="28">
                  <c:v>40219</c:v>
                </c:pt>
                <c:pt idx="29">
                  <c:v>40220</c:v>
                </c:pt>
                <c:pt idx="30">
                  <c:v>40221</c:v>
                </c:pt>
                <c:pt idx="31">
                  <c:v>40224</c:v>
                </c:pt>
                <c:pt idx="32">
                  <c:v>40225</c:v>
                </c:pt>
                <c:pt idx="33">
                  <c:v>40226</c:v>
                </c:pt>
                <c:pt idx="34">
                  <c:v>40227</c:v>
                </c:pt>
                <c:pt idx="35">
                  <c:v>40228</c:v>
                </c:pt>
                <c:pt idx="36">
                  <c:v>40231</c:v>
                </c:pt>
                <c:pt idx="37">
                  <c:v>40232</c:v>
                </c:pt>
                <c:pt idx="38">
                  <c:v>40233</c:v>
                </c:pt>
                <c:pt idx="39">
                  <c:v>40234</c:v>
                </c:pt>
                <c:pt idx="40">
                  <c:v>40235</c:v>
                </c:pt>
                <c:pt idx="41">
                  <c:v>40238</c:v>
                </c:pt>
                <c:pt idx="42">
                  <c:v>40239</c:v>
                </c:pt>
                <c:pt idx="43">
                  <c:v>40240</c:v>
                </c:pt>
                <c:pt idx="44">
                  <c:v>40241</c:v>
                </c:pt>
                <c:pt idx="45">
                  <c:v>40242</c:v>
                </c:pt>
                <c:pt idx="46">
                  <c:v>40245</c:v>
                </c:pt>
                <c:pt idx="47">
                  <c:v>40246</c:v>
                </c:pt>
                <c:pt idx="48">
                  <c:v>40247</c:v>
                </c:pt>
                <c:pt idx="49">
                  <c:v>40248</c:v>
                </c:pt>
                <c:pt idx="50">
                  <c:v>40249</c:v>
                </c:pt>
                <c:pt idx="51">
                  <c:v>40252</c:v>
                </c:pt>
                <c:pt idx="52">
                  <c:v>40253</c:v>
                </c:pt>
                <c:pt idx="53">
                  <c:v>40254</c:v>
                </c:pt>
                <c:pt idx="54">
                  <c:v>40255</c:v>
                </c:pt>
                <c:pt idx="55">
                  <c:v>40256</c:v>
                </c:pt>
                <c:pt idx="56">
                  <c:v>40259</c:v>
                </c:pt>
                <c:pt idx="57">
                  <c:v>40260</c:v>
                </c:pt>
                <c:pt idx="58">
                  <c:v>40261</c:v>
                </c:pt>
                <c:pt idx="59">
                  <c:v>40262</c:v>
                </c:pt>
                <c:pt idx="60">
                  <c:v>40263</c:v>
                </c:pt>
                <c:pt idx="61">
                  <c:v>40266</c:v>
                </c:pt>
                <c:pt idx="62">
                  <c:v>40267</c:v>
                </c:pt>
                <c:pt idx="63">
                  <c:v>40268</c:v>
                </c:pt>
                <c:pt idx="64">
                  <c:v>40269</c:v>
                </c:pt>
                <c:pt idx="65">
                  <c:v>40270</c:v>
                </c:pt>
                <c:pt idx="66">
                  <c:v>40273</c:v>
                </c:pt>
                <c:pt idx="67">
                  <c:v>40274</c:v>
                </c:pt>
                <c:pt idx="68">
                  <c:v>40275</c:v>
                </c:pt>
                <c:pt idx="69">
                  <c:v>40276</c:v>
                </c:pt>
                <c:pt idx="70">
                  <c:v>40277</c:v>
                </c:pt>
                <c:pt idx="71">
                  <c:v>40280</c:v>
                </c:pt>
                <c:pt idx="72">
                  <c:v>40281</c:v>
                </c:pt>
                <c:pt idx="73">
                  <c:v>40282</c:v>
                </c:pt>
                <c:pt idx="74">
                  <c:v>40283</c:v>
                </c:pt>
                <c:pt idx="75">
                  <c:v>40284</c:v>
                </c:pt>
                <c:pt idx="76">
                  <c:v>40287</c:v>
                </c:pt>
                <c:pt idx="77">
                  <c:v>40288</c:v>
                </c:pt>
                <c:pt idx="78">
                  <c:v>40289</c:v>
                </c:pt>
                <c:pt idx="79">
                  <c:v>40290</c:v>
                </c:pt>
                <c:pt idx="80">
                  <c:v>40291</c:v>
                </c:pt>
                <c:pt idx="81">
                  <c:v>40294</c:v>
                </c:pt>
                <c:pt idx="82">
                  <c:v>40295</c:v>
                </c:pt>
                <c:pt idx="83">
                  <c:v>40296</c:v>
                </c:pt>
                <c:pt idx="84">
                  <c:v>40297</c:v>
                </c:pt>
                <c:pt idx="85">
                  <c:v>40298</c:v>
                </c:pt>
                <c:pt idx="86">
                  <c:v>40301</c:v>
                </c:pt>
                <c:pt idx="87">
                  <c:v>40302</c:v>
                </c:pt>
                <c:pt idx="88">
                  <c:v>40303</c:v>
                </c:pt>
                <c:pt idx="89">
                  <c:v>40304</c:v>
                </c:pt>
                <c:pt idx="90">
                  <c:v>40305</c:v>
                </c:pt>
                <c:pt idx="91">
                  <c:v>40308</c:v>
                </c:pt>
                <c:pt idx="92">
                  <c:v>40309</c:v>
                </c:pt>
                <c:pt idx="93">
                  <c:v>40310</c:v>
                </c:pt>
                <c:pt idx="94">
                  <c:v>40311</c:v>
                </c:pt>
                <c:pt idx="95">
                  <c:v>40312</c:v>
                </c:pt>
                <c:pt idx="96">
                  <c:v>40315</c:v>
                </c:pt>
                <c:pt idx="97">
                  <c:v>40316</c:v>
                </c:pt>
                <c:pt idx="98">
                  <c:v>40317</c:v>
                </c:pt>
                <c:pt idx="99">
                  <c:v>40318</c:v>
                </c:pt>
                <c:pt idx="100">
                  <c:v>40319</c:v>
                </c:pt>
                <c:pt idx="101">
                  <c:v>40322</c:v>
                </c:pt>
                <c:pt idx="102">
                  <c:v>40323</c:v>
                </c:pt>
                <c:pt idx="103">
                  <c:v>40324</c:v>
                </c:pt>
                <c:pt idx="104">
                  <c:v>40325</c:v>
                </c:pt>
                <c:pt idx="105">
                  <c:v>40326</c:v>
                </c:pt>
                <c:pt idx="106">
                  <c:v>40329</c:v>
                </c:pt>
                <c:pt idx="107">
                  <c:v>40330</c:v>
                </c:pt>
                <c:pt idx="108">
                  <c:v>40331</c:v>
                </c:pt>
                <c:pt idx="109">
                  <c:v>40332</c:v>
                </c:pt>
                <c:pt idx="110">
                  <c:v>40333</c:v>
                </c:pt>
                <c:pt idx="111">
                  <c:v>40336</c:v>
                </c:pt>
                <c:pt idx="112">
                  <c:v>40337</c:v>
                </c:pt>
                <c:pt idx="113">
                  <c:v>40338</c:v>
                </c:pt>
                <c:pt idx="114">
                  <c:v>40339</c:v>
                </c:pt>
                <c:pt idx="115">
                  <c:v>40340</c:v>
                </c:pt>
                <c:pt idx="116">
                  <c:v>40343</c:v>
                </c:pt>
                <c:pt idx="117">
                  <c:v>40344</c:v>
                </c:pt>
                <c:pt idx="118">
                  <c:v>40345</c:v>
                </c:pt>
                <c:pt idx="119">
                  <c:v>40346</c:v>
                </c:pt>
                <c:pt idx="120">
                  <c:v>40347</c:v>
                </c:pt>
                <c:pt idx="121">
                  <c:v>40350</c:v>
                </c:pt>
                <c:pt idx="122">
                  <c:v>40351</c:v>
                </c:pt>
                <c:pt idx="123">
                  <c:v>40352</c:v>
                </c:pt>
                <c:pt idx="124">
                  <c:v>40353</c:v>
                </c:pt>
                <c:pt idx="125">
                  <c:v>40354</c:v>
                </c:pt>
                <c:pt idx="126">
                  <c:v>40357</c:v>
                </c:pt>
                <c:pt idx="127">
                  <c:v>40358</c:v>
                </c:pt>
                <c:pt idx="128">
                  <c:v>40359</c:v>
                </c:pt>
                <c:pt idx="129">
                  <c:v>40360</c:v>
                </c:pt>
                <c:pt idx="130">
                  <c:v>40361</c:v>
                </c:pt>
                <c:pt idx="131">
                  <c:v>40364</c:v>
                </c:pt>
                <c:pt idx="132">
                  <c:v>40365</c:v>
                </c:pt>
                <c:pt idx="133">
                  <c:v>40366</c:v>
                </c:pt>
                <c:pt idx="134">
                  <c:v>40367</c:v>
                </c:pt>
                <c:pt idx="135">
                  <c:v>40368</c:v>
                </c:pt>
                <c:pt idx="136">
                  <c:v>40371</c:v>
                </c:pt>
                <c:pt idx="137">
                  <c:v>40372</c:v>
                </c:pt>
                <c:pt idx="138">
                  <c:v>40373</c:v>
                </c:pt>
                <c:pt idx="139">
                  <c:v>40374</c:v>
                </c:pt>
                <c:pt idx="140">
                  <c:v>40375</c:v>
                </c:pt>
                <c:pt idx="141">
                  <c:v>40378</c:v>
                </c:pt>
                <c:pt idx="142">
                  <c:v>40379</c:v>
                </c:pt>
                <c:pt idx="143">
                  <c:v>40380</c:v>
                </c:pt>
                <c:pt idx="144">
                  <c:v>40381</c:v>
                </c:pt>
                <c:pt idx="145">
                  <c:v>40382</c:v>
                </c:pt>
                <c:pt idx="146">
                  <c:v>40385</c:v>
                </c:pt>
                <c:pt idx="147">
                  <c:v>40386</c:v>
                </c:pt>
                <c:pt idx="148">
                  <c:v>40387</c:v>
                </c:pt>
                <c:pt idx="149">
                  <c:v>40388</c:v>
                </c:pt>
                <c:pt idx="150">
                  <c:v>40389</c:v>
                </c:pt>
                <c:pt idx="151">
                  <c:v>40392</c:v>
                </c:pt>
                <c:pt idx="152">
                  <c:v>40393</c:v>
                </c:pt>
                <c:pt idx="153">
                  <c:v>40394</c:v>
                </c:pt>
                <c:pt idx="154">
                  <c:v>40395</c:v>
                </c:pt>
                <c:pt idx="155">
                  <c:v>40396</c:v>
                </c:pt>
                <c:pt idx="156">
                  <c:v>40399</c:v>
                </c:pt>
                <c:pt idx="157">
                  <c:v>40400</c:v>
                </c:pt>
                <c:pt idx="158">
                  <c:v>40401</c:v>
                </c:pt>
                <c:pt idx="159">
                  <c:v>40402</c:v>
                </c:pt>
                <c:pt idx="160">
                  <c:v>40403</c:v>
                </c:pt>
                <c:pt idx="161">
                  <c:v>40406</c:v>
                </c:pt>
                <c:pt idx="162">
                  <c:v>40407</c:v>
                </c:pt>
                <c:pt idx="163">
                  <c:v>40408</c:v>
                </c:pt>
                <c:pt idx="164">
                  <c:v>40409</c:v>
                </c:pt>
                <c:pt idx="165">
                  <c:v>40410</c:v>
                </c:pt>
                <c:pt idx="166">
                  <c:v>40413</c:v>
                </c:pt>
                <c:pt idx="167">
                  <c:v>40414</c:v>
                </c:pt>
                <c:pt idx="168">
                  <c:v>40415</c:v>
                </c:pt>
                <c:pt idx="169">
                  <c:v>40416</c:v>
                </c:pt>
                <c:pt idx="170">
                  <c:v>40417</c:v>
                </c:pt>
                <c:pt idx="171">
                  <c:v>40420</c:v>
                </c:pt>
                <c:pt idx="172">
                  <c:v>40421</c:v>
                </c:pt>
                <c:pt idx="173">
                  <c:v>40422</c:v>
                </c:pt>
                <c:pt idx="174">
                  <c:v>40423</c:v>
                </c:pt>
                <c:pt idx="175">
                  <c:v>40424</c:v>
                </c:pt>
                <c:pt idx="176">
                  <c:v>40427</c:v>
                </c:pt>
                <c:pt idx="177">
                  <c:v>40428</c:v>
                </c:pt>
                <c:pt idx="178">
                  <c:v>40429</c:v>
                </c:pt>
                <c:pt idx="179">
                  <c:v>40430</c:v>
                </c:pt>
                <c:pt idx="180">
                  <c:v>40431</c:v>
                </c:pt>
                <c:pt idx="181">
                  <c:v>40434</c:v>
                </c:pt>
                <c:pt idx="182">
                  <c:v>40435</c:v>
                </c:pt>
                <c:pt idx="183">
                  <c:v>40436</c:v>
                </c:pt>
                <c:pt idx="184">
                  <c:v>40437</c:v>
                </c:pt>
                <c:pt idx="185">
                  <c:v>40438</c:v>
                </c:pt>
                <c:pt idx="186">
                  <c:v>40441</c:v>
                </c:pt>
                <c:pt idx="187">
                  <c:v>40442</c:v>
                </c:pt>
                <c:pt idx="188">
                  <c:v>40443</c:v>
                </c:pt>
                <c:pt idx="189">
                  <c:v>40444</c:v>
                </c:pt>
                <c:pt idx="190">
                  <c:v>40445</c:v>
                </c:pt>
                <c:pt idx="191">
                  <c:v>40448</c:v>
                </c:pt>
                <c:pt idx="192">
                  <c:v>40449</c:v>
                </c:pt>
                <c:pt idx="193">
                  <c:v>40450</c:v>
                </c:pt>
                <c:pt idx="194">
                  <c:v>40451</c:v>
                </c:pt>
                <c:pt idx="195">
                  <c:v>40452</c:v>
                </c:pt>
                <c:pt idx="196">
                  <c:v>40455</c:v>
                </c:pt>
                <c:pt idx="197">
                  <c:v>40456</c:v>
                </c:pt>
                <c:pt idx="198">
                  <c:v>40457</c:v>
                </c:pt>
                <c:pt idx="199">
                  <c:v>40458</c:v>
                </c:pt>
                <c:pt idx="200">
                  <c:v>40459</c:v>
                </c:pt>
                <c:pt idx="201">
                  <c:v>40462</c:v>
                </c:pt>
                <c:pt idx="202">
                  <c:v>40463</c:v>
                </c:pt>
                <c:pt idx="203">
                  <c:v>40464</c:v>
                </c:pt>
                <c:pt idx="204">
                  <c:v>40465</c:v>
                </c:pt>
                <c:pt idx="205">
                  <c:v>40466</c:v>
                </c:pt>
                <c:pt idx="206">
                  <c:v>40469</c:v>
                </c:pt>
                <c:pt idx="207">
                  <c:v>40470</c:v>
                </c:pt>
                <c:pt idx="208">
                  <c:v>40471</c:v>
                </c:pt>
                <c:pt idx="209">
                  <c:v>40472</c:v>
                </c:pt>
                <c:pt idx="210">
                  <c:v>40473</c:v>
                </c:pt>
                <c:pt idx="211">
                  <c:v>40476</c:v>
                </c:pt>
                <c:pt idx="212">
                  <c:v>40477</c:v>
                </c:pt>
                <c:pt idx="213">
                  <c:v>40478</c:v>
                </c:pt>
                <c:pt idx="214">
                  <c:v>40479</c:v>
                </c:pt>
                <c:pt idx="215">
                  <c:v>40480</c:v>
                </c:pt>
                <c:pt idx="216">
                  <c:v>40483</c:v>
                </c:pt>
                <c:pt idx="217">
                  <c:v>40484</c:v>
                </c:pt>
                <c:pt idx="218">
                  <c:v>40485</c:v>
                </c:pt>
                <c:pt idx="219">
                  <c:v>40486</c:v>
                </c:pt>
                <c:pt idx="220">
                  <c:v>40487</c:v>
                </c:pt>
                <c:pt idx="221">
                  <c:v>40490</c:v>
                </c:pt>
                <c:pt idx="222">
                  <c:v>40491</c:v>
                </c:pt>
                <c:pt idx="223">
                  <c:v>40492</c:v>
                </c:pt>
                <c:pt idx="224">
                  <c:v>40493</c:v>
                </c:pt>
                <c:pt idx="225">
                  <c:v>40494</c:v>
                </c:pt>
                <c:pt idx="226">
                  <c:v>40497</c:v>
                </c:pt>
                <c:pt idx="227">
                  <c:v>40498</c:v>
                </c:pt>
                <c:pt idx="228">
                  <c:v>40499</c:v>
                </c:pt>
                <c:pt idx="229">
                  <c:v>40500</c:v>
                </c:pt>
                <c:pt idx="230">
                  <c:v>40501</c:v>
                </c:pt>
                <c:pt idx="231">
                  <c:v>40504</c:v>
                </c:pt>
                <c:pt idx="232">
                  <c:v>40505</c:v>
                </c:pt>
                <c:pt idx="233">
                  <c:v>40506</c:v>
                </c:pt>
                <c:pt idx="234">
                  <c:v>40507</c:v>
                </c:pt>
                <c:pt idx="235">
                  <c:v>40508</c:v>
                </c:pt>
                <c:pt idx="236">
                  <c:v>40511</c:v>
                </c:pt>
                <c:pt idx="237">
                  <c:v>40512</c:v>
                </c:pt>
                <c:pt idx="238">
                  <c:v>40513</c:v>
                </c:pt>
                <c:pt idx="239">
                  <c:v>40514</c:v>
                </c:pt>
                <c:pt idx="240">
                  <c:v>40515</c:v>
                </c:pt>
                <c:pt idx="241">
                  <c:v>40518</c:v>
                </c:pt>
                <c:pt idx="242">
                  <c:v>40519</c:v>
                </c:pt>
                <c:pt idx="243">
                  <c:v>40520</c:v>
                </c:pt>
                <c:pt idx="244">
                  <c:v>40521</c:v>
                </c:pt>
                <c:pt idx="245">
                  <c:v>40522</c:v>
                </c:pt>
                <c:pt idx="246">
                  <c:v>40525</c:v>
                </c:pt>
                <c:pt idx="247">
                  <c:v>40526</c:v>
                </c:pt>
                <c:pt idx="248">
                  <c:v>40527</c:v>
                </c:pt>
                <c:pt idx="249">
                  <c:v>40528</c:v>
                </c:pt>
                <c:pt idx="250">
                  <c:v>40529</c:v>
                </c:pt>
                <c:pt idx="251">
                  <c:v>40532</c:v>
                </c:pt>
                <c:pt idx="252">
                  <c:v>40533</c:v>
                </c:pt>
                <c:pt idx="253">
                  <c:v>40534</c:v>
                </c:pt>
                <c:pt idx="254">
                  <c:v>40535</c:v>
                </c:pt>
                <c:pt idx="255">
                  <c:v>40536</c:v>
                </c:pt>
                <c:pt idx="256">
                  <c:v>40539</c:v>
                </c:pt>
                <c:pt idx="257">
                  <c:v>40540</c:v>
                </c:pt>
                <c:pt idx="258">
                  <c:v>40541</c:v>
                </c:pt>
                <c:pt idx="259">
                  <c:v>40542</c:v>
                </c:pt>
                <c:pt idx="260">
                  <c:v>40543</c:v>
                </c:pt>
                <c:pt idx="261">
                  <c:v>40546</c:v>
                </c:pt>
                <c:pt idx="262">
                  <c:v>40547</c:v>
                </c:pt>
                <c:pt idx="263">
                  <c:v>40548</c:v>
                </c:pt>
                <c:pt idx="264">
                  <c:v>40549</c:v>
                </c:pt>
                <c:pt idx="265">
                  <c:v>40550</c:v>
                </c:pt>
                <c:pt idx="266">
                  <c:v>40553</c:v>
                </c:pt>
                <c:pt idx="267">
                  <c:v>40554</c:v>
                </c:pt>
                <c:pt idx="268">
                  <c:v>40555</c:v>
                </c:pt>
                <c:pt idx="269">
                  <c:v>40556</c:v>
                </c:pt>
                <c:pt idx="270">
                  <c:v>40557</c:v>
                </c:pt>
                <c:pt idx="271">
                  <c:v>40560</c:v>
                </c:pt>
                <c:pt idx="272">
                  <c:v>40561</c:v>
                </c:pt>
                <c:pt idx="273">
                  <c:v>40562</c:v>
                </c:pt>
                <c:pt idx="274">
                  <c:v>40563</c:v>
                </c:pt>
                <c:pt idx="275">
                  <c:v>40564</c:v>
                </c:pt>
                <c:pt idx="276">
                  <c:v>40567</c:v>
                </c:pt>
                <c:pt idx="277">
                  <c:v>40568</c:v>
                </c:pt>
                <c:pt idx="278">
                  <c:v>40569</c:v>
                </c:pt>
                <c:pt idx="279">
                  <c:v>40570</c:v>
                </c:pt>
                <c:pt idx="280">
                  <c:v>40571</c:v>
                </c:pt>
                <c:pt idx="281">
                  <c:v>40574</c:v>
                </c:pt>
                <c:pt idx="282">
                  <c:v>40575</c:v>
                </c:pt>
                <c:pt idx="283">
                  <c:v>40576</c:v>
                </c:pt>
                <c:pt idx="284">
                  <c:v>40577</c:v>
                </c:pt>
                <c:pt idx="285">
                  <c:v>40578</c:v>
                </c:pt>
                <c:pt idx="286">
                  <c:v>40581</c:v>
                </c:pt>
                <c:pt idx="287">
                  <c:v>40582</c:v>
                </c:pt>
                <c:pt idx="288">
                  <c:v>40583</c:v>
                </c:pt>
                <c:pt idx="289">
                  <c:v>40584</c:v>
                </c:pt>
                <c:pt idx="290">
                  <c:v>40585</c:v>
                </c:pt>
                <c:pt idx="291">
                  <c:v>40588</c:v>
                </c:pt>
                <c:pt idx="292">
                  <c:v>40589</c:v>
                </c:pt>
                <c:pt idx="293">
                  <c:v>40590</c:v>
                </c:pt>
                <c:pt idx="294">
                  <c:v>40591</c:v>
                </c:pt>
                <c:pt idx="295">
                  <c:v>40592</c:v>
                </c:pt>
                <c:pt idx="296">
                  <c:v>40595</c:v>
                </c:pt>
                <c:pt idx="297">
                  <c:v>40596</c:v>
                </c:pt>
                <c:pt idx="298">
                  <c:v>40597</c:v>
                </c:pt>
                <c:pt idx="299">
                  <c:v>40598</c:v>
                </c:pt>
                <c:pt idx="300">
                  <c:v>40599</c:v>
                </c:pt>
                <c:pt idx="301">
                  <c:v>40602</c:v>
                </c:pt>
                <c:pt idx="302">
                  <c:v>40603</c:v>
                </c:pt>
                <c:pt idx="303">
                  <c:v>40604</c:v>
                </c:pt>
                <c:pt idx="304">
                  <c:v>40605</c:v>
                </c:pt>
                <c:pt idx="305">
                  <c:v>40606</c:v>
                </c:pt>
                <c:pt idx="306">
                  <c:v>40609</c:v>
                </c:pt>
                <c:pt idx="307">
                  <c:v>40610</c:v>
                </c:pt>
                <c:pt idx="308">
                  <c:v>40611</c:v>
                </c:pt>
                <c:pt idx="309">
                  <c:v>40612</c:v>
                </c:pt>
                <c:pt idx="310">
                  <c:v>40613</c:v>
                </c:pt>
                <c:pt idx="311">
                  <c:v>40616</c:v>
                </c:pt>
                <c:pt idx="312">
                  <c:v>40617</c:v>
                </c:pt>
                <c:pt idx="313">
                  <c:v>40618</c:v>
                </c:pt>
                <c:pt idx="314">
                  <c:v>40619</c:v>
                </c:pt>
                <c:pt idx="315">
                  <c:v>40620</c:v>
                </c:pt>
                <c:pt idx="316">
                  <c:v>40623</c:v>
                </c:pt>
                <c:pt idx="317">
                  <c:v>40624</c:v>
                </c:pt>
                <c:pt idx="318">
                  <c:v>40625</c:v>
                </c:pt>
                <c:pt idx="319">
                  <c:v>40626</c:v>
                </c:pt>
                <c:pt idx="320">
                  <c:v>40627</c:v>
                </c:pt>
                <c:pt idx="321">
                  <c:v>40630</c:v>
                </c:pt>
                <c:pt idx="322">
                  <c:v>40631</c:v>
                </c:pt>
                <c:pt idx="323">
                  <c:v>40632</c:v>
                </c:pt>
                <c:pt idx="324">
                  <c:v>40633</c:v>
                </c:pt>
                <c:pt idx="325">
                  <c:v>40634</c:v>
                </c:pt>
                <c:pt idx="326">
                  <c:v>40637</c:v>
                </c:pt>
                <c:pt idx="327">
                  <c:v>40638</c:v>
                </c:pt>
                <c:pt idx="328">
                  <c:v>40639</c:v>
                </c:pt>
                <c:pt idx="329">
                  <c:v>40640</c:v>
                </c:pt>
                <c:pt idx="330">
                  <c:v>40641</c:v>
                </c:pt>
                <c:pt idx="331">
                  <c:v>40644</c:v>
                </c:pt>
                <c:pt idx="332">
                  <c:v>40645</c:v>
                </c:pt>
                <c:pt idx="333">
                  <c:v>40646</c:v>
                </c:pt>
                <c:pt idx="334">
                  <c:v>40647</c:v>
                </c:pt>
                <c:pt idx="335">
                  <c:v>40648</c:v>
                </c:pt>
                <c:pt idx="336">
                  <c:v>40651</c:v>
                </c:pt>
                <c:pt idx="337">
                  <c:v>40652</c:v>
                </c:pt>
                <c:pt idx="338">
                  <c:v>40653</c:v>
                </c:pt>
                <c:pt idx="339">
                  <c:v>40654</c:v>
                </c:pt>
                <c:pt idx="340">
                  <c:v>40655</c:v>
                </c:pt>
                <c:pt idx="341">
                  <c:v>40658</c:v>
                </c:pt>
                <c:pt idx="342">
                  <c:v>40659</c:v>
                </c:pt>
                <c:pt idx="343">
                  <c:v>40660</c:v>
                </c:pt>
                <c:pt idx="344">
                  <c:v>40661</c:v>
                </c:pt>
                <c:pt idx="345">
                  <c:v>40662</c:v>
                </c:pt>
                <c:pt idx="346">
                  <c:v>40665</c:v>
                </c:pt>
                <c:pt idx="347">
                  <c:v>40666</c:v>
                </c:pt>
                <c:pt idx="348">
                  <c:v>40667</c:v>
                </c:pt>
                <c:pt idx="349">
                  <c:v>40668</c:v>
                </c:pt>
                <c:pt idx="350">
                  <c:v>40669</c:v>
                </c:pt>
                <c:pt idx="351">
                  <c:v>40672</c:v>
                </c:pt>
                <c:pt idx="352">
                  <c:v>40673</c:v>
                </c:pt>
                <c:pt idx="353">
                  <c:v>40674</c:v>
                </c:pt>
                <c:pt idx="354">
                  <c:v>40675</c:v>
                </c:pt>
                <c:pt idx="355">
                  <c:v>40676</c:v>
                </c:pt>
                <c:pt idx="356">
                  <c:v>40679</c:v>
                </c:pt>
                <c:pt idx="357">
                  <c:v>40680</c:v>
                </c:pt>
                <c:pt idx="358">
                  <c:v>40681</c:v>
                </c:pt>
                <c:pt idx="359">
                  <c:v>40682</c:v>
                </c:pt>
                <c:pt idx="360">
                  <c:v>40683</c:v>
                </c:pt>
                <c:pt idx="361">
                  <c:v>40686</c:v>
                </c:pt>
                <c:pt idx="362">
                  <c:v>40687</c:v>
                </c:pt>
                <c:pt idx="363">
                  <c:v>40688</c:v>
                </c:pt>
                <c:pt idx="364">
                  <c:v>40689</c:v>
                </c:pt>
                <c:pt idx="365">
                  <c:v>40690</c:v>
                </c:pt>
                <c:pt idx="366">
                  <c:v>40693</c:v>
                </c:pt>
                <c:pt idx="367">
                  <c:v>40694</c:v>
                </c:pt>
                <c:pt idx="368">
                  <c:v>40695</c:v>
                </c:pt>
                <c:pt idx="369">
                  <c:v>40696</c:v>
                </c:pt>
                <c:pt idx="370">
                  <c:v>40697</c:v>
                </c:pt>
                <c:pt idx="371">
                  <c:v>40700</c:v>
                </c:pt>
                <c:pt idx="372">
                  <c:v>40701</c:v>
                </c:pt>
                <c:pt idx="373">
                  <c:v>40702</c:v>
                </c:pt>
                <c:pt idx="374">
                  <c:v>40703</c:v>
                </c:pt>
                <c:pt idx="375">
                  <c:v>40704</c:v>
                </c:pt>
                <c:pt idx="376">
                  <c:v>40707</c:v>
                </c:pt>
                <c:pt idx="377">
                  <c:v>40708</c:v>
                </c:pt>
                <c:pt idx="378">
                  <c:v>40709</c:v>
                </c:pt>
                <c:pt idx="379">
                  <c:v>40710</c:v>
                </c:pt>
                <c:pt idx="380">
                  <c:v>40711</c:v>
                </c:pt>
                <c:pt idx="381">
                  <c:v>40714</c:v>
                </c:pt>
                <c:pt idx="382">
                  <c:v>40715</c:v>
                </c:pt>
                <c:pt idx="383">
                  <c:v>40716</c:v>
                </c:pt>
                <c:pt idx="384">
                  <c:v>40717</c:v>
                </c:pt>
                <c:pt idx="385">
                  <c:v>40718</c:v>
                </c:pt>
                <c:pt idx="386">
                  <c:v>40721</c:v>
                </c:pt>
                <c:pt idx="387">
                  <c:v>40722</c:v>
                </c:pt>
                <c:pt idx="388">
                  <c:v>40723</c:v>
                </c:pt>
                <c:pt idx="389">
                  <c:v>40724</c:v>
                </c:pt>
                <c:pt idx="390">
                  <c:v>40725</c:v>
                </c:pt>
                <c:pt idx="391">
                  <c:v>40728</c:v>
                </c:pt>
                <c:pt idx="392">
                  <c:v>40729</c:v>
                </c:pt>
                <c:pt idx="393">
                  <c:v>40730</c:v>
                </c:pt>
                <c:pt idx="394">
                  <c:v>40731</c:v>
                </c:pt>
                <c:pt idx="395">
                  <c:v>40732</c:v>
                </c:pt>
                <c:pt idx="396">
                  <c:v>40735</c:v>
                </c:pt>
                <c:pt idx="397">
                  <c:v>40736</c:v>
                </c:pt>
                <c:pt idx="398">
                  <c:v>40737</c:v>
                </c:pt>
                <c:pt idx="399">
                  <c:v>40738</c:v>
                </c:pt>
                <c:pt idx="400">
                  <c:v>40739</c:v>
                </c:pt>
                <c:pt idx="401">
                  <c:v>40742</c:v>
                </c:pt>
                <c:pt idx="402">
                  <c:v>40743</c:v>
                </c:pt>
                <c:pt idx="403">
                  <c:v>40744</c:v>
                </c:pt>
                <c:pt idx="404">
                  <c:v>40745</c:v>
                </c:pt>
                <c:pt idx="405">
                  <c:v>40746</c:v>
                </c:pt>
                <c:pt idx="406">
                  <c:v>40749</c:v>
                </c:pt>
                <c:pt idx="407">
                  <c:v>40750</c:v>
                </c:pt>
                <c:pt idx="408">
                  <c:v>40751</c:v>
                </c:pt>
                <c:pt idx="409">
                  <c:v>40752</c:v>
                </c:pt>
                <c:pt idx="410">
                  <c:v>40753</c:v>
                </c:pt>
                <c:pt idx="411">
                  <c:v>40756</c:v>
                </c:pt>
                <c:pt idx="412">
                  <c:v>40757</c:v>
                </c:pt>
                <c:pt idx="413">
                  <c:v>40758</c:v>
                </c:pt>
                <c:pt idx="414">
                  <c:v>40759</c:v>
                </c:pt>
                <c:pt idx="415">
                  <c:v>40760</c:v>
                </c:pt>
                <c:pt idx="416">
                  <c:v>40763</c:v>
                </c:pt>
                <c:pt idx="417">
                  <c:v>40764</c:v>
                </c:pt>
                <c:pt idx="418">
                  <c:v>40765</c:v>
                </c:pt>
                <c:pt idx="419">
                  <c:v>40766</c:v>
                </c:pt>
                <c:pt idx="420">
                  <c:v>40767</c:v>
                </c:pt>
                <c:pt idx="421">
                  <c:v>40770</c:v>
                </c:pt>
                <c:pt idx="422">
                  <c:v>40771</c:v>
                </c:pt>
                <c:pt idx="423">
                  <c:v>40772</c:v>
                </c:pt>
                <c:pt idx="424">
                  <c:v>40773</c:v>
                </c:pt>
                <c:pt idx="425">
                  <c:v>40774</c:v>
                </c:pt>
                <c:pt idx="426">
                  <c:v>40777</c:v>
                </c:pt>
                <c:pt idx="427">
                  <c:v>40778</c:v>
                </c:pt>
                <c:pt idx="428">
                  <c:v>40779</c:v>
                </c:pt>
                <c:pt idx="429">
                  <c:v>40780</c:v>
                </c:pt>
                <c:pt idx="430">
                  <c:v>40781</c:v>
                </c:pt>
                <c:pt idx="431">
                  <c:v>40784</c:v>
                </c:pt>
                <c:pt idx="432">
                  <c:v>40785</c:v>
                </c:pt>
                <c:pt idx="433">
                  <c:v>40786</c:v>
                </c:pt>
                <c:pt idx="434">
                  <c:v>40787</c:v>
                </c:pt>
                <c:pt idx="435">
                  <c:v>40788</c:v>
                </c:pt>
                <c:pt idx="436">
                  <c:v>40791</c:v>
                </c:pt>
                <c:pt idx="437">
                  <c:v>40792</c:v>
                </c:pt>
                <c:pt idx="438">
                  <c:v>40793</c:v>
                </c:pt>
                <c:pt idx="439">
                  <c:v>40794</c:v>
                </c:pt>
                <c:pt idx="440">
                  <c:v>40795</c:v>
                </c:pt>
                <c:pt idx="441">
                  <c:v>40798</c:v>
                </c:pt>
                <c:pt idx="442">
                  <c:v>40799</c:v>
                </c:pt>
                <c:pt idx="443">
                  <c:v>40800</c:v>
                </c:pt>
                <c:pt idx="444">
                  <c:v>40801</c:v>
                </c:pt>
                <c:pt idx="445">
                  <c:v>40802</c:v>
                </c:pt>
                <c:pt idx="446">
                  <c:v>40805</c:v>
                </c:pt>
                <c:pt idx="447">
                  <c:v>40806</c:v>
                </c:pt>
                <c:pt idx="448">
                  <c:v>40807</c:v>
                </c:pt>
                <c:pt idx="449">
                  <c:v>40808</c:v>
                </c:pt>
                <c:pt idx="450">
                  <c:v>40809</c:v>
                </c:pt>
                <c:pt idx="451">
                  <c:v>40812</c:v>
                </c:pt>
                <c:pt idx="452">
                  <c:v>40813</c:v>
                </c:pt>
                <c:pt idx="453">
                  <c:v>40814</c:v>
                </c:pt>
                <c:pt idx="454">
                  <c:v>40815</c:v>
                </c:pt>
                <c:pt idx="455">
                  <c:v>40816</c:v>
                </c:pt>
                <c:pt idx="456">
                  <c:v>40819</c:v>
                </c:pt>
                <c:pt idx="457">
                  <c:v>40820</c:v>
                </c:pt>
                <c:pt idx="458">
                  <c:v>40821</c:v>
                </c:pt>
                <c:pt idx="459">
                  <c:v>40822</c:v>
                </c:pt>
                <c:pt idx="460">
                  <c:v>40823</c:v>
                </c:pt>
                <c:pt idx="461">
                  <c:v>40826</c:v>
                </c:pt>
                <c:pt idx="462">
                  <c:v>40827</c:v>
                </c:pt>
                <c:pt idx="463">
                  <c:v>40828</c:v>
                </c:pt>
                <c:pt idx="464">
                  <c:v>40829</c:v>
                </c:pt>
                <c:pt idx="465">
                  <c:v>40830</c:v>
                </c:pt>
                <c:pt idx="466">
                  <c:v>40833</c:v>
                </c:pt>
                <c:pt idx="467">
                  <c:v>40834</c:v>
                </c:pt>
                <c:pt idx="468">
                  <c:v>40835</c:v>
                </c:pt>
                <c:pt idx="469">
                  <c:v>40836</c:v>
                </c:pt>
                <c:pt idx="470">
                  <c:v>40837</c:v>
                </c:pt>
                <c:pt idx="471">
                  <c:v>40840</c:v>
                </c:pt>
                <c:pt idx="472">
                  <c:v>40841</c:v>
                </c:pt>
                <c:pt idx="473">
                  <c:v>40842</c:v>
                </c:pt>
                <c:pt idx="474">
                  <c:v>40843</c:v>
                </c:pt>
                <c:pt idx="475">
                  <c:v>40844</c:v>
                </c:pt>
                <c:pt idx="476">
                  <c:v>40847</c:v>
                </c:pt>
                <c:pt idx="477">
                  <c:v>40848</c:v>
                </c:pt>
                <c:pt idx="478">
                  <c:v>40849</c:v>
                </c:pt>
                <c:pt idx="479">
                  <c:v>40850</c:v>
                </c:pt>
                <c:pt idx="480">
                  <c:v>40851</c:v>
                </c:pt>
                <c:pt idx="481">
                  <c:v>40854</c:v>
                </c:pt>
                <c:pt idx="482">
                  <c:v>40855</c:v>
                </c:pt>
                <c:pt idx="483">
                  <c:v>40856</c:v>
                </c:pt>
                <c:pt idx="484">
                  <c:v>40857</c:v>
                </c:pt>
                <c:pt idx="485">
                  <c:v>40858</c:v>
                </c:pt>
                <c:pt idx="486">
                  <c:v>40861</c:v>
                </c:pt>
                <c:pt idx="487">
                  <c:v>40862</c:v>
                </c:pt>
                <c:pt idx="488">
                  <c:v>40863</c:v>
                </c:pt>
                <c:pt idx="489">
                  <c:v>40864</c:v>
                </c:pt>
                <c:pt idx="490">
                  <c:v>40865</c:v>
                </c:pt>
                <c:pt idx="491">
                  <c:v>40868</c:v>
                </c:pt>
                <c:pt idx="492">
                  <c:v>40869</c:v>
                </c:pt>
                <c:pt idx="493">
                  <c:v>40870</c:v>
                </c:pt>
                <c:pt idx="494">
                  <c:v>40871</c:v>
                </c:pt>
                <c:pt idx="495">
                  <c:v>40872</c:v>
                </c:pt>
                <c:pt idx="496">
                  <c:v>40875</c:v>
                </c:pt>
                <c:pt idx="497">
                  <c:v>40876</c:v>
                </c:pt>
                <c:pt idx="498">
                  <c:v>40877</c:v>
                </c:pt>
                <c:pt idx="499">
                  <c:v>40878</c:v>
                </c:pt>
                <c:pt idx="500">
                  <c:v>40879</c:v>
                </c:pt>
                <c:pt idx="501">
                  <c:v>40882</c:v>
                </c:pt>
                <c:pt idx="502">
                  <c:v>40883</c:v>
                </c:pt>
                <c:pt idx="503">
                  <c:v>40884</c:v>
                </c:pt>
                <c:pt idx="504">
                  <c:v>40885</c:v>
                </c:pt>
                <c:pt idx="505">
                  <c:v>40886</c:v>
                </c:pt>
                <c:pt idx="506">
                  <c:v>40889</c:v>
                </c:pt>
                <c:pt idx="507">
                  <c:v>40890</c:v>
                </c:pt>
                <c:pt idx="508">
                  <c:v>40891</c:v>
                </c:pt>
                <c:pt idx="509">
                  <c:v>40892</c:v>
                </c:pt>
                <c:pt idx="510">
                  <c:v>40893</c:v>
                </c:pt>
                <c:pt idx="511">
                  <c:v>40896</c:v>
                </c:pt>
                <c:pt idx="512">
                  <c:v>40897</c:v>
                </c:pt>
                <c:pt idx="513">
                  <c:v>40898</c:v>
                </c:pt>
                <c:pt idx="514">
                  <c:v>40899</c:v>
                </c:pt>
                <c:pt idx="515">
                  <c:v>40900</c:v>
                </c:pt>
                <c:pt idx="516">
                  <c:v>40903</c:v>
                </c:pt>
                <c:pt idx="517">
                  <c:v>40904</c:v>
                </c:pt>
                <c:pt idx="518">
                  <c:v>40905</c:v>
                </c:pt>
                <c:pt idx="519">
                  <c:v>40906</c:v>
                </c:pt>
                <c:pt idx="520">
                  <c:v>40907</c:v>
                </c:pt>
                <c:pt idx="521">
                  <c:v>40910</c:v>
                </c:pt>
                <c:pt idx="522">
                  <c:v>40911</c:v>
                </c:pt>
                <c:pt idx="523">
                  <c:v>40912</c:v>
                </c:pt>
                <c:pt idx="524">
                  <c:v>40913</c:v>
                </c:pt>
                <c:pt idx="525">
                  <c:v>40914</c:v>
                </c:pt>
                <c:pt idx="526">
                  <c:v>40917</c:v>
                </c:pt>
                <c:pt idx="527">
                  <c:v>40918</c:v>
                </c:pt>
                <c:pt idx="528">
                  <c:v>40919</c:v>
                </c:pt>
                <c:pt idx="529">
                  <c:v>40920</c:v>
                </c:pt>
                <c:pt idx="530">
                  <c:v>40921</c:v>
                </c:pt>
                <c:pt idx="531">
                  <c:v>40924</c:v>
                </c:pt>
                <c:pt idx="532">
                  <c:v>40925</c:v>
                </c:pt>
                <c:pt idx="533">
                  <c:v>40926</c:v>
                </c:pt>
                <c:pt idx="534">
                  <c:v>40927</c:v>
                </c:pt>
                <c:pt idx="535">
                  <c:v>40928</c:v>
                </c:pt>
                <c:pt idx="536">
                  <c:v>40931</c:v>
                </c:pt>
                <c:pt idx="537">
                  <c:v>40932</c:v>
                </c:pt>
                <c:pt idx="538">
                  <c:v>40933</c:v>
                </c:pt>
                <c:pt idx="539">
                  <c:v>40934</c:v>
                </c:pt>
                <c:pt idx="540">
                  <c:v>40935</c:v>
                </c:pt>
                <c:pt idx="541">
                  <c:v>40938</c:v>
                </c:pt>
                <c:pt idx="542">
                  <c:v>40939</c:v>
                </c:pt>
                <c:pt idx="543">
                  <c:v>40940</c:v>
                </c:pt>
                <c:pt idx="544">
                  <c:v>40941</c:v>
                </c:pt>
                <c:pt idx="545">
                  <c:v>40942</c:v>
                </c:pt>
                <c:pt idx="546">
                  <c:v>40945</c:v>
                </c:pt>
                <c:pt idx="547">
                  <c:v>40946</c:v>
                </c:pt>
                <c:pt idx="548">
                  <c:v>40947</c:v>
                </c:pt>
                <c:pt idx="549">
                  <c:v>40948</c:v>
                </c:pt>
                <c:pt idx="550">
                  <c:v>40949</c:v>
                </c:pt>
                <c:pt idx="551">
                  <c:v>40952</c:v>
                </c:pt>
                <c:pt idx="552">
                  <c:v>40953</c:v>
                </c:pt>
                <c:pt idx="553">
                  <c:v>40954</c:v>
                </c:pt>
                <c:pt idx="554">
                  <c:v>40955</c:v>
                </c:pt>
                <c:pt idx="555">
                  <c:v>40956</c:v>
                </c:pt>
                <c:pt idx="556">
                  <c:v>40959</c:v>
                </c:pt>
                <c:pt idx="557">
                  <c:v>40960</c:v>
                </c:pt>
                <c:pt idx="558">
                  <c:v>40961</c:v>
                </c:pt>
                <c:pt idx="559">
                  <c:v>40962</c:v>
                </c:pt>
                <c:pt idx="560">
                  <c:v>40963</c:v>
                </c:pt>
                <c:pt idx="561">
                  <c:v>40966</c:v>
                </c:pt>
                <c:pt idx="562">
                  <c:v>40967</c:v>
                </c:pt>
                <c:pt idx="563">
                  <c:v>40968</c:v>
                </c:pt>
                <c:pt idx="564">
                  <c:v>40969</c:v>
                </c:pt>
                <c:pt idx="565">
                  <c:v>40970</c:v>
                </c:pt>
                <c:pt idx="566">
                  <c:v>40973</c:v>
                </c:pt>
                <c:pt idx="567">
                  <c:v>40974</c:v>
                </c:pt>
                <c:pt idx="568">
                  <c:v>40975</c:v>
                </c:pt>
                <c:pt idx="569">
                  <c:v>40976</c:v>
                </c:pt>
                <c:pt idx="570">
                  <c:v>40977</c:v>
                </c:pt>
                <c:pt idx="571">
                  <c:v>40980</c:v>
                </c:pt>
                <c:pt idx="572">
                  <c:v>40981</c:v>
                </c:pt>
                <c:pt idx="573">
                  <c:v>40982</c:v>
                </c:pt>
                <c:pt idx="574">
                  <c:v>40983</c:v>
                </c:pt>
                <c:pt idx="575">
                  <c:v>40984</c:v>
                </c:pt>
                <c:pt idx="576">
                  <c:v>40987</c:v>
                </c:pt>
                <c:pt idx="577">
                  <c:v>40988</c:v>
                </c:pt>
                <c:pt idx="578">
                  <c:v>40989</c:v>
                </c:pt>
                <c:pt idx="579">
                  <c:v>40990</c:v>
                </c:pt>
                <c:pt idx="580">
                  <c:v>40991</c:v>
                </c:pt>
                <c:pt idx="581">
                  <c:v>40994</c:v>
                </c:pt>
                <c:pt idx="582">
                  <c:v>40995</c:v>
                </c:pt>
                <c:pt idx="583">
                  <c:v>40996</c:v>
                </c:pt>
                <c:pt idx="584">
                  <c:v>40997</c:v>
                </c:pt>
                <c:pt idx="585">
                  <c:v>40998</c:v>
                </c:pt>
                <c:pt idx="586">
                  <c:v>41001</c:v>
                </c:pt>
                <c:pt idx="587">
                  <c:v>41002</c:v>
                </c:pt>
                <c:pt idx="588">
                  <c:v>41003</c:v>
                </c:pt>
                <c:pt idx="589">
                  <c:v>41004</c:v>
                </c:pt>
                <c:pt idx="590">
                  <c:v>41005</c:v>
                </c:pt>
                <c:pt idx="591">
                  <c:v>41008</c:v>
                </c:pt>
                <c:pt idx="592">
                  <c:v>41009</c:v>
                </c:pt>
                <c:pt idx="593">
                  <c:v>41010</c:v>
                </c:pt>
                <c:pt idx="594">
                  <c:v>41011</c:v>
                </c:pt>
                <c:pt idx="595">
                  <c:v>41012</c:v>
                </c:pt>
                <c:pt idx="596">
                  <c:v>41015</c:v>
                </c:pt>
                <c:pt idx="597">
                  <c:v>41016</c:v>
                </c:pt>
                <c:pt idx="598">
                  <c:v>41017</c:v>
                </c:pt>
                <c:pt idx="599">
                  <c:v>41018</c:v>
                </c:pt>
                <c:pt idx="600">
                  <c:v>41019</c:v>
                </c:pt>
                <c:pt idx="601">
                  <c:v>41022</c:v>
                </c:pt>
                <c:pt idx="602">
                  <c:v>41023</c:v>
                </c:pt>
                <c:pt idx="603">
                  <c:v>41024</c:v>
                </c:pt>
                <c:pt idx="604">
                  <c:v>41025</c:v>
                </c:pt>
                <c:pt idx="605">
                  <c:v>41026</c:v>
                </c:pt>
                <c:pt idx="606">
                  <c:v>41029</c:v>
                </c:pt>
                <c:pt idx="607">
                  <c:v>41030</c:v>
                </c:pt>
                <c:pt idx="608">
                  <c:v>41031</c:v>
                </c:pt>
                <c:pt idx="609">
                  <c:v>41032</c:v>
                </c:pt>
                <c:pt idx="610">
                  <c:v>41033</c:v>
                </c:pt>
                <c:pt idx="611">
                  <c:v>41036</c:v>
                </c:pt>
                <c:pt idx="612">
                  <c:v>41037</c:v>
                </c:pt>
                <c:pt idx="613">
                  <c:v>41038</c:v>
                </c:pt>
                <c:pt idx="614">
                  <c:v>41039</c:v>
                </c:pt>
                <c:pt idx="615">
                  <c:v>41040</c:v>
                </c:pt>
                <c:pt idx="616">
                  <c:v>41043</c:v>
                </c:pt>
                <c:pt idx="617">
                  <c:v>41044</c:v>
                </c:pt>
                <c:pt idx="618">
                  <c:v>41045</c:v>
                </c:pt>
                <c:pt idx="619">
                  <c:v>41046</c:v>
                </c:pt>
                <c:pt idx="620">
                  <c:v>41047</c:v>
                </c:pt>
                <c:pt idx="621">
                  <c:v>41050</c:v>
                </c:pt>
                <c:pt idx="622">
                  <c:v>41051</c:v>
                </c:pt>
                <c:pt idx="623">
                  <c:v>41052</c:v>
                </c:pt>
                <c:pt idx="624">
                  <c:v>41053</c:v>
                </c:pt>
                <c:pt idx="625">
                  <c:v>41054</c:v>
                </c:pt>
                <c:pt idx="626">
                  <c:v>41057</c:v>
                </c:pt>
                <c:pt idx="627">
                  <c:v>41058</c:v>
                </c:pt>
                <c:pt idx="628">
                  <c:v>41059</c:v>
                </c:pt>
                <c:pt idx="629">
                  <c:v>41060</c:v>
                </c:pt>
                <c:pt idx="630">
                  <c:v>41061</c:v>
                </c:pt>
                <c:pt idx="631">
                  <c:v>41064</c:v>
                </c:pt>
                <c:pt idx="632">
                  <c:v>41065</c:v>
                </c:pt>
                <c:pt idx="633">
                  <c:v>41066</c:v>
                </c:pt>
                <c:pt idx="634">
                  <c:v>41067</c:v>
                </c:pt>
                <c:pt idx="635">
                  <c:v>41068</c:v>
                </c:pt>
                <c:pt idx="636">
                  <c:v>41071</c:v>
                </c:pt>
                <c:pt idx="637">
                  <c:v>41072</c:v>
                </c:pt>
                <c:pt idx="638">
                  <c:v>41073</c:v>
                </c:pt>
                <c:pt idx="639">
                  <c:v>41074</c:v>
                </c:pt>
                <c:pt idx="640">
                  <c:v>41075</c:v>
                </c:pt>
                <c:pt idx="641">
                  <c:v>41078</c:v>
                </c:pt>
                <c:pt idx="642">
                  <c:v>41079</c:v>
                </c:pt>
                <c:pt idx="643">
                  <c:v>41080</c:v>
                </c:pt>
                <c:pt idx="644">
                  <c:v>41081</c:v>
                </c:pt>
                <c:pt idx="645">
                  <c:v>41082</c:v>
                </c:pt>
                <c:pt idx="646">
                  <c:v>41085</c:v>
                </c:pt>
                <c:pt idx="647">
                  <c:v>41086</c:v>
                </c:pt>
                <c:pt idx="648">
                  <c:v>41087</c:v>
                </c:pt>
                <c:pt idx="649">
                  <c:v>41088</c:v>
                </c:pt>
                <c:pt idx="650">
                  <c:v>41089</c:v>
                </c:pt>
                <c:pt idx="651">
                  <c:v>41092</c:v>
                </c:pt>
                <c:pt idx="652">
                  <c:v>41093</c:v>
                </c:pt>
                <c:pt idx="653">
                  <c:v>41094</c:v>
                </c:pt>
                <c:pt idx="654">
                  <c:v>41095</c:v>
                </c:pt>
                <c:pt idx="655">
                  <c:v>41096</c:v>
                </c:pt>
                <c:pt idx="656">
                  <c:v>41099</c:v>
                </c:pt>
                <c:pt idx="657">
                  <c:v>41100</c:v>
                </c:pt>
                <c:pt idx="658">
                  <c:v>41101</c:v>
                </c:pt>
                <c:pt idx="659">
                  <c:v>41102</c:v>
                </c:pt>
                <c:pt idx="660">
                  <c:v>41103</c:v>
                </c:pt>
                <c:pt idx="661">
                  <c:v>41106</c:v>
                </c:pt>
                <c:pt idx="662">
                  <c:v>41107</c:v>
                </c:pt>
                <c:pt idx="663">
                  <c:v>41108</c:v>
                </c:pt>
                <c:pt idx="664">
                  <c:v>41109</c:v>
                </c:pt>
                <c:pt idx="665">
                  <c:v>41110</c:v>
                </c:pt>
                <c:pt idx="666">
                  <c:v>41113</c:v>
                </c:pt>
                <c:pt idx="667">
                  <c:v>41114</c:v>
                </c:pt>
                <c:pt idx="668">
                  <c:v>41115</c:v>
                </c:pt>
                <c:pt idx="669">
                  <c:v>41116</c:v>
                </c:pt>
                <c:pt idx="670">
                  <c:v>41117</c:v>
                </c:pt>
                <c:pt idx="671">
                  <c:v>41120</c:v>
                </c:pt>
                <c:pt idx="672">
                  <c:v>41121</c:v>
                </c:pt>
                <c:pt idx="673">
                  <c:v>41122</c:v>
                </c:pt>
                <c:pt idx="674">
                  <c:v>41123</c:v>
                </c:pt>
                <c:pt idx="675">
                  <c:v>41124</c:v>
                </c:pt>
                <c:pt idx="676">
                  <c:v>41127</c:v>
                </c:pt>
                <c:pt idx="677">
                  <c:v>41128</c:v>
                </c:pt>
                <c:pt idx="678">
                  <c:v>41129</c:v>
                </c:pt>
                <c:pt idx="679">
                  <c:v>41130</c:v>
                </c:pt>
                <c:pt idx="680">
                  <c:v>41131</c:v>
                </c:pt>
                <c:pt idx="681">
                  <c:v>41134</c:v>
                </c:pt>
                <c:pt idx="682">
                  <c:v>41135</c:v>
                </c:pt>
                <c:pt idx="683">
                  <c:v>41136</c:v>
                </c:pt>
                <c:pt idx="684">
                  <c:v>41137</c:v>
                </c:pt>
                <c:pt idx="685">
                  <c:v>41138</c:v>
                </c:pt>
                <c:pt idx="686">
                  <c:v>41141</c:v>
                </c:pt>
                <c:pt idx="687">
                  <c:v>41142</c:v>
                </c:pt>
                <c:pt idx="688">
                  <c:v>41143</c:v>
                </c:pt>
                <c:pt idx="689">
                  <c:v>41144</c:v>
                </c:pt>
                <c:pt idx="690">
                  <c:v>41145</c:v>
                </c:pt>
                <c:pt idx="691">
                  <c:v>41148</c:v>
                </c:pt>
                <c:pt idx="692">
                  <c:v>41149</c:v>
                </c:pt>
                <c:pt idx="693">
                  <c:v>41150</c:v>
                </c:pt>
                <c:pt idx="694">
                  <c:v>41151</c:v>
                </c:pt>
                <c:pt idx="695">
                  <c:v>41152</c:v>
                </c:pt>
                <c:pt idx="696">
                  <c:v>41155</c:v>
                </c:pt>
                <c:pt idx="697">
                  <c:v>41156</c:v>
                </c:pt>
                <c:pt idx="698">
                  <c:v>41157</c:v>
                </c:pt>
                <c:pt idx="699">
                  <c:v>41158</c:v>
                </c:pt>
                <c:pt idx="700">
                  <c:v>41159</c:v>
                </c:pt>
                <c:pt idx="701">
                  <c:v>41162</c:v>
                </c:pt>
                <c:pt idx="702">
                  <c:v>41163</c:v>
                </c:pt>
                <c:pt idx="703">
                  <c:v>41164</c:v>
                </c:pt>
                <c:pt idx="704">
                  <c:v>41165</c:v>
                </c:pt>
                <c:pt idx="705">
                  <c:v>41166</c:v>
                </c:pt>
                <c:pt idx="706">
                  <c:v>41169</c:v>
                </c:pt>
                <c:pt idx="707">
                  <c:v>41170</c:v>
                </c:pt>
                <c:pt idx="708">
                  <c:v>41171</c:v>
                </c:pt>
                <c:pt idx="709">
                  <c:v>41172</c:v>
                </c:pt>
                <c:pt idx="710">
                  <c:v>41173</c:v>
                </c:pt>
                <c:pt idx="711">
                  <c:v>41176</c:v>
                </c:pt>
                <c:pt idx="712">
                  <c:v>41177</c:v>
                </c:pt>
                <c:pt idx="713">
                  <c:v>41178</c:v>
                </c:pt>
                <c:pt idx="714">
                  <c:v>41179</c:v>
                </c:pt>
                <c:pt idx="715">
                  <c:v>41180</c:v>
                </c:pt>
                <c:pt idx="716">
                  <c:v>41183</c:v>
                </c:pt>
                <c:pt idx="717">
                  <c:v>41184</c:v>
                </c:pt>
                <c:pt idx="718">
                  <c:v>41185</c:v>
                </c:pt>
                <c:pt idx="719">
                  <c:v>41186</c:v>
                </c:pt>
                <c:pt idx="720">
                  <c:v>41187</c:v>
                </c:pt>
                <c:pt idx="721">
                  <c:v>41190</c:v>
                </c:pt>
                <c:pt idx="722">
                  <c:v>41191</c:v>
                </c:pt>
                <c:pt idx="723">
                  <c:v>41192</c:v>
                </c:pt>
                <c:pt idx="724">
                  <c:v>41193</c:v>
                </c:pt>
                <c:pt idx="725">
                  <c:v>41194</c:v>
                </c:pt>
                <c:pt idx="726">
                  <c:v>41197</c:v>
                </c:pt>
                <c:pt idx="727">
                  <c:v>41198</c:v>
                </c:pt>
                <c:pt idx="728">
                  <c:v>41199</c:v>
                </c:pt>
                <c:pt idx="729">
                  <c:v>41200</c:v>
                </c:pt>
                <c:pt idx="730">
                  <c:v>41201</c:v>
                </c:pt>
                <c:pt idx="731">
                  <c:v>41204</c:v>
                </c:pt>
                <c:pt idx="732">
                  <c:v>41205</c:v>
                </c:pt>
                <c:pt idx="733">
                  <c:v>41206</c:v>
                </c:pt>
                <c:pt idx="734">
                  <c:v>41207</c:v>
                </c:pt>
                <c:pt idx="735">
                  <c:v>41208</c:v>
                </c:pt>
                <c:pt idx="736">
                  <c:v>41211</c:v>
                </c:pt>
                <c:pt idx="737">
                  <c:v>41212</c:v>
                </c:pt>
                <c:pt idx="738">
                  <c:v>41213</c:v>
                </c:pt>
                <c:pt idx="739">
                  <c:v>41214</c:v>
                </c:pt>
                <c:pt idx="740">
                  <c:v>41215</c:v>
                </c:pt>
                <c:pt idx="741">
                  <c:v>41218</c:v>
                </c:pt>
                <c:pt idx="742">
                  <c:v>41219</c:v>
                </c:pt>
                <c:pt idx="743">
                  <c:v>41220</c:v>
                </c:pt>
                <c:pt idx="744">
                  <c:v>41221</c:v>
                </c:pt>
                <c:pt idx="745">
                  <c:v>41222</c:v>
                </c:pt>
                <c:pt idx="746">
                  <c:v>41225</c:v>
                </c:pt>
                <c:pt idx="747">
                  <c:v>41226</c:v>
                </c:pt>
                <c:pt idx="748">
                  <c:v>41227</c:v>
                </c:pt>
                <c:pt idx="749">
                  <c:v>41228</c:v>
                </c:pt>
                <c:pt idx="750">
                  <c:v>41229</c:v>
                </c:pt>
                <c:pt idx="751">
                  <c:v>41232</c:v>
                </c:pt>
                <c:pt idx="752">
                  <c:v>41233</c:v>
                </c:pt>
                <c:pt idx="753">
                  <c:v>41234</c:v>
                </c:pt>
                <c:pt idx="754">
                  <c:v>41235</c:v>
                </c:pt>
                <c:pt idx="755">
                  <c:v>41236</c:v>
                </c:pt>
                <c:pt idx="756">
                  <c:v>41239</c:v>
                </c:pt>
                <c:pt idx="757">
                  <c:v>41240</c:v>
                </c:pt>
                <c:pt idx="758">
                  <c:v>41241</c:v>
                </c:pt>
                <c:pt idx="759">
                  <c:v>41242</c:v>
                </c:pt>
                <c:pt idx="760">
                  <c:v>41243</c:v>
                </c:pt>
                <c:pt idx="761">
                  <c:v>41246</c:v>
                </c:pt>
                <c:pt idx="762">
                  <c:v>41247</c:v>
                </c:pt>
                <c:pt idx="763">
                  <c:v>41248</c:v>
                </c:pt>
                <c:pt idx="764">
                  <c:v>41249</c:v>
                </c:pt>
                <c:pt idx="765">
                  <c:v>41250</c:v>
                </c:pt>
                <c:pt idx="766">
                  <c:v>41253</c:v>
                </c:pt>
                <c:pt idx="767">
                  <c:v>41254</c:v>
                </c:pt>
                <c:pt idx="768">
                  <c:v>41255</c:v>
                </c:pt>
                <c:pt idx="769">
                  <c:v>41256</c:v>
                </c:pt>
                <c:pt idx="770">
                  <c:v>41257</c:v>
                </c:pt>
                <c:pt idx="771">
                  <c:v>41260</c:v>
                </c:pt>
                <c:pt idx="772">
                  <c:v>41261</c:v>
                </c:pt>
                <c:pt idx="773">
                  <c:v>41262</c:v>
                </c:pt>
                <c:pt idx="774">
                  <c:v>41263</c:v>
                </c:pt>
                <c:pt idx="775">
                  <c:v>41264</c:v>
                </c:pt>
                <c:pt idx="776">
                  <c:v>41267</c:v>
                </c:pt>
                <c:pt idx="777">
                  <c:v>41268</c:v>
                </c:pt>
                <c:pt idx="778">
                  <c:v>41269</c:v>
                </c:pt>
                <c:pt idx="779">
                  <c:v>41270</c:v>
                </c:pt>
                <c:pt idx="780">
                  <c:v>41271</c:v>
                </c:pt>
                <c:pt idx="781">
                  <c:v>41274</c:v>
                </c:pt>
                <c:pt idx="782">
                  <c:v>41275</c:v>
                </c:pt>
                <c:pt idx="783">
                  <c:v>41276</c:v>
                </c:pt>
                <c:pt idx="784">
                  <c:v>41277</c:v>
                </c:pt>
                <c:pt idx="785">
                  <c:v>41278</c:v>
                </c:pt>
                <c:pt idx="786">
                  <c:v>41281</c:v>
                </c:pt>
                <c:pt idx="787">
                  <c:v>41282</c:v>
                </c:pt>
                <c:pt idx="788">
                  <c:v>41283</c:v>
                </c:pt>
                <c:pt idx="789">
                  <c:v>41284</c:v>
                </c:pt>
                <c:pt idx="790">
                  <c:v>41285</c:v>
                </c:pt>
                <c:pt idx="791">
                  <c:v>41288</c:v>
                </c:pt>
                <c:pt idx="792">
                  <c:v>41289</c:v>
                </c:pt>
                <c:pt idx="793">
                  <c:v>41290</c:v>
                </c:pt>
                <c:pt idx="794">
                  <c:v>41291</c:v>
                </c:pt>
                <c:pt idx="795">
                  <c:v>41292</c:v>
                </c:pt>
                <c:pt idx="796">
                  <c:v>41295</c:v>
                </c:pt>
                <c:pt idx="797">
                  <c:v>41296</c:v>
                </c:pt>
                <c:pt idx="798">
                  <c:v>41297</c:v>
                </c:pt>
                <c:pt idx="799">
                  <c:v>41298</c:v>
                </c:pt>
                <c:pt idx="800">
                  <c:v>41299</c:v>
                </c:pt>
                <c:pt idx="801">
                  <c:v>41302</c:v>
                </c:pt>
                <c:pt idx="802">
                  <c:v>41303</c:v>
                </c:pt>
                <c:pt idx="803">
                  <c:v>41304</c:v>
                </c:pt>
                <c:pt idx="804">
                  <c:v>41305</c:v>
                </c:pt>
                <c:pt idx="805">
                  <c:v>41306</c:v>
                </c:pt>
                <c:pt idx="806">
                  <c:v>41309</c:v>
                </c:pt>
                <c:pt idx="807">
                  <c:v>41310</c:v>
                </c:pt>
                <c:pt idx="808">
                  <c:v>41311</c:v>
                </c:pt>
                <c:pt idx="809">
                  <c:v>41312</c:v>
                </c:pt>
                <c:pt idx="810">
                  <c:v>41313</c:v>
                </c:pt>
                <c:pt idx="811">
                  <c:v>41316</c:v>
                </c:pt>
                <c:pt idx="812">
                  <c:v>41317</c:v>
                </c:pt>
                <c:pt idx="813">
                  <c:v>41318</c:v>
                </c:pt>
                <c:pt idx="814">
                  <c:v>41319</c:v>
                </c:pt>
                <c:pt idx="815">
                  <c:v>41320</c:v>
                </c:pt>
                <c:pt idx="816">
                  <c:v>41323</c:v>
                </c:pt>
                <c:pt idx="817">
                  <c:v>41324</c:v>
                </c:pt>
                <c:pt idx="818">
                  <c:v>41325</c:v>
                </c:pt>
                <c:pt idx="819">
                  <c:v>41326</c:v>
                </c:pt>
                <c:pt idx="820">
                  <c:v>41327</c:v>
                </c:pt>
                <c:pt idx="821">
                  <c:v>41330</c:v>
                </c:pt>
                <c:pt idx="822">
                  <c:v>41331</c:v>
                </c:pt>
                <c:pt idx="823">
                  <c:v>41332</c:v>
                </c:pt>
                <c:pt idx="824">
                  <c:v>41333</c:v>
                </c:pt>
                <c:pt idx="825">
                  <c:v>41334</c:v>
                </c:pt>
                <c:pt idx="826">
                  <c:v>41337</c:v>
                </c:pt>
                <c:pt idx="827">
                  <c:v>41338</c:v>
                </c:pt>
                <c:pt idx="828">
                  <c:v>41339</c:v>
                </c:pt>
                <c:pt idx="829">
                  <c:v>41340</c:v>
                </c:pt>
                <c:pt idx="830">
                  <c:v>41341</c:v>
                </c:pt>
                <c:pt idx="831">
                  <c:v>41344</c:v>
                </c:pt>
                <c:pt idx="832">
                  <c:v>41345</c:v>
                </c:pt>
                <c:pt idx="833">
                  <c:v>41346</c:v>
                </c:pt>
                <c:pt idx="834">
                  <c:v>41347</c:v>
                </c:pt>
                <c:pt idx="835">
                  <c:v>41348</c:v>
                </c:pt>
                <c:pt idx="836">
                  <c:v>41351</c:v>
                </c:pt>
                <c:pt idx="837">
                  <c:v>41352</c:v>
                </c:pt>
                <c:pt idx="838">
                  <c:v>41353</c:v>
                </c:pt>
                <c:pt idx="839">
                  <c:v>41354</c:v>
                </c:pt>
                <c:pt idx="840">
                  <c:v>41355</c:v>
                </c:pt>
                <c:pt idx="841">
                  <c:v>41358</c:v>
                </c:pt>
                <c:pt idx="842">
                  <c:v>41359</c:v>
                </c:pt>
                <c:pt idx="843">
                  <c:v>41360</c:v>
                </c:pt>
                <c:pt idx="844">
                  <c:v>41361</c:v>
                </c:pt>
                <c:pt idx="845">
                  <c:v>41362</c:v>
                </c:pt>
                <c:pt idx="846">
                  <c:v>41365</c:v>
                </c:pt>
                <c:pt idx="847">
                  <c:v>41366</c:v>
                </c:pt>
                <c:pt idx="848">
                  <c:v>41367</c:v>
                </c:pt>
                <c:pt idx="849">
                  <c:v>41368</c:v>
                </c:pt>
                <c:pt idx="850">
                  <c:v>41369</c:v>
                </c:pt>
                <c:pt idx="851">
                  <c:v>41372</c:v>
                </c:pt>
                <c:pt idx="852">
                  <c:v>41373</c:v>
                </c:pt>
                <c:pt idx="853">
                  <c:v>41374</c:v>
                </c:pt>
                <c:pt idx="854">
                  <c:v>41375</c:v>
                </c:pt>
                <c:pt idx="855">
                  <c:v>41376</c:v>
                </c:pt>
                <c:pt idx="856">
                  <c:v>41379</c:v>
                </c:pt>
                <c:pt idx="857">
                  <c:v>41380</c:v>
                </c:pt>
                <c:pt idx="858">
                  <c:v>41381</c:v>
                </c:pt>
                <c:pt idx="859">
                  <c:v>41382</c:v>
                </c:pt>
                <c:pt idx="860">
                  <c:v>41383</c:v>
                </c:pt>
                <c:pt idx="861">
                  <c:v>41386</c:v>
                </c:pt>
                <c:pt idx="862">
                  <c:v>41387</c:v>
                </c:pt>
                <c:pt idx="863">
                  <c:v>41388</c:v>
                </c:pt>
                <c:pt idx="864">
                  <c:v>41389</c:v>
                </c:pt>
                <c:pt idx="865">
                  <c:v>41390</c:v>
                </c:pt>
                <c:pt idx="866">
                  <c:v>41393</c:v>
                </c:pt>
                <c:pt idx="867">
                  <c:v>41394</c:v>
                </c:pt>
                <c:pt idx="868">
                  <c:v>41395</c:v>
                </c:pt>
                <c:pt idx="869">
                  <c:v>41396</c:v>
                </c:pt>
                <c:pt idx="870">
                  <c:v>41397</c:v>
                </c:pt>
                <c:pt idx="871">
                  <c:v>41400</c:v>
                </c:pt>
                <c:pt idx="872">
                  <c:v>41401</c:v>
                </c:pt>
                <c:pt idx="873">
                  <c:v>41402</c:v>
                </c:pt>
                <c:pt idx="874">
                  <c:v>41403</c:v>
                </c:pt>
                <c:pt idx="875">
                  <c:v>41404</c:v>
                </c:pt>
                <c:pt idx="876">
                  <c:v>41407</c:v>
                </c:pt>
                <c:pt idx="877">
                  <c:v>41408</c:v>
                </c:pt>
                <c:pt idx="878">
                  <c:v>41409</c:v>
                </c:pt>
                <c:pt idx="879">
                  <c:v>41410</c:v>
                </c:pt>
                <c:pt idx="880">
                  <c:v>41411</c:v>
                </c:pt>
                <c:pt idx="881">
                  <c:v>41414</c:v>
                </c:pt>
                <c:pt idx="882">
                  <c:v>41415</c:v>
                </c:pt>
                <c:pt idx="883">
                  <c:v>41416</c:v>
                </c:pt>
                <c:pt idx="884">
                  <c:v>41417</c:v>
                </c:pt>
                <c:pt idx="885">
                  <c:v>41418</c:v>
                </c:pt>
                <c:pt idx="886">
                  <c:v>41421</c:v>
                </c:pt>
                <c:pt idx="887">
                  <c:v>41422</c:v>
                </c:pt>
                <c:pt idx="888">
                  <c:v>41423</c:v>
                </c:pt>
                <c:pt idx="889">
                  <c:v>41424</c:v>
                </c:pt>
                <c:pt idx="890">
                  <c:v>41425</c:v>
                </c:pt>
                <c:pt idx="891">
                  <c:v>41428</c:v>
                </c:pt>
                <c:pt idx="892">
                  <c:v>41429</c:v>
                </c:pt>
                <c:pt idx="893">
                  <c:v>41430</c:v>
                </c:pt>
                <c:pt idx="894">
                  <c:v>41431</c:v>
                </c:pt>
                <c:pt idx="895">
                  <c:v>41432</c:v>
                </c:pt>
                <c:pt idx="896">
                  <c:v>41435</c:v>
                </c:pt>
                <c:pt idx="897">
                  <c:v>41436</c:v>
                </c:pt>
                <c:pt idx="898">
                  <c:v>41437</c:v>
                </c:pt>
                <c:pt idx="899">
                  <c:v>41438</c:v>
                </c:pt>
                <c:pt idx="900">
                  <c:v>41439</c:v>
                </c:pt>
                <c:pt idx="901">
                  <c:v>41442</c:v>
                </c:pt>
                <c:pt idx="902">
                  <c:v>41443</c:v>
                </c:pt>
                <c:pt idx="903">
                  <c:v>41444</c:v>
                </c:pt>
                <c:pt idx="904">
                  <c:v>41445</c:v>
                </c:pt>
                <c:pt idx="905">
                  <c:v>41446</c:v>
                </c:pt>
                <c:pt idx="906">
                  <c:v>41449</c:v>
                </c:pt>
                <c:pt idx="907">
                  <c:v>41450</c:v>
                </c:pt>
                <c:pt idx="908">
                  <c:v>41451</c:v>
                </c:pt>
                <c:pt idx="909">
                  <c:v>41452</c:v>
                </c:pt>
                <c:pt idx="910">
                  <c:v>41453</c:v>
                </c:pt>
                <c:pt idx="911">
                  <c:v>41456</c:v>
                </c:pt>
                <c:pt idx="912">
                  <c:v>41457</c:v>
                </c:pt>
                <c:pt idx="913">
                  <c:v>41458</c:v>
                </c:pt>
                <c:pt idx="914">
                  <c:v>41459</c:v>
                </c:pt>
                <c:pt idx="915">
                  <c:v>41460</c:v>
                </c:pt>
                <c:pt idx="916">
                  <c:v>41463</c:v>
                </c:pt>
                <c:pt idx="917">
                  <c:v>41464</c:v>
                </c:pt>
                <c:pt idx="918">
                  <c:v>41465</c:v>
                </c:pt>
                <c:pt idx="919">
                  <c:v>41466</c:v>
                </c:pt>
                <c:pt idx="920">
                  <c:v>41467</c:v>
                </c:pt>
                <c:pt idx="921">
                  <c:v>41470</c:v>
                </c:pt>
                <c:pt idx="922">
                  <c:v>41471</c:v>
                </c:pt>
                <c:pt idx="923">
                  <c:v>41472</c:v>
                </c:pt>
                <c:pt idx="924">
                  <c:v>41473</c:v>
                </c:pt>
                <c:pt idx="925">
                  <c:v>41474</c:v>
                </c:pt>
                <c:pt idx="926">
                  <c:v>41477</c:v>
                </c:pt>
                <c:pt idx="927">
                  <c:v>41478</c:v>
                </c:pt>
                <c:pt idx="928">
                  <c:v>41479</c:v>
                </c:pt>
                <c:pt idx="929">
                  <c:v>41480</c:v>
                </c:pt>
                <c:pt idx="930">
                  <c:v>41481</c:v>
                </c:pt>
                <c:pt idx="931">
                  <c:v>41484</c:v>
                </c:pt>
                <c:pt idx="932">
                  <c:v>41485</c:v>
                </c:pt>
                <c:pt idx="933">
                  <c:v>41486</c:v>
                </c:pt>
                <c:pt idx="934">
                  <c:v>41487</c:v>
                </c:pt>
                <c:pt idx="935">
                  <c:v>41488</c:v>
                </c:pt>
                <c:pt idx="936">
                  <c:v>41491</c:v>
                </c:pt>
                <c:pt idx="937">
                  <c:v>41492</c:v>
                </c:pt>
                <c:pt idx="938">
                  <c:v>41493</c:v>
                </c:pt>
                <c:pt idx="939">
                  <c:v>41494</c:v>
                </c:pt>
                <c:pt idx="940">
                  <c:v>41495</c:v>
                </c:pt>
                <c:pt idx="941">
                  <c:v>41498</c:v>
                </c:pt>
                <c:pt idx="942">
                  <c:v>41499</c:v>
                </c:pt>
                <c:pt idx="943">
                  <c:v>41500</c:v>
                </c:pt>
                <c:pt idx="944">
                  <c:v>41501</c:v>
                </c:pt>
                <c:pt idx="945">
                  <c:v>41502</c:v>
                </c:pt>
                <c:pt idx="946">
                  <c:v>41505</c:v>
                </c:pt>
                <c:pt idx="947">
                  <c:v>41506</c:v>
                </c:pt>
                <c:pt idx="948">
                  <c:v>41507</c:v>
                </c:pt>
                <c:pt idx="949">
                  <c:v>41508</c:v>
                </c:pt>
                <c:pt idx="950">
                  <c:v>41509</c:v>
                </c:pt>
                <c:pt idx="951">
                  <c:v>41512</c:v>
                </c:pt>
                <c:pt idx="952">
                  <c:v>41513</c:v>
                </c:pt>
                <c:pt idx="953">
                  <c:v>41514</c:v>
                </c:pt>
                <c:pt idx="954">
                  <c:v>41515</c:v>
                </c:pt>
                <c:pt idx="955">
                  <c:v>41516</c:v>
                </c:pt>
                <c:pt idx="956">
                  <c:v>41519</c:v>
                </c:pt>
                <c:pt idx="957">
                  <c:v>41520</c:v>
                </c:pt>
                <c:pt idx="958">
                  <c:v>41521</c:v>
                </c:pt>
                <c:pt idx="959">
                  <c:v>41522</c:v>
                </c:pt>
                <c:pt idx="960">
                  <c:v>41523</c:v>
                </c:pt>
                <c:pt idx="961">
                  <c:v>41526</c:v>
                </c:pt>
                <c:pt idx="962">
                  <c:v>41527</c:v>
                </c:pt>
                <c:pt idx="963">
                  <c:v>41528</c:v>
                </c:pt>
                <c:pt idx="964">
                  <c:v>41529</c:v>
                </c:pt>
                <c:pt idx="965">
                  <c:v>41530</c:v>
                </c:pt>
                <c:pt idx="966">
                  <c:v>41533</c:v>
                </c:pt>
                <c:pt idx="967">
                  <c:v>41534</c:v>
                </c:pt>
                <c:pt idx="968">
                  <c:v>41535</c:v>
                </c:pt>
                <c:pt idx="969">
                  <c:v>41536</c:v>
                </c:pt>
                <c:pt idx="970">
                  <c:v>41537</c:v>
                </c:pt>
                <c:pt idx="971">
                  <c:v>41540</c:v>
                </c:pt>
                <c:pt idx="972">
                  <c:v>41541</c:v>
                </c:pt>
                <c:pt idx="973">
                  <c:v>41542</c:v>
                </c:pt>
                <c:pt idx="974">
                  <c:v>41543</c:v>
                </c:pt>
                <c:pt idx="975">
                  <c:v>41544</c:v>
                </c:pt>
                <c:pt idx="976">
                  <c:v>41547</c:v>
                </c:pt>
                <c:pt idx="977">
                  <c:v>41548</c:v>
                </c:pt>
                <c:pt idx="978">
                  <c:v>41549</c:v>
                </c:pt>
                <c:pt idx="979">
                  <c:v>41550</c:v>
                </c:pt>
                <c:pt idx="980">
                  <c:v>41551</c:v>
                </c:pt>
                <c:pt idx="981">
                  <c:v>41554</c:v>
                </c:pt>
                <c:pt idx="982">
                  <c:v>41555</c:v>
                </c:pt>
                <c:pt idx="983">
                  <c:v>41556</c:v>
                </c:pt>
                <c:pt idx="984">
                  <c:v>41557</c:v>
                </c:pt>
                <c:pt idx="985">
                  <c:v>41558</c:v>
                </c:pt>
                <c:pt idx="986">
                  <c:v>41561</c:v>
                </c:pt>
                <c:pt idx="987">
                  <c:v>41562</c:v>
                </c:pt>
                <c:pt idx="988">
                  <c:v>41563</c:v>
                </c:pt>
                <c:pt idx="989">
                  <c:v>41564</c:v>
                </c:pt>
                <c:pt idx="990">
                  <c:v>41565</c:v>
                </c:pt>
                <c:pt idx="991">
                  <c:v>41568</c:v>
                </c:pt>
                <c:pt idx="992">
                  <c:v>41569</c:v>
                </c:pt>
                <c:pt idx="993">
                  <c:v>41570</c:v>
                </c:pt>
                <c:pt idx="994">
                  <c:v>41571</c:v>
                </c:pt>
                <c:pt idx="995">
                  <c:v>41572</c:v>
                </c:pt>
                <c:pt idx="996">
                  <c:v>41575</c:v>
                </c:pt>
                <c:pt idx="997">
                  <c:v>41576</c:v>
                </c:pt>
                <c:pt idx="998">
                  <c:v>41577</c:v>
                </c:pt>
                <c:pt idx="999">
                  <c:v>41578</c:v>
                </c:pt>
                <c:pt idx="1000">
                  <c:v>41579</c:v>
                </c:pt>
                <c:pt idx="1001">
                  <c:v>41582</c:v>
                </c:pt>
                <c:pt idx="1002">
                  <c:v>41583</c:v>
                </c:pt>
                <c:pt idx="1003">
                  <c:v>41584</c:v>
                </c:pt>
                <c:pt idx="1004">
                  <c:v>41585</c:v>
                </c:pt>
                <c:pt idx="1005">
                  <c:v>41586</c:v>
                </c:pt>
                <c:pt idx="1006">
                  <c:v>41589</c:v>
                </c:pt>
                <c:pt idx="1007">
                  <c:v>41590</c:v>
                </c:pt>
                <c:pt idx="1008">
                  <c:v>41591</c:v>
                </c:pt>
                <c:pt idx="1009">
                  <c:v>41592</c:v>
                </c:pt>
                <c:pt idx="1010">
                  <c:v>41593</c:v>
                </c:pt>
                <c:pt idx="1011">
                  <c:v>41596</c:v>
                </c:pt>
                <c:pt idx="1012">
                  <c:v>41597</c:v>
                </c:pt>
                <c:pt idx="1013">
                  <c:v>41598</c:v>
                </c:pt>
                <c:pt idx="1014">
                  <c:v>41599</c:v>
                </c:pt>
                <c:pt idx="1015">
                  <c:v>41600</c:v>
                </c:pt>
                <c:pt idx="1016">
                  <c:v>41603</c:v>
                </c:pt>
                <c:pt idx="1017">
                  <c:v>41604</c:v>
                </c:pt>
                <c:pt idx="1018">
                  <c:v>41605</c:v>
                </c:pt>
                <c:pt idx="1019">
                  <c:v>41606</c:v>
                </c:pt>
                <c:pt idx="1020">
                  <c:v>41607</c:v>
                </c:pt>
                <c:pt idx="1021">
                  <c:v>41610</c:v>
                </c:pt>
                <c:pt idx="1022">
                  <c:v>41611</c:v>
                </c:pt>
                <c:pt idx="1023">
                  <c:v>41612</c:v>
                </c:pt>
                <c:pt idx="1024">
                  <c:v>41613</c:v>
                </c:pt>
                <c:pt idx="1025">
                  <c:v>41614</c:v>
                </c:pt>
                <c:pt idx="1026">
                  <c:v>41617</c:v>
                </c:pt>
                <c:pt idx="1027">
                  <c:v>41618</c:v>
                </c:pt>
                <c:pt idx="1028">
                  <c:v>41619</c:v>
                </c:pt>
                <c:pt idx="1029">
                  <c:v>41620</c:v>
                </c:pt>
                <c:pt idx="1030">
                  <c:v>41621</c:v>
                </c:pt>
                <c:pt idx="1031">
                  <c:v>41624</c:v>
                </c:pt>
                <c:pt idx="1032">
                  <c:v>41625</c:v>
                </c:pt>
                <c:pt idx="1033">
                  <c:v>41626</c:v>
                </c:pt>
                <c:pt idx="1034">
                  <c:v>41627</c:v>
                </c:pt>
                <c:pt idx="1035">
                  <c:v>41628</c:v>
                </c:pt>
                <c:pt idx="1036">
                  <c:v>41631</c:v>
                </c:pt>
                <c:pt idx="1037">
                  <c:v>41632</c:v>
                </c:pt>
                <c:pt idx="1038">
                  <c:v>41633</c:v>
                </c:pt>
                <c:pt idx="1039">
                  <c:v>41634</c:v>
                </c:pt>
                <c:pt idx="1040">
                  <c:v>41635</c:v>
                </c:pt>
                <c:pt idx="1041">
                  <c:v>41638</c:v>
                </c:pt>
                <c:pt idx="1042">
                  <c:v>41639</c:v>
                </c:pt>
                <c:pt idx="1043">
                  <c:v>41640</c:v>
                </c:pt>
                <c:pt idx="1044">
                  <c:v>41641</c:v>
                </c:pt>
                <c:pt idx="1045">
                  <c:v>41642</c:v>
                </c:pt>
                <c:pt idx="1046">
                  <c:v>41645</c:v>
                </c:pt>
                <c:pt idx="1047">
                  <c:v>41646</c:v>
                </c:pt>
                <c:pt idx="1048">
                  <c:v>41647</c:v>
                </c:pt>
                <c:pt idx="1049">
                  <c:v>41648</c:v>
                </c:pt>
                <c:pt idx="1050">
                  <c:v>41649</c:v>
                </c:pt>
                <c:pt idx="1051">
                  <c:v>41652</c:v>
                </c:pt>
                <c:pt idx="1052">
                  <c:v>41653</c:v>
                </c:pt>
                <c:pt idx="1053">
                  <c:v>41654</c:v>
                </c:pt>
                <c:pt idx="1054">
                  <c:v>41655</c:v>
                </c:pt>
                <c:pt idx="1055">
                  <c:v>41656</c:v>
                </c:pt>
                <c:pt idx="1056">
                  <c:v>41659</c:v>
                </c:pt>
                <c:pt idx="1057">
                  <c:v>41660</c:v>
                </c:pt>
                <c:pt idx="1058">
                  <c:v>41661</c:v>
                </c:pt>
                <c:pt idx="1059">
                  <c:v>41662</c:v>
                </c:pt>
                <c:pt idx="1060">
                  <c:v>41663</c:v>
                </c:pt>
                <c:pt idx="1061">
                  <c:v>41666</c:v>
                </c:pt>
                <c:pt idx="1062">
                  <c:v>41667</c:v>
                </c:pt>
                <c:pt idx="1063">
                  <c:v>41668</c:v>
                </c:pt>
                <c:pt idx="1064">
                  <c:v>41669</c:v>
                </c:pt>
                <c:pt idx="1065">
                  <c:v>41670</c:v>
                </c:pt>
                <c:pt idx="1066">
                  <c:v>41673</c:v>
                </c:pt>
                <c:pt idx="1067">
                  <c:v>41674</c:v>
                </c:pt>
                <c:pt idx="1068">
                  <c:v>41675</c:v>
                </c:pt>
                <c:pt idx="1069">
                  <c:v>41676</c:v>
                </c:pt>
                <c:pt idx="1070">
                  <c:v>41677</c:v>
                </c:pt>
                <c:pt idx="1071">
                  <c:v>41680</c:v>
                </c:pt>
                <c:pt idx="1072">
                  <c:v>41681</c:v>
                </c:pt>
                <c:pt idx="1073">
                  <c:v>41682</c:v>
                </c:pt>
                <c:pt idx="1074">
                  <c:v>41683</c:v>
                </c:pt>
                <c:pt idx="1075">
                  <c:v>41684</c:v>
                </c:pt>
                <c:pt idx="1076">
                  <c:v>41687</c:v>
                </c:pt>
                <c:pt idx="1077">
                  <c:v>41688</c:v>
                </c:pt>
                <c:pt idx="1078">
                  <c:v>41689</c:v>
                </c:pt>
                <c:pt idx="1079">
                  <c:v>41690</c:v>
                </c:pt>
                <c:pt idx="1080">
                  <c:v>41691</c:v>
                </c:pt>
                <c:pt idx="1081">
                  <c:v>41694</c:v>
                </c:pt>
                <c:pt idx="1082">
                  <c:v>41695</c:v>
                </c:pt>
                <c:pt idx="1083">
                  <c:v>41696</c:v>
                </c:pt>
                <c:pt idx="1084">
                  <c:v>41697</c:v>
                </c:pt>
                <c:pt idx="1085">
                  <c:v>41698</c:v>
                </c:pt>
                <c:pt idx="1086">
                  <c:v>41701</c:v>
                </c:pt>
                <c:pt idx="1087">
                  <c:v>41702</c:v>
                </c:pt>
                <c:pt idx="1088">
                  <c:v>41703</c:v>
                </c:pt>
                <c:pt idx="1089">
                  <c:v>41704</c:v>
                </c:pt>
                <c:pt idx="1090">
                  <c:v>41705</c:v>
                </c:pt>
                <c:pt idx="1091">
                  <c:v>41708</c:v>
                </c:pt>
                <c:pt idx="1092">
                  <c:v>41709</c:v>
                </c:pt>
                <c:pt idx="1093">
                  <c:v>41710</c:v>
                </c:pt>
                <c:pt idx="1094">
                  <c:v>41711</c:v>
                </c:pt>
                <c:pt idx="1095">
                  <c:v>41712</c:v>
                </c:pt>
                <c:pt idx="1096">
                  <c:v>41715</c:v>
                </c:pt>
                <c:pt idx="1097">
                  <c:v>41716</c:v>
                </c:pt>
                <c:pt idx="1098">
                  <c:v>41717</c:v>
                </c:pt>
                <c:pt idx="1099">
                  <c:v>41718</c:v>
                </c:pt>
                <c:pt idx="1100">
                  <c:v>41719</c:v>
                </c:pt>
                <c:pt idx="1101">
                  <c:v>41722</c:v>
                </c:pt>
                <c:pt idx="1102">
                  <c:v>41723</c:v>
                </c:pt>
                <c:pt idx="1103">
                  <c:v>41724</c:v>
                </c:pt>
                <c:pt idx="1104">
                  <c:v>41725</c:v>
                </c:pt>
                <c:pt idx="1105">
                  <c:v>41726</c:v>
                </c:pt>
                <c:pt idx="1106">
                  <c:v>41729</c:v>
                </c:pt>
                <c:pt idx="1107">
                  <c:v>41730</c:v>
                </c:pt>
                <c:pt idx="1108">
                  <c:v>41731</c:v>
                </c:pt>
                <c:pt idx="1109">
                  <c:v>41732</c:v>
                </c:pt>
                <c:pt idx="1110">
                  <c:v>41733</c:v>
                </c:pt>
                <c:pt idx="1111">
                  <c:v>41736</c:v>
                </c:pt>
                <c:pt idx="1112">
                  <c:v>41737</c:v>
                </c:pt>
                <c:pt idx="1113">
                  <c:v>41738</c:v>
                </c:pt>
                <c:pt idx="1114">
                  <c:v>41739</c:v>
                </c:pt>
                <c:pt idx="1115">
                  <c:v>41740</c:v>
                </c:pt>
                <c:pt idx="1116">
                  <c:v>41743</c:v>
                </c:pt>
                <c:pt idx="1117">
                  <c:v>41744</c:v>
                </c:pt>
                <c:pt idx="1118">
                  <c:v>41745</c:v>
                </c:pt>
                <c:pt idx="1119">
                  <c:v>41746</c:v>
                </c:pt>
                <c:pt idx="1120">
                  <c:v>41747</c:v>
                </c:pt>
                <c:pt idx="1121">
                  <c:v>41750</c:v>
                </c:pt>
                <c:pt idx="1122">
                  <c:v>41751</c:v>
                </c:pt>
                <c:pt idx="1123">
                  <c:v>41752</c:v>
                </c:pt>
                <c:pt idx="1124">
                  <c:v>41753</c:v>
                </c:pt>
                <c:pt idx="1125">
                  <c:v>41754</c:v>
                </c:pt>
                <c:pt idx="1126">
                  <c:v>41757</c:v>
                </c:pt>
                <c:pt idx="1127">
                  <c:v>41758</c:v>
                </c:pt>
                <c:pt idx="1128">
                  <c:v>41759</c:v>
                </c:pt>
                <c:pt idx="1129">
                  <c:v>41760</c:v>
                </c:pt>
                <c:pt idx="1130">
                  <c:v>41761</c:v>
                </c:pt>
                <c:pt idx="1131">
                  <c:v>41764</c:v>
                </c:pt>
                <c:pt idx="1132">
                  <c:v>41765</c:v>
                </c:pt>
                <c:pt idx="1133">
                  <c:v>41766</c:v>
                </c:pt>
                <c:pt idx="1134">
                  <c:v>41767</c:v>
                </c:pt>
                <c:pt idx="1135">
                  <c:v>41768</c:v>
                </c:pt>
                <c:pt idx="1136">
                  <c:v>41771</c:v>
                </c:pt>
                <c:pt idx="1137">
                  <c:v>41772</c:v>
                </c:pt>
                <c:pt idx="1138">
                  <c:v>41773</c:v>
                </c:pt>
                <c:pt idx="1139">
                  <c:v>41774</c:v>
                </c:pt>
                <c:pt idx="1140">
                  <c:v>41775</c:v>
                </c:pt>
                <c:pt idx="1141">
                  <c:v>41778</c:v>
                </c:pt>
                <c:pt idx="1142">
                  <c:v>41779</c:v>
                </c:pt>
                <c:pt idx="1143">
                  <c:v>41780</c:v>
                </c:pt>
                <c:pt idx="1144">
                  <c:v>41781</c:v>
                </c:pt>
                <c:pt idx="1145">
                  <c:v>41782</c:v>
                </c:pt>
                <c:pt idx="1146">
                  <c:v>41785</c:v>
                </c:pt>
                <c:pt idx="1147">
                  <c:v>41786</c:v>
                </c:pt>
                <c:pt idx="1148">
                  <c:v>41787</c:v>
                </c:pt>
                <c:pt idx="1149">
                  <c:v>41788</c:v>
                </c:pt>
                <c:pt idx="1150">
                  <c:v>41789</c:v>
                </c:pt>
                <c:pt idx="1151">
                  <c:v>41792</c:v>
                </c:pt>
                <c:pt idx="1152">
                  <c:v>41793</c:v>
                </c:pt>
                <c:pt idx="1153">
                  <c:v>41794</c:v>
                </c:pt>
                <c:pt idx="1154">
                  <c:v>41795</c:v>
                </c:pt>
                <c:pt idx="1155">
                  <c:v>41796</c:v>
                </c:pt>
                <c:pt idx="1156">
                  <c:v>41799</c:v>
                </c:pt>
                <c:pt idx="1157">
                  <c:v>41800</c:v>
                </c:pt>
                <c:pt idx="1158">
                  <c:v>41801</c:v>
                </c:pt>
                <c:pt idx="1159">
                  <c:v>41802</c:v>
                </c:pt>
                <c:pt idx="1160">
                  <c:v>41803</c:v>
                </c:pt>
                <c:pt idx="1161">
                  <c:v>41806</c:v>
                </c:pt>
                <c:pt idx="1162">
                  <c:v>41807</c:v>
                </c:pt>
                <c:pt idx="1163">
                  <c:v>41808</c:v>
                </c:pt>
                <c:pt idx="1164">
                  <c:v>41809</c:v>
                </c:pt>
                <c:pt idx="1165">
                  <c:v>41810</c:v>
                </c:pt>
                <c:pt idx="1166">
                  <c:v>41813</c:v>
                </c:pt>
                <c:pt idx="1167">
                  <c:v>41814</c:v>
                </c:pt>
                <c:pt idx="1168">
                  <c:v>41815</c:v>
                </c:pt>
                <c:pt idx="1169">
                  <c:v>41816</c:v>
                </c:pt>
                <c:pt idx="1170">
                  <c:v>41817</c:v>
                </c:pt>
                <c:pt idx="1171">
                  <c:v>41820</c:v>
                </c:pt>
                <c:pt idx="1172">
                  <c:v>41821</c:v>
                </c:pt>
                <c:pt idx="1173">
                  <c:v>41822</c:v>
                </c:pt>
                <c:pt idx="1174">
                  <c:v>41823</c:v>
                </c:pt>
                <c:pt idx="1175">
                  <c:v>41824</c:v>
                </c:pt>
                <c:pt idx="1176">
                  <c:v>41827</c:v>
                </c:pt>
                <c:pt idx="1177">
                  <c:v>41828</c:v>
                </c:pt>
                <c:pt idx="1178">
                  <c:v>41829</c:v>
                </c:pt>
                <c:pt idx="1179">
                  <c:v>41830</c:v>
                </c:pt>
                <c:pt idx="1180">
                  <c:v>41831</c:v>
                </c:pt>
                <c:pt idx="1181">
                  <c:v>41834</c:v>
                </c:pt>
                <c:pt idx="1182">
                  <c:v>41835</c:v>
                </c:pt>
                <c:pt idx="1183">
                  <c:v>41836</c:v>
                </c:pt>
                <c:pt idx="1184">
                  <c:v>41837</c:v>
                </c:pt>
                <c:pt idx="1185">
                  <c:v>41838</c:v>
                </c:pt>
                <c:pt idx="1186">
                  <c:v>41841</c:v>
                </c:pt>
                <c:pt idx="1187">
                  <c:v>41842</c:v>
                </c:pt>
                <c:pt idx="1188">
                  <c:v>41843</c:v>
                </c:pt>
                <c:pt idx="1189">
                  <c:v>41844</c:v>
                </c:pt>
                <c:pt idx="1190">
                  <c:v>41845</c:v>
                </c:pt>
                <c:pt idx="1191">
                  <c:v>41848</c:v>
                </c:pt>
                <c:pt idx="1192">
                  <c:v>41849</c:v>
                </c:pt>
                <c:pt idx="1193">
                  <c:v>41850</c:v>
                </c:pt>
                <c:pt idx="1194">
                  <c:v>41851</c:v>
                </c:pt>
                <c:pt idx="1195">
                  <c:v>41852</c:v>
                </c:pt>
                <c:pt idx="1196">
                  <c:v>41855</c:v>
                </c:pt>
                <c:pt idx="1197">
                  <c:v>41856</c:v>
                </c:pt>
                <c:pt idx="1198">
                  <c:v>41857</c:v>
                </c:pt>
                <c:pt idx="1199">
                  <c:v>41858</c:v>
                </c:pt>
                <c:pt idx="1200">
                  <c:v>41859</c:v>
                </c:pt>
                <c:pt idx="1201">
                  <c:v>41862</c:v>
                </c:pt>
                <c:pt idx="1202">
                  <c:v>41863</c:v>
                </c:pt>
                <c:pt idx="1203">
                  <c:v>41864</c:v>
                </c:pt>
                <c:pt idx="1204">
                  <c:v>41865</c:v>
                </c:pt>
                <c:pt idx="1205">
                  <c:v>41866</c:v>
                </c:pt>
                <c:pt idx="1206">
                  <c:v>41869</c:v>
                </c:pt>
                <c:pt idx="1207">
                  <c:v>41870</c:v>
                </c:pt>
                <c:pt idx="1208">
                  <c:v>41871</c:v>
                </c:pt>
                <c:pt idx="1209">
                  <c:v>41872</c:v>
                </c:pt>
                <c:pt idx="1210">
                  <c:v>41873</c:v>
                </c:pt>
                <c:pt idx="1211">
                  <c:v>41876</c:v>
                </c:pt>
                <c:pt idx="1212">
                  <c:v>41877</c:v>
                </c:pt>
                <c:pt idx="1213">
                  <c:v>41878</c:v>
                </c:pt>
                <c:pt idx="1214">
                  <c:v>41879</c:v>
                </c:pt>
                <c:pt idx="1215">
                  <c:v>41880</c:v>
                </c:pt>
                <c:pt idx="1216">
                  <c:v>41883</c:v>
                </c:pt>
                <c:pt idx="1217">
                  <c:v>41884</c:v>
                </c:pt>
                <c:pt idx="1218">
                  <c:v>41885</c:v>
                </c:pt>
                <c:pt idx="1219">
                  <c:v>41886</c:v>
                </c:pt>
                <c:pt idx="1220">
                  <c:v>41887</c:v>
                </c:pt>
                <c:pt idx="1221">
                  <c:v>41890</c:v>
                </c:pt>
                <c:pt idx="1222">
                  <c:v>41891</c:v>
                </c:pt>
                <c:pt idx="1223">
                  <c:v>41892</c:v>
                </c:pt>
                <c:pt idx="1224">
                  <c:v>41893</c:v>
                </c:pt>
                <c:pt idx="1225">
                  <c:v>41894</c:v>
                </c:pt>
                <c:pt idx="1226">
                  <c:v>41897</c:v>
                </c:pt>
                <c:pt idx="1227">
                  <c:v>41898</c:v>
                </c:pt>
                <c:pt idx="1228">
                  <c:v>41899</c:v>
                </c:pt>
                <c:pt idx="1229">
                  <c:v>41900</c:v>
                </c:pt>
                <c:pt idx="1230">
                  <c:v>41901</c:v>
                </c:pt>
                <c:pt idx="1231">
                  <c:v>41904</c:v>
                </c:pt>
                <c:pt idx="1232">
                  <c:v>41905</c:v>
                </c:pt>
                <c:pt idx="1233">
                  <c:v>41906</c:v>
                </c:pt>
                <c:pt idx="1234">
                  <c:v>41907</c:v>
                </c:pt>
                <c:pt idx="1235">
                  <c:v>41908</c:v>
                </c:pt>
                <c:pt idx="1236">
                  <c:v>41911</c:v>
                </c:pt>
                <c:pt idx="1237">
                  <c:v>41912</c:v>
                </c:pt>
                <c:pt idx="1238">
                  <c:v>41913</c:v>
                </c:pt>
                <c:pt idx="1239">
                  <c:v>41914</c:v>
                </c:pt>
                <c:pt idx="1240">
                  <c:v>41915</c:v>
                </c:pt>
                <c:pt idx="1241">
                  <c:v>41918</c:v>
                </c:pt>
                <c:pt idx="1242">
                  <c:v>41919</c:v>
                </c:pt>
                <c:pt idx="1243">
                  <c:v>41920</c:v>
                </c:pt>
                <c:pt idx="1244">
                  <c:v>41921</c:v>
                </c:pt>
                <c:pt idx="1245">
                  <c:v>41922</c:v>
                </c:pt>
                <c:pt idx="1246">
                  <c:v>41925</c:v>
                </c:pt>
                <c:pt idx="1247">
                  <c:v>41926</c:v>
                </c:pt>
                <c:pt idx="1248">
                  <c:v>41927</c:v>
                </c:pt>
                <c:pt idx="1249">
                  <c:v>41928</c:v>
                </c:pt>
                <c:pt idx="1250">
                  <c:v>41929</c:v>
                </c:pt>
                <c:pt idx="1251">
                  <c:v>41932</c:v>
                </c:pt>
                <c:pt idx="1252">
                  <c:v>41933</c:v>
                </c:pt>
                <c:pt idx="1253">
                  <c:v>41934</c:v>
                </c:pt>
                <c:pt idx="1254">
                  <c:v>41935</c:v>
                </c:pt>
                <c:pt idx="1255">
                  <c:v>41936</c:v>
                </c:pt>
                <c:pt idx="1256">
                  <c:v>41939</c:v>
                </c:pt>
                <c:pt idx="1257">
                  <c:v>41940</c:v>
                </c:pt>
                <c:pt idx="1258">
                  <c:v>41941</c:v>
                </c:pt>
                <c:pt idx="1259">
                  <c:v>41942</c:v>
                </c:pt>
                <c:pt idx="1260">
                  <c:v>41943</c:v>
                </c:pt>
                <c:pt idx="1261">
                  <c:v>41946</c:v>
                </c:pt>
                <c:pt idx="1262">
                  <c:v>41947</c:v>
                </c:pt>
                <c:pt idx="1263">
                  <c:v>41948</c:v>
                </c:pt>
                <c:pt idx="1264">
                  <c:v>41949</c:v>
                </c:pt>
                <c:pt idx="1265">
                  <c:v>41950</c:v>
                </c:pt>
                <c:pt idx="1266">
                  <c:v>41953</c:v>
                </c:pt>
                <c:pt idx="1267">
                  <c:v>41954</c:v>
                </c:pt>
                <c:pt idx="1268">
                  <c:v>41955</c:v>
                </c:pt>
                <c:pt idx="1269">
                  <c:v>41956</c:v>
                </c:pt>
                <c:pt idx="1270">
                  <c:v>41957</c:v>
                </c:pt>
                <c:pt idx="1271">
                  <c:v>41960</c:v>
                </c:pt>
                <c:pt idx="1272">
                  <c:v>41961</c:v>
                </c:pt>
                <c:pt idx="1273">
                  <c:v>41962</c:v>
                </c:pt>
                <c:pt idx="1274">
                  <c:v>41963</c:v>
                </c:pt>
                <c:pt idx="1275">
                  <c:v>41964</c:v>
                </c:pt>
                <c:pt idx="1276">
                  <c:v>41967</c:v>
                </c:pt>
                <c:pt idx="1277">
                  <c:v>41968</c:v>
                </c:pt>
                <c:pt idx="1278">
                  <c:v>41969</c:v>
                </c:pt>
                <c:pt idx="1279">
                  <c:v>41970</c:v>
                </c:pt>
                <c:pt idx="1280">
                  <c:v>41971</c:v>
                </c:pt>
                <c:pt idx="1281">
                  <c:v>41974</c:v>
                </c:pt>
                <c:pt idx="1282">
                  <c:v>41975</c:v>
                </c:pt>
                <c:pt idx="1283">
                  <c:v>41976</c:v>
                </c:pt>
                <c:pt idx="1284">
                  <c:v>41977</c:v>
                </c:pt>
                <c:pt idx="1285">
                  <c:v>41978</c:v>
                </c:pt>
                <c:pt idx="1286">
                  <c:v>41981</c:v>
                </c:pt>
                <c:pt idx="1287">
                  <c:v>41982</c:v>
                </c:pt>
                <c:pt idx="1288">
                  <c:v>41983</c:v>
                </c:pt>
                <c:pt idx="1289">
                  <c:v>41984</c:v>
                </c:pt>
                <c:pt idx="1290">
                  <c:v>41985</c:v>
                </c:pt>
                <c:pt idx="1291">
                  <c:v>41988</c:v>
                </c:pt>
                <c:pt idx="1292">
                  <c:v>41989</c:v>
                </c:pt>
                <c:pt idx="1293">
                  <c:v>41990</c:v>
                </c:pt>
                <c:pt idx="1294">
                  <c:v>41991</c:v>
                </c:pt>
                <c:pt idx="1295">
                  <c:v>41992</c:v>
                </c:pt>
                <c:pt idx="1296">
                  <c:v>41995</c:v>
                </c:pt>
                <c:pt idx="1297">
                  <c:v>41996</c:v>
                </c:pt>
                <c:pt idx="1298">
                  <c:v>41997</c:v>
                </c:pt>
                <c:pt idx="1299">
                  <c:v>41998</c:v>
                </c:pt>
                <c:pt idx="1300">
                  <c:v>41999</c:v>
                </c:pt>
                <c:pt idx="1301">
                  <c:v>42002</c:v>
                </c:pt>
                <c:pt idx="1302">
                  <c:v>42003</c:v>
                </c:pt>
                <c:pt idx="1303">
                  <c:v>42004</c:v>
                </c:pt>
                <c:pt idx="1304">
                  <c:v>42005</c:v>
                </c:pt>
                <c:pt idx="1305">
                  <c:v>42006</c:v>
                </c:pt>
                <c:pt idx="1306">
                  <c:v>42009</c:v>
                </c:pt>
                <c:pt idx="1307">
                  <c:v>42010</c:v>
                </c:pt>
                <c:pt idx="1308">
                  <c:v>42011</c:v>
                </c:pt>
                <c:pt idx="1309">
                  <c:v>42012</c:v>
                </c:pt>
                <c:pt idx="1310">
                  <c:v>42013</c:v>
                </c:pt>
                <c:pt idx="1311">
                  <c:v>42016</c:v>
                </c:pt>
                <c:pt idx="1312">
                  <c:v>42017</c:v>
                </c:pt>
                <c:pt idx="1313">
                  <c:v>42018</c:v>
                </c:pt>
                <c:pt idx="1314">
                  <c:v>42019</c:v>
                </c:pt>
                <c:pt idx="1315">
                  <c:v>42020</c:v>
                </c:pt>
                <c:pt idx="1316">
                  <c:v>42023</c:v>
                </c:pt>
                <c:pt idx="1317">
                  <c:v>42024</c:v>
                </c:pt>
                <c:pt idx="1318">
                  <c:v>42025</c:v>
                </c:pt>
                <c:pt idx="1319">
                  <c:v>42026</c:v>
                </c:pt>
                <c:pt idx="1320">
                  <c:v>42027</c:v>
                </c:pt>
                <c:pt idx="1321">
                  <c:v>42030</c:v>
                </c:pt>
                <c:pt idx="1322">
                  <c:v>42031</c:v>
                </c:pt>
                <c:pt idx="1323">
                  <c:v>42032</c:v>
                </c:pt>
                <c:pt idx="1324">
                  <c:v>42033</c:v>
                </c:pt>
                <c:pt idx="1325">
                  <c:v>42034</c:v>
                </c:pt>
                <c:pt idx="1326">
                  <c:v>42037</c:v>
                </c:pt>
                <c:pt idx="1327">
                  <c:v>42038</c:v>
                </c:pt>
                <c:pt idx="1328">
                  <c:v>42039</c:v>
                </c:pt>
                <c:pt idx="1329">
                  <c:v>42040</c:v>
                </c:pt>
                <c:pt idx="1330">
                  <c:v>42041</c:v>
                </c:pt>
                <c:pt idx="1331">
                  <c:v>42044</c:v>
                </c:pt>
                <c:pt idx="1332">
                  <c:v>42045</c:v>
                </c:pt>
                <c:pt idx="1333">
                  <c:v>42046</c:v>
                </c:pt>
                <c:pt idx="1334">
                  <c:v>42047</c:v>
                </c:pt>
                <c:pt idx="1335">
                  <c:v>42048</c:v>
                </c:pt>
                <c:pt idx="1336">
                  <c:v>42051</c:v>
                </c:pt>
                <c:pt idx="1337">
                  <c:v>42052</c:v>
                </c:pt>
                <c:pt idx="1338">
                  <c:v>42053</c:v>
                </c:pt>
                <c:pt idx="1339">
                  <c:v>42054</c:v>
                </c:pt>
                <c:pt idx="1340">
                  <c:v>42055</c:v>
                </c:pt>
                <c:pt idx="1341">
                  <c:v>42058</c:v>
                </c:pt>
                <c:pt idx="1342">
                  <c:v>42059</c:v>
                </c:pt>
                <c:pt idx="1343">
                  <c:v>42060</c:v>
                </c:pt>
                <c:pt idx="1344">
                  <c:v>42061</c:v>
                </c:pt>
                <c:pt idx="1345">
                  <c:v>42062</c:v>
                </c:pt>
                <c:pt idx="1346">
                  <c:v>42065</c:v>
                </c:pt>
                <c:pt idx="1347">
                  <c:v>42066</c:v>
                </c:pt>
                <c:pt idx="1348">
                  <c:v>42067</c:v>
                </c:pt>
                <c:pt idx="1349">
                  <c:v>42068</c:v>
                </c:pt>
                <c:pt idx="1350">
                  <c:v>42069</c:v>
                </c:pt>
                <c:pt idx="1351">
                  <c:v>42072</c:v>
                </c:pt>
                <c:pt idx="1352">
                  <c:v>42073</c:v>
                </c:pt>
                <c:pt idx="1353">
                  <c:v>42074</c:v>
                </c:pt>
                <c:pt idx="1354">
                  <c:v>42075</c:v>
                </c:pt>
                <c:pt idx="1355">
                  <c:v>42076</c:v>
                </c:pt>
                <c:pt idx="1356">
                  <c:v>42079</c:v>
                </c:pt>
                <c:pt idx="1357">
                  <c:v>42080</c:v>
                </c:pt>
                <c:pt idx="1358">
                  <c:v>42081</c:v>
                </c:pt>
                <c:pt idx="1359">
                  <c:v>42082</c:v>
                </c:pt>
                <c:pt idx="1360">
                  <c:v>42083</c:v>
                </c:pt>
                <c:pt idx="1361">
                  <c:v>42086</c:v>
                </c:pt>
                <c:pt idx="1362">
                  <c:v>42087</c:v>
                </c:pt>
                <c:pt idx="1363">
                  <c:v>42088</c:v>
                </c:pt>
                <c:pt idx="1364">
                  <c:v>42089</c:v>
                </c:pt>
                <c:pt idx="1365">
                  <c:v>42090</c:v>
                </c:pt>
                <c:pt idx="1366">
                  <c:v>42093</c:v>
                </c:pt>
                <c:pt idx="1367">
                  <c:v>42094</c:v>
                </c:pt>
                <c:pt idx="1368">
                  <c:v>42095</c:v>
                </c:pt>
                <c:pt idx="1369">
                  <c:v>42096</c:v>
                </c:pt>
                <c:pt idx="1370">
                  <c:v>42097</c:v>
                </c:pt>
                <c:pt idx="1371">
                  <c:v>42100</c:v>
                </c:pt>
                <c:pt idx="1372">
                  <c:v>42101</c:v>
                </c:pt>
                <c:pt idx="1373">
                  <c:v>42102</c:v>
                </c:pt>
                <c:pt idx="1374">
                  <c:v>42103</c:v>
                </c:pt>
                <c:pt idx="1375">
                  <c:v>42104</c:v>
                </c:pt>
                <c:pt idx="1376">
                  <c:v>42107</c:v>
                </c:pt>
                <c:pt idx="1377">
                  <c:v>42108</c:v>
                </c:pt>
                <c:pt idx="1378">
                  <c:v>42109</c:v>
                </c:pt>
                <c:pt idx="1379">
                  <c:v>42110</c:v>
                </c:pt>
                <c:pt idx="1380">
                  <c:v>42111</c:v>
                </c:pt>
                <c:pt idx="1381">
                  <c:v>42114</c:v>
                </c:pt>
                <c:pt idx="1382">
                  <c:v>42115</c:v>
                </c:pt>
                <c:pt idx="1383">
                  <c:v>42116</c:v>
                </c:pt>
                <c:pt idx="1384">
                  <c:v>42117</c:v>
                </c:pt>
                <c:pt idx="1385">
                  <c:v>42118</c:v>
                </c:pt>
                <c:pt idx="1386">
                  <c:v>42121</c:v>
                </c:pt>
                <c:pt idx="1387">
                  <c:v>42122</c:v>
                </c:pt>
                <c:pt idx="1388">
                  <c:v>42123</c:v>
                </c:pt>
                <c:pt idx="1389">
                  <c:v>42124</c:v>
                </c:pt>
                <c:pt idx="1390">
                  <c:v>42125</c:v>
                </c:pt>
                <c:pt idx="1391">
                  <c:v>42128</c:v>
                </c:pt>
                <c:pt idx="1392">
                  <c:v>42129</c:v>
                </c:pt>
                <c:pt idx="1393">
                  <c:v>42130</c:v>
                </c:pt>
                <c:pt idx="1394">
                  <c:v>42131</c:v>
                </c:pt>
                <c:pt idx="1395">
                  <c:v>42132</c:v>
                </c:pt>
                <c:pt idx="1396">
                  <c:v>42135</c:v>
                </c:pt>
                <c:pt idx="1397">
                  <c:v>42136</c:v>
                </c:pt>
                <c:pt idx="1398">
                  <c:v>42137</c:v>
                </c:pt>
                <c:pt idx="1399">
                  <c:v>42138</c:v>
                </c:pt>
                <c:pt idx="1400">
                  <c:v>42139</c:v>
                </c:pt>
                <c:pt idx="1401">
                  <c:v>42142</c:v>
                </c:pt>
                <c:pt idx="1402">
                  <c:v>42143</c:v>
                </c:pt>
                <c:pt idx="1403">
                  <c:v>42144</c:v>
                </c:pt>
                <c:pt idx="1404">
                  <c:v>42145</c:v>
                </c:pt>
                <c:pt idx="1405">
                  <c:v>42146</c:v>
                </c:pt>
                <c:pt idx="1406">
                  <c:v>42149</c:v>
                </c:pt>
                <c:pt idx="1407">
                  <c:v>42150</c:v>
                </c:pt>
                <c:pt idx="1408">
                  <c:v>42151</c:v>
                </c:pt>
                <c:pt idx="1409">
                  <c:v>42152</c:v>
                </c:pt>
                <c:pt idx="1410">
                  <c:v>42153</c:v>
                </c:pt>
                <c:pt idx="1411">
                  <c:v>42156</c:v>
                </c:pt>
                <c:pt idx="1412">
                  <c:v>42157</c:v>
                </c:pt>
                <c:pt idx="1413">
                  <c:v>42158</c:v>
                </c:pt>
                <c:pt idx="1414">
                  <c:v>42159</c:v>
                </c:pt>
                <c:pt idx="1415">
                  <c:v>42160</c:v>
                </c:pt>
                <c:pt idx="1416">
                  <c:v>42163</c:v>
                </c:pt>
                <c:pt idx="1417">
                  <c:v>42164</c:v>
                </c:pt>
                <c:pt idx="1418">
                  <c:v>42165</c:v>
                </c:pt>
                <c:pt idx="1419">
                  <c:v>42166</c:v>
                </c:pt>
                <c:pt idx="1420">
                  <c:v>42167</c:v>
                </c:pt>
                <c:pt idx="1421">
                  <c:v>42170</c:v>
                </c:pt>
                <c:pt idx="1422">
                  <c:v>42171</c:v>
                </c:pt>
                <c:pt idx="1423">
                  <c:v>42172</c:v>
                </c:pt>
                <c:pt idx="1424">
                  <c:v>42173</c:v>
                </c:pt>
                <c:pt idx="1425">
                  <c:v>42174</c:v>
                </c:pt>
                <c:pt idx="1426">
                  <c:v>42177</c:v>
                </c:pt>
                <c:pt idx="1427">
                  <c:v>42178</c:v>
                </c:pt>
                <c:pt idx="1428">
                  <c:v>42179</c:v>
                </c:pt>
                <c:pt idx="1429">
                  <c:v>42180</c:v>
                </c:pt>
                <c:pt idx="1430">
                  <c:v>42181</c:v>
                </c:pt>
                <c:pt idx="1431">
                  <c:v>42184</c:v>
                </c:pt>
                <c:pt idx="1432">
                  <c:v>42185</c:v>
                </c:pt>
                <c:pt idx="1433">
                  <c:v>42186</c:v>
                </c:pt>
                <c:pt idx="1434">
                  <c:v>42187</c:v>
                </c:pt>
                <c:pt idx="1435">
                  <c:v>42188</c:v>
                </c:pt>
                <c:pt idx="1436">
                  <c:v>42191</c:v>
                </c:pt>
                <c:pt idx="1437">
                  <c:v>42192</c:v>
                </c:pt>
                <c:pt idx="1438">
                  <c:v>42193</c:v>
                </c:pt>
                <c:pt idx="1439">
                  <c:v>42194</c:v>
                </c:pt>
                <c:pt idx="1440">
                  <c:v>42195</c:v>
                </c:pt>
                <c:pt idx="1441">
                  <c:v>42198</c:v>
                </c:pt>
                <c:pt idx="1442">
                  <c:v>42199</c:v>
                </c:pt>
                <c:pt idx="1443">
                  <c:v>42200</c:v>
                </c:pt>
                <c:pt idx="1444">
                  <c:v>42201</c:v>
                </c:pt>
                <c:pt idx="1445">
                  <c:v>42202</c:v>
                </c:pt>
                <c:pt idx="1446">
                  <c:v>42205</c:v>
                </c:pt>
                <c:pt idx="1447">
                  <c:v>42206</c:v>
                </c:pt>
                <c:pt idx="1448">
                  <c:v>42207</c:v>
                </c:pt>
                <c:pt idx="1449">
                  <c:v>42208</c:v>
                </c:pt>
                <c:pt idx="1450">
                  <c:v>42209</c:v>
                </c:pt>
                <c:pt idx="1451">
                  <c:v>42212</c:v>
                </c:pt>
                <c:pt idx="1452">
                  <c:v>42213</c:v>
                </c:pt>
                <c:pt idx="1453">
                  <c:v>42214</c:v>
                </c:pt>
                <c:pt idx="1454">
                  <c:v>42215</c:v>
                </c:pt>
                <c:pt idx="1455">
                  <c:v>42216</c:v>
                </c:pt>
                <c:pt idx="1456">
                  <c:v>42219</c:v>
                </c:pt>
                <c:pt idx="1457">
                  <c:v>42220</c:v>
                </c:pt>
                <c:pt idx="1458">
                  <c:v>42221</c:v>
                </c:pt>
                <c:pt idx="1459">
                  <c:v>42222</c:v>
                </c:pt>
                <c:pt idx="1460">
                  <c:v>42223</c:v>
                </c:pt>
                <c:pt idx="1461">
                  <c:v>42226</c:v>
                </c:pt>
                <c:pt idx="1462">
                  <c:v>42227</c:v>
                </c:pt>
                <c:pt idx="1463">
                  <c:v>42228</c:v>
                </c:pt>
                <c:pt idx="1464">
                  <c:v>42229</c:v>
                </c:pt>
                <c:pt idx="1465">
                  <c:v>42230</c:v>
                </c:pt>
                <c:pt idx="1466">
                  <c:v>42233</c:v>
                </c:pt>
                <c:pt idx="1467">
                  <c:v>42234</c:v>
                </c:pt>
                <c:pt idx="1468">
                  <c:v>42235</c:v>
                </c:pt>
                <c:pt idx="1469">
                  <c:v>42236</c:v>
                </c:pt>
                <c:pt idx="1470">
                  <c:v>42237</c:v>
                </c:pt>
                <c:pt idx="1471">
                  <c:v>42240</c:v>
                </c:pt>
                <c:pt idx="1472">
                  <c:v>42241</c:v>
                </c:pt>
                <c:pt idx="1473">
                  <c:v>42242</c:v>
                </c:pt>
                <c:pt idx="1474">
                  <c:v>42243</c:v>
                </c:pt>
                <c:pt idx="1475">
                  <c:v>42244</c:v>
                </c:pt>
                <c:pt idx="1476">
                  <c:v>42247</c:v>
                </c:pt>
                <c:pt idx="1477">
                  <c:v>42248</c:v>
                </c:pt>
                <c:pt idx="1478">
                  <c:v>42249</c:v>
                </c:pt>
                <c:pt idx="1479">
                  <c:v>42250</c:v>
                </c:pt>
                <c:pt idx="1480">
                  <c:v>42251</c:v>
                </c:pt>
                <c:pt idx="1481">
                  <c:v>42254</c:v>
                </c:pt>
                <c:pt idx="1482">
                  <c:v>42255</c:v>
                </c:pt>
                <c:pt idx="1483">
                  <c:v>42256</c:v>
                </c:pt>
                <c:pt idx="1484">
                  <c:v>42257</c:v>
                </c:pt>
                <c:pt idx="1485">
                  <c:v>42258</c:v>
                </c:pt>
                <c:pt idx="1486">
                  <c:v>42261</c:v>
                </c:pt>
                <c:pt idx="1487">
                  <c:v>42262</c:v>
                </c:pt>
                <c:pt idx="1488">
                  <c:v>42263</c:v>
                </c:pt>
                <c:pt idx="1489">
                  <c:v>42264</c:v>
                </c:pt>
                <c:pt idx="1490">
                  <c:v>42265</c:v>
                </c:pt>
                <c:pt idx="1491">
                  <c:v>42268</c:v>
                </c:pt>
                <c:pt idx="1492">
                  <c:v>42269</c:v>
                </c:pt>
                <c:pt idx="1493">
                  <c:v>42270</c:v>
                </c:pt>
                <c:pt idx="1494">
                  <c:v>42271</c:v>
                </c:pt>
                <c:pt idx="1495">
                  <c:v>42272</c:v>
                </c:pt>
                <c:pt idx="1496">
                  <c:v>42275</c:v>
                </c:pt>
                <c:pt idx="1497">
                  <c:v>42276</c:v>
                </c:pt>
                <c:pt idx="1498">
                  <c:v>42277</c:v>
                </c:pt>
                <c:pt idx="1499">
                  <c:v>42278</c:v>
                </c:pt>
                <c:pt idx="1500">
                  <c:v>42279</c:v>
                </c:pt>
                <c:pt idx="1501">
                  <c:v>42282</c:v>
                </c:pt>
                <c:pt idx="1502">
                  <c:v>42283</c:v>
                </c:pt>
                <c:pt idx="1503">
                  <c:v>42284</c:v>
                </c:pt>
                <c:pt idx="1504">
                  <c:v>42285</c:v>
                </c:pt>
                <c:pt idx="1505">
                  <c:v>42286</c:v>
                </c:pt>
                <c:pt idx="1506">
                  <c:v>42289</c:v>
                </c:pt>
                <c:pt idx="1507">
                  <c:v>42290</c:v>
                </c:pt>
                <c:pt idx="1508">
                  <c:v>42291</c:v>
                </c:pt>
                <c:pt idx="1509">
                  <c:v>42292</c:v>
                </c:pt>
                <c:pt idx="1510">
                  <c:v>42293</c:v>
                </c:pt>
                <c:pt idx="1511">
                  <c:v>42296</c:v>
                </c:pt>
                <c:pt idx="1512">
                  <c:v>42297</c:v>
                </c:pt>
                <c:pt idx="1513">
                  <c:v>42298</c:v>
                </c:pt>
                <c:pt idx="1514">
                  <c:v>42299</c:v>
                </c:pt>
                <c:pt idx="1515">
                  <c:v>42300</c:v>
                </c:pt>
                <c:pt idx="1516">
                  <c:v>42303</c:v>
                </c:pt>
                <c:pt idx="1517">
                  <c:v>42304</c:v>
                </c:pt>
                <c:pt idx="1518">
                  <c:v>42305</c:v>
                </c:pt>
                <c:pt idx="1519">
                  <c:v>42306</c:v>
                </c:pt>
                <c:pt idx="1520">
                  <c:v>42307</c:v>
                </c:pt>
                <c:pt idx="1521">
                  <c:v>42310</c:v>
                </c:pt>
                <c:pt idx="1522">
                  <c:v>42311</c:v>
                </c:pt>
                <c:pt idx="1523">
                  <c:v>42312</c:v>
                </c:pt>
                <c:pt idx="1524">
                  <c:v>42313</c:v>
                </c:pt>
                <c:pt idx="1525">
                  <c:v>42314</c:v>
                </c:pt>
                <c:pt idx="1526">
                  <c:v>42317</c:v>
                </c:pt>
                <c:pt idx="1527">
                  <c:v>42318</c:v>
                </c:pt>
                <c:pt idx="1528">
                  <c:v>42319</c:v>
                </c:pt>
                <c:pt idx="1529">
                  <c:v>42320</c:v>
                </c:pt>
                <c:pt idx="1530">
                  <c:v>42321</c:v>
                </c:pt>
                <c:pt idx="1531">
                  <c:v>42324</c:v>
                </c:pt>
                <c:pt idx="1532">
                  <c:v>42325</c:v>
                </c:pt>
                <c:pt idx="1533">
                  <c:v>42326</c:v>
                </c:pt>
                <c:pt idx="1534">
                  <c:v>42327</c:v>
                </c:pt>
                <c:pt idx="1535">
                  <c:v>42328</c:v>
                </c:pt>
                <c:pt idx="1536">
                  <c:v>42331</c:v>
                </c:pt>
                <c:pt idx="1537">
                  <c:v>42332</c:v>
                </c:pt>
                <c:pt idx="1538">
                  <c:v>42333</c:v>
                </c:pt>
                <c:pt idx="1539">
                  <c:v>42334</c:v>
                </c:pt>
                <c:pt idx="1540">
                  <c:v>42335</c:v>
                </c:pt>
                <c:pt idx="1541">
                  <c:v>42338</c:v>
                </c:pt>
                <c:pt idx="1542">
                  <c:v>42339</c:v>
                </c:pt>
                <c:pt idx="1543">
                  <c:v>42340</c:v>
                </c:pt>
                <c:pt idx="1544">
                  <c:v>42341</c:v>
                </c:pt>
                <c:pt idx="1545">
                  <c:v>42342</c:v>
                </c:pt>
                <c:pt idx="1546">
                  <c:v>42345</c:v>
                </c:pt>
                <c:pt idx="1547">
                  <c:v>42346</c:v>
                </c:pt>
                <c:pt idx="1548">
                  <c:v>42347</c:v>
                </c:pt>
                <c:pt idx="1549">
                  <c:v>42348</c:v>
                </c:pt>
                <c:pt idx="1550">
                  <c:v>42349</c:v>
                </c:pt>
                <c:pt idx="1551">
                  <c:v>42352</c:v>
                </c:pt>
                <c:pt idx="1552">
                  <c:v>42353</c:v>
                </c:pt>
                <c:pt idx="1553">
                  <c:v>42354</c:v>
                </c:pt>
                <c:pt idx="1554">
                  <c:v>42355</c:v>
                </c:pt>
                <c:pt idx="1555">
                  <c:v>42356</c:v>
                </c:pt>
                <c:pt idx="1556">
                  <c:v>42359</c:v>
                </c:pt>
                <c:pt idx="1557">
                  <c:v>42360</c:v>
                </c:pt>
                <c:pt idx="1558">
                  <c:v>42361</c:v>
                </c:pt>
                <c:pt idx="1559">
                  <c:v>42362</c:v>
                </c:pt>
                <c:pt idx="1560">
                  <c:v>42363</c:v>
                </c:pt>
                <c:pt idx="1561">
                  <c:v>42366</c:v>
                </c:pt>
                <c:pt idx="1562">
                  <c:v>42367</c:v>
                </c:pt>
                <c:pt idx="1563">
                  <c:v>42368</c:v>
                </c:pt>
                <c:pt idx="1564">
                  <c:v>42369</c:v>
                </c:pt>
                <c:pt idx="1565">
                  <c:v>42370</c:v>
                </c:pt>
                <c:pt idx="1566">
                  <c:v>42373</c:v>
                </c:pt>
                <c:pt idx="1567">
                  <c:v>42374</c:v>
                </c:pt>
                <c:pt idx="1568">
                  <c:v>42375</c:v>
                </c:pt>
                <c:pt idx="1569">
                  <c:v>42376</c:v>
                </c:pt>
                <c:pt idx="1570">
                  <c:v>42377</c:v>
                </c:pt>
                <c:pt idx="1571">
                  <c:v>42380</c:v>
                </c:pt>
                <c:pt idx="1572">
                  <c:v>42381</c:v>
                </c:pt>
                <c:pt idx="1573">
                  <c:v>42382</c:v>
                </c:pt>
                <c:pt idx="1574">
                  <c:v>42383</c:v>
                </c:pt>
                <c:pt idx="1575">
                  <c:v>42384</c:v>
                </c:pt>
                <c:pt idx="1576">
                  <c:v>42387</c:v>
                </c:pt>
                <c:pt idx="1577">
                  <c:v>42388</c:v>
                </c:pt>
                <c:pt idx="1578">
                  <c:v>42389</c:v>
                </c:pt>
                <c:pt idx="1579">
                  <c:v>42390</c:v>
                </c:pt>
                <c:pt idx="1580">
                  <c:v>42391</c:v>
                </c:pt>
                <c:pt idx="1581">
                  <c:v>42394</c:v>
                </c:pt>
                <c:pt idx="1582">
                  <c:v>42395</c:v>
                </c:pt>
                <c:pt idx="1583">
                  <c:v>42396</c:v>
                </c:pt>
                <c:pt idx="1584">
                  <c:v>42397</c:v>
                </c:pt>
                <c:pt idx="1585">
                  <c:v>42398</c:v>
                </c:pt>
                <c:pt idx="1586">
                  <c:v>42401</c:v>
                </c:pt>
                <c:pt idx="1587">
                  <c:v>42402</c:v>
                </c:pt>
                <c:pt idx="1588">
                  <c:v>42403</c:v>
                </c:pt>
                <c:pt idx="1589">
                  <c:v>42404</c:v>
                </c:pt>
                <c:pt idx="1590">
                  <c:v>42405</c:v>
                </c:pt>
                <c:pt idx="1591">
                  <c:v>42408</c:v>
                </c:pt>
                <c:pt idx="1592">
                  <c:v>42409</c:v>
                </c:pt>
                <c:pt idx="1593">
                  <c:v>42410</c:v>
                </c:pt>
                <c:pt idx="1594">
                  <c:v>42411</c:v>
                </c:pt>
                <c:pt idx="1595">
                  <c:v>42412</c:v>
                </c:pt>
                <c:pt idx="1596">
                  <c:v>42415</c:v>
                </c:pt>
                <c:pt idx="1597">
                  <c:v>42416</c:v>
                </c:pt>
                <c:pt idx="1598">
                  <c:v>42417</c:v>
                </c:pt>
                <c:pt idx="1599">
                  <c:v>42418</c:v>
                </c:pt>
                <c:pt idx="1600">
                  <c:v>42419</c:v>
                </c:pt>
                <c:pt idx="1601">
                  <c:v>42422</c:v>
                </c:pt>
                <c:pt idx="1602">
                  <c:v>42423</c:v>
                </c:pt>
                <c:pt idx="1603">
                  <c:v>42424</c:v>
                </c:pt>
                <c:pt idx="1604">
                  <c:v>42425</c:v>
                </c:pt>
                <c:pt idx="1605">
                  <c:v>42426</c:v>
                </c:pt>
                <c:pt idx="1606">
                  <c:v>42429</c:v>
                </c:pt>
                <c:pt idx="1607">
                  <c:v>42430</c:v>
                </c:pt>
                <c:pt idx="1608">
                  <c:v>42431</c:v>
                </c:pt>
                <c:pt idx="1609">
                  <c:v>42432</c:v>
                </c:pt>
                <c:pt idx="1610">
                  <c:v>42433</c:v>
                </c:pt>
                <c:pt idx="1611">
                  <c:v>42436</c:v>
                </c:pt>
                <c:pt idx="1612">
                  <c:v>42437</c:v>
                </c:pt>
                <c:pt idx="1613">
                  <c:v>42438</c:v>
                </c:pt>
                <c:pt idx="1614">
                  <c:v>42439</c:v>
                </c:pt>
                <c:pt idx="1615">
                  <c:v>42440</c:v>
                </c:pt>
                <c:pt idx="1616">
                  <c:v>42443</c:v>
                </c:pt>
                <c:pt idx="1617">
                  <c:v>42444</c:v>
                </c:pt>
                <c:pt idx="1618">
                  <c:v>42445</c:v>
                </c:pt>
                <c:pt idx="1619">
                  <c:v>42446</c:v>
                </c:pt>
                <c:pt idx="1620">
                  <c:v>42447</c:v>
                </c:pt>
                <c:pt idx="1621">
                  <c:v>42450</c:v>
                </c:pt>
                <c:pt idx="1622">
                  <c:v>42451</c:v>
                </c:pt>
                <c:pt idx="1623">
                  <c:v>42452</c:v>
                </c:pt>
                <c:pt idx="1624">
                  <c:v>42453</c:v>
                </c:pt>
                <c:pt idx="1625">
                  <c:v>42454</c:v>
                </c:pt>
                <c:pt idx="1626">
                  <c:v>42457</c:v>
                </c:pt>
                <c:pt idx="1627">
                  <c:v>42458</c:v>
                </c:pt>
                <c:pt idx="1628">
                  <c:v>42459</c:v>
                </c:pt>
                <c:pt idx="1629">
                  <c:v>42460</c:v>
                </c:pt>
                <c:pt idx="1630">
                  <c:v>42461</c:v>
                </c:pt>
                <c:pt idx="1631">
                  <c:v>42464</c:v>
                </c:pt>
                <c:pt idx="1632">
                  <c:v>42465</c:v>
                </c:pt>
                <c:pt idx="1633">
                  <c:v>42466</c:v>
                </c:pt>
                <c:pt idx="1634">
                  <c:v>42467</c:v>
                </c:pt>
                <c:pt idx="1635">
                  <c:v>42468</c:v>
                </c:pt>
                <c:pt idx="1636">
                  <c:v>42471</c:v>
                </c:pt>
                <c:pt idx="1637">
                  <c:v>42472</c:v>
                </c:pt>
                <c:pt idx="1638">
                  <c:v>42473</c:v>
                </c:pt>
                <c:pt idx="1639">
                  <c:v>42474</c:v>
                </c:pt>
                <c:pt idx="1640">
                  <c:v>42475</c:v>
                </c:pt>
                <c:pt idx="1641">
                  <c:v>42478</c:v>
                </c:pt>
                <c:pt idx="1642">
                  <c:v>42479</c:v>
                </c:pt>
                <c:pt idx="1643">
                  <c:v>42480</c:v>
                </c:pt>
                <c:pt idx="1644">
                  <c:v>42481</c:v>
                </c:pt>
                <c:pt idx="1645">
                  <c:v>42482</c:v>
                </c:pt>
                <c:pt idx="1646">
                  <c:v>42485</c:v>
                </c:pt>
                <c:pt idx="1647">
                  <c:v>42486</c:v>
                </c:pt>
                <c:pt idx="1648">
                  <c:v>42487</c:v>
                </c:pt>
                <c:pt idx="1649">
                  <c:v>42488</c:v>
                </c:pt>
                <c:pt idx="1650">
                  <c:v>42489</c:v>
                </c:pt>
                <c:pt idx="1651">
                  <c:v>42492</c:v>
                </c:pt>
                <c:pt idx="1652">
                  <c:v>42493</c:v>
                </c:pt>
                <c:pt idx="1653">
                  <c:v>42494</c:v>
                </c:pt>
                <c:pt idx="1654">
                  <c:v>42495</c:v>
                </c:pt>
                <c:pt idx="1655">
                  <c:v>42496</c:v>
                </c:pt>
                <c:pt idx="1656">
                  <c:v>42499</c:v>
                </c:pt>
                <c:pt idx="1657">
                  <c:v>42500</c:v>
                </c:pt>
                <c:pt idx="1658">
                  <c:v>42501</c:v>
                </c:pt>
                <c:pt idx="1659">
                  <c:v>42502</c:v>
                </c:pt>
                <c:pt idx="1660">
                  <c:v>42503</c:v>
                </c:pt>
                <c:pt idx="1661">
                  <c:v>42506</c:v>
                </c:pt>
                <c:pt idx="1662">
                  <c:v>42507</c:v>
                </c:pt>
                <c:pt idx="1663">
                  <c:v>42508</c:v>
                </c:pt>
                <c:pt idx="1664">
                  <c:v>42509</c:v>
                </c:pt>
                <c:pt idx="1665">
                  <c:v>42510</c:v>
                </c:pt>
                <c:pt idx="1666">
                  <c:v>42513</c:v>
                </c:pt>
                <c:pt idx="1667">
                  <c:v>42514</c:v>
                </c:pt>
                <c:pt idx="1668">
                  <c:v>42515</c:v>
                </c:pt>
                <c:pt idx="1669">
                  <c:v>42516</c:v>
                </c:pt>
                <c:pt idx="1670">
                  <c:v>42517</c:v>
                </c:pt>
                <c:pt idx="1671">
                  <c:v>42520</c:v>
                </c:pt>
                <c:pt idx="1672">
                  <c:v>42521</c:v>
                </c:pt>
                <c:pt idx="1673">
                  <c:v>42522</c:v>
                </c:pt>
                <c:pt idx="1674">
                  <c:v>42523</c:v>
                </c:pt>
                <c:pt idx="1675">
                  <c:v>42524</c:v>
                </c:pt>
                <c:pt idx="1676">
                  <c:v>42527</c:v>
                </c:pt>
                <c:pt idx="1677">
                  <c:v>42528</c:v>
                </c:pt>
                <c:pt idx="1678">
                  <c:v>42529</c:v>
                </c:pt>
                <c:pt idx="1679">
                  <c:v>42530</c:v>
                </c:pt>
                <c:pt idx="1680">
                  <c:v>42531</c:v>
                </c:pt>
                <c:pt idx="1681">
                  <c:v>42534</c:v>
                </c:pt>
                <c:pt idx="1682">
                  <c:v>42535</c:v>
                </c:pt>
                <c:pt idx="1683">
                  <c:v>42536</c:v>
                </c:pt>
                <c:pt idx="1684">
                  <c:v>42537</c:v>
                </c:pt>
                <c:pt idx="1685">
                  <c:v>42538</c:v>
                </c:pt>
                <c:pt idx="1686">
                  <c:v>42541</c:v>
                </c:pt>
                <c:pt idx="1687">
                  <c:v>42542</c:v>
                </c:pt>
                <c:pt idx="1688">
                  <c:v>42543</c:v>
                </c:pt>
                <c:pt idx="1689">
                  <c:v>42544</c:v>
                </c:pt>
                <c:pt idx="1690">
                  <c:v>42545</c:v>
                </c:pt>
                <c:pt idx="1691">
                  <c:v>42548</c:v>
                </c:pt>
                <c:pt idx="1692">
                  <c:v>42549</c:v>
                </c:pt>
                <c:pt idx="1693">
                  <c:v>42550</c:v>
                </c:pt>
                <c:pt idx="1694">
                  <c:v>42551</c:v>
                </c:pt>
                <c:pt idx="1695">
                  <c:v>42552</c:v>
                </c:pt>
                <c:pt idx="1696">
                  <c:v>42555</c:v>
                </c:pt>
                <c:pt idx="1697">
                  <c:v>42556</c:v>
                </c:pt>
                <c:pt idx="1698">
                  <c:v>42557</c:v>
                </c:pt>
                <c:pt idx="1699">
                  <c:v>42558</c:v>
                </c:pt>
                <c:pt idx="1700">
                  <c:v>42559</c:v>
                </c:pt>
                <c:pt idx="1701">
                  <c:v>42562</c:v>
                </c:pt>
                <c:pt idx="1702">
                  <c:v>42563</c:v>
                </c:pt>
                <c:pt idx="1703">
                  <c:v>42564</c:v>
                </c:pt>
                <c:pt idx="1704">
                  <c:v>42565</c:v>
                </c:pt>
                <c:pt idx="1705">
                  <c:v>42566</c:v>
                </c:pt>
                <c:pt idx="1706">
                  <c:v>42569</c:v>
                </c:pt>
                <c:pt idx="1707">
                  <c:v>42570</c:v>
                </c:pt>
                <c:pt idx="1708">
                  <c:v>42571</c:v>
                </c:pt>
                <c:pt idx="1709">
                  <c:v>42572</c:v>
                </c:pt>
                <c:pt idx="1710">
                  <c:v>42573</c:v>
                </c:pt>
                <c:pt idx="1711">
                  <c:v>42576</c:v>
                </c:pt>
                <c:pt idx="1712">
                  <c:v>42577</c:v>
                </c:pt>
                <c:pt idx="1713">
                  <c:v>42578</c:v>
                </c:pt>
                <c:pt idx="1714">
                  <c:v>42579</c:v>
                </c:pt>
                <c:pt idx="1715">
                  <c:v>42580</c:v>
                </c:pt>
                <c:pt idx="1716">
                  <c:v>42583</c:v>
                </c:pt>
                <c:pt idx="1717">
                  <c:v>42584</c:v>
                </c:pt>
                <c:pt idx="1718">
                  <c:v>42585</c:v>
                </c:pt>
                <c:pt idx="1719">
                  <c:v>42586</c:v>
                </c:pt>
                <c:pt idx="1720">
                  <c:v>42587</c:v>
                </c:pt>
                <c:pt idx="1721">
                  <c:v>42590</c:v>
                </c:pt>
                <c:pt idx="1722">
                  <c:v>42591</c:v>
                </c:pt>
                <c:pt idx="1723">
                  <c:v>42592</c:v>
                </c:pt>
                <c:pt idx="1724">
                  <c:v>42593</c:v>
                </c:pt>
                <c:pt idx="1725">
                  <c:v>42594</c:v>
                </c:pt>
                <c:pt idx="1726">
                  <c:v>42597</c:v>
                </c:pt>
                <c:pt idx="1727">
                  <c:v>42598</c:v>
                </c:pt>
                <c:pt idx="1728">
                  <c:v>42599</c:v>
                </c:pt>
                <c:pt idx="1729">
                  <c:v>42600</c:v>
                </c:pt>
                <c:pt idx="1730">
                  <c:v>42601</c:v>
                </c:pt>
                <c:pt idx="1731">
                  <c:v>42604</c:v>
                </c:pt>
                <c:pt idx="1732">
                  <c:v>42605</c:v>
                </c:pt>
                <c:pt idx="1733">
                  <c:v>42606</c:v>
                </c:pt>
                <c:pt idx="1734">
                  <c:v>42607</c:v>
                </c:pt>
                <c:pt idx="1735">
                  <c:v>42608</c:v>
                </c:pt>
                <c:pt idx="1736">
                  <c:v>42611</c:v>
                </c:pt>
                <c:pt idx="1737">
                  <c:v>42612</c:v>
                </c:pt>
                <c:pt idx="1738">
                  <c:v>42613</c:v>
                </c:pt>
                <c:pt idx="1739">
                  <c:v>42614</c:v>
                </c:pt>
                <c:pt idx="1740">
                  <c:v>42615</c:v>
                </c:pt>
                <c:pt idx="1741">
                  <c:v>42618</c:v>
                </c:pt>
                <c:pt idx="1742">
                  <c:v>42619</c:v>
                </c:pt>
                <c:pt idx="1743">
                  <c:v>42620</c:v>
                </c:pt>
                <c:pt idx="1744">
                  <c:v>42621</c:v>
                </c:pt>
                <c:pt idx="1745">
                  <c:v>42622</c:v>
                </c:pt>
                <c:pt idx="1746">
                  <c:v>42625</c:v>
                </c:pt>
                <c:pt idx="1747">
                  <c:v>42626</c:v>
                </c:pt>
                <c:pt idx="1748">
                  <c:v>42627</c:v>
                </c:pt>
                <c:pt idx="1749">
                  <c:v>42628</c:v>
                </c:pt>
                <c:pt idx="1750">
                  <c:v>42629</c:v>
                </c:pt>
                <c:pt idx="1751">
                  <c:v>42632</c:v>
                </c:pt>
                <c:pt idx="1752">
                  <c:v>42633</c:v>
                </c:pt>
                <c:pt idx="1753">
                  <c:v>42634</c:v>
                </c:pt>
                <c:pt idx="1754">
                  <c:v>42635</c:v>
                </c:pt>
                <c:pt idx="1755">
                  <c:v>42636</c:v>
                </c:pt>
                <c:pt idx="1756">
                  <c:v>42639</c:v>
                </c:pt>
                <c:pt idx="1757">
                  <c:v>42640</c:v>
                </c:pt>
                <c:pt idx="1758">
                  <c:v>42641</c:v>
                </c:pt>
                <c:pt idx="1759">
                  <c:v>42642</c:v>
                </c:pt>
                <c:pt idx="1760">
                  <c:v>42643</c:v>
                </c:pt>
                <c:pt idx="1761">
                  <c:v>42646</c:v>
                </c:pt>
                <c:pt idx="1762">
                  <c:v>42647</c:v>
                </c:pt>
                <c:pt idx="1763">
                  <c:v>42648</c:v>
                </c:pt>
                <c:pt idx="1764">
                  <c:v>42649</c:v>
                </c:pt>
                <c:pt idx="1765">
                  <c:v>42650</c:v>
                </c:pt>
                <c:pt idx="1766">
                  <c:v>42653</c:v>
                </c:pt>
                <c:pt idx="1767">
                  <c:v>42654</c:v>
                </c:pt>
                <c:pt idx="1768">
                  <c:v>42655</c:v>
                </c:pt>
                <c:pt idx="1769">
                  <c:v>42656</c:v>
                </c:pt>
                <c:pt idx="1770">
                  <c:v>42657</c:v>
                </c:pt>
                <c:pt idx="1771">
                  <c:v>42660</c:v>
                </c:pt>
                <c:pt idx="1772">
                  <c:v>42661</c:v>
                </c:pt>
                <c:pt idx="1773">
                  <c:v>42662</c:v>
                </c:pt>
                <c:pt idx="1774">
                  <c:v>42663</c:v>
                </c:pt>
                <c:pt idx="1775">
                  <c:v>42664</c:v>
                </c:pt>
                <c:pt idx="1776">
                  <c:v>42667</c:v>
                </c:pt>
                <c:pt idx="1777">
                  <c:v>42668</c:v>
                </c:pt>
                <c:pt idx="1778">
                  <c:v>42669</c:v>
                </c:pt>
                <c:pt idx="1779">
                  <c:v>42670</c:v>
                </c:pt>
                <c:pt idx="1780">
                  <c:v>42671</c:v>
                </c:pt>
                <c:pt idx="1781">
                  <c:v>42674</c:v>
                </c:pt>
                <c:pt idx="1782">
                  <c:v>42675</c:v>
                </c:pt>
                <c:pt idx="1783">
                  <c:v>42676</c:v>
                </c:pt>
                <c:pt idx="1784">
                  <c:v>42677</c:v>
                </c:pt>
                <c:pt idx="1785">
                  <c:v>42678</c:v>
                </c:pt>
                <c:pt idx="1786">
                  <c:v>42681</c:v>
                </c:pt>
                <c:pt idx="1787">
                  <c:v>42682</c:v>
                </c:pt>
                <c:pt idx="1788">
                  <c:v>42683</c:v>
                </c:pt>
                <c:pt idx="1789">
                  <c:v>42684</c:v>
                </c:pt>
                <c:pt idx="1790">
                  <c:v>42685</c:v>
                </c:pt>
                <c:pt idx="1791">
                  <c:v>42688</c:v>
                </c:pt>
                <c:pt idx="1792">
                  <c:v>42689</c:v>
                </c:pt>
                <c:pt idx="1793">
                  <c:v>42690</c:v>
                </c:pt>
                <c:pt idx="1794">
                  <c:v>42691</c:v>
                </c:pt>
                <c:pt idx="1795">
                  <c:v>42692</c:v>
                </c:pt>
                <c:pt idx="1796">
                  <c:v>42695</c:v>
                </c:pt>
                <c:pt idx="1797">
                  <c:v>42696</c:v>
                </c:pt>
                <c:pt idx="1798">
                  <c:v>42697</c:v>
                </c:pt>
                <c:pt idx="1799">
                  <c:v>42698</c:v>
                </c:pt>
                <c:pt idx="1800">
                  <c:v>42699</c:v>
                </c:pt>
                <c:pt idx="1801">
                  <c:v>42702</c:v>
                </c:pt>
                <c:pt idx="1802">
                  <c:v>42703</c:v>
                </c:pt>
                <c:pt idx="1803">
                  <c:v>42704</c:v>
                </c:pt>
                <c:pt idx="1804">
                  <c:v>42705</c:v>
                </c:pt>
                <c:pt idx="1805">
                  <c:v>42706</c:v>
                </c:pt>
                <c:pt idx="1806">
                  <c:v>42709</c:v>
                </c:pt>
                <c:pt idx="1807">
                  <c:v>42710</c:v>
                </c:pt>
                <c:pt idx="1808">
                  <c:v>42711</c:v>
                </c:pt>
                <c:pt idx="1809">
                  <c:v>42712</c:v>
                </c:pt>
                <c:pt idx="1810">
                  <c:v>42713</c:v>
                </c:pt>
                <c:pt idx="1811">
                  <c:v>42716</c:v>
                </c:pt>
                <c:pt idx="1812">
                  <c:v>42717</c:v>
                </c:pt>
                <c:pt idx="1813">
                  <c:v>42718</c:v>
                </c:pt>
                <c:pt idx="1814">
                  <c:v>42719</c:v>
                </c:pt>
                <c:pt idx="1815">
                  <c:v>42720</c:v>
                </c:pt>
                <c:pt idx="1816">
                  <c:v>42723</c:v>
                </c:pt>
                <c:pt idx="1817">
                  <c:v>42724</c:v>
                </c:pt>
                <c:pt idx="1818">
                  <c:v>42725</c:v>
                </c:pt>
                <c:pt idx="1819">
                  <c:v>42726</c:v>
                </c:pt>
                <c:pt idx="1820">
                  <c:v>42727</c:v>
                </c:pt>
                <c:pt idx="1821">
                  <c:v>42730</c:v>
                </c:pt>
                <c:pt idx="1822">
                  <c:v>42731</c:v>
                </c:pt>
                <c:pt idx="1823">
                  <c:v>42732</c:v>
                </c:pt>
                <c:pt idx="1824">
                  <c:v>42733</c:v>
                </c:pt>
                <c:pt idx="1825">
                  <c:v>42734</c:v>
                </c:pt>
                <c:pt idx="1826">
                  <c:v>42737</c:v>
                </c:pt>
                <c:pt idx="1827">
                  <c:v>42738</c:v>
                </c:pt>
                <c:pt idx="1828">
                  <c:v>42739</c:v>
                </c:pt>
                <c:pt idx="1829">
                  <c:v>42740</c:v>
                </c:pt>
                <c:pt idx="1830">
                  <c:v>42741</c:v>
                </c:pt>
                <c:pt idx="1831">
                  <c:v>42744</c:v>
                </c:pt>
                <c:pt idx="1832">
                  <c:v>42745</c:v>
                </c:pt>
                <c:pt idx="1833">
                  <c:v>42746</c:v>
                </c:pt>
                <c:pt idx="1834">
                  <c:v>42747</c:v>
                </c:pt>
                <c:pt idx="1835">
                  <c:v>42748</c:v>
                </c:pt>
                <c:pt idx="1836">
                  <c:v>42751</c:v>
                </c:pt>
                <c:pt idx="1837">
                  <c:v>42752</c:v>
                </c:pt>
                <c:pt idx="1838">
                  <c:v>42753</c:v>
                </c:pt>
                <c:pt idx="1839">
                  <c:v>42754</c:v>
                </c:pt>
                <c:pt idx="1840">
                  <c:v>42755</c:v>
                </c:pt>
                <c:pt idx="1841">
                  <c:v>42758</c:v>
                </c:pt>
                <c:pt idx="1842">
                  <c:v>42759</c:v>
                </c:pt>
                <c:pt idx="1843">
                  <c:v>42760</c:v>
                </c:pt>
                <c:pt idx="1844">
                  <c:v>42761</c:v>
                </c:pt>
                <c:pt idx="1845">
                  <c:v>42762</c:v>
                </c:pt>
                <c:pt idx="1846">
                  <c:v>42765</c:v>
                </c:pt>
                <c:pt idx="1847">
                  <c:v>42766</c:v>
                </c:pt>
                <c:pt idx="1848">
                  <c:v>42767</c:v>
                </c:pt>
                <c:pt idx="1849">
                  <c:v>42768</c:v>
                </c:pt>
                <c:pt idx="1850">
                  <c:v>42769</c:v>
                </c:pt>
                <c:pt idx="1851">
                  <c:v>42772</c:v>
                </c:pt>
                <c:pt idx="1852">
                  <c:v>42773</c:v>
                </c:pt>
                <c:pt idx="1853">
                  <c:v>42774</c:v>
                </c:pt>
                <c:pt idx="1854">
                  <c:v>42775</c:v>
                </c:pt>
                <c:pt idx="1855">
                  <c:v>42776</c:v>
                </c:pt>
                <c:pt idx="1856">
                  <c:v>42779</c:v>
                </c:pt>
                <c:pt idx="1857">
                  <c:v>42780</c:v>
                </c:pt>
                <c:pt idx="1858">
                  <c:v>42781</c:v>
                </c:pt>
                <c:pt idx="1859">
                  <c:v>42782</c:v>
                </c:pt>
                <c:pt idx="1860">
                  <c:v>42783</c:v>
                </c:pt>
                <c:pt idx="1861">
                  <c:v>42786</c:v>
                </c:pt>
                <c:pt idx="1862">
                  <c:v>42787</c:v>
                </c:pt>
                <c:pt idx="1863">
                  <c:v>42788</c:v>
                </c:pt>
                <c:pt idx="1864">
                  <c:v>42789</c:v>
                </c:pt>
                <c:pt idx="1865">
                  <c:v>42790</c:v>
                </c:pt>
                <c:pt idx="1866">
                  <c:v>42793</c:v>
                </c:pt>
                <c:pt idx="1867">
                  <c:v>42794</c:v>
                </c:pt>
                <c:pt idx="1868">
                  <c:v>42795</c:v>
                </c:pt>
                <c:pt idx="1869">
                  <c:v>42796</c:v>
                </c:pt>
                <c:pt idx="1870">
                  <c:v>42797</c:v>
                </c:pt>
                <c:pt idx="1871">
                  <c:v>42800</c:v>
                </c:pt>
                <c:pt idx="1872">
                  <c:v>42801</c:v>
                </c:pt>
                <c:pt idx="1873">
                  <c:v>42802</c:v>
                </c:pt>
                <c:pt idx="1874">
                  <c:v>42803</c:v>
                </c:pt>
                <c:pt idx="1875">
                  <c:v>42804</c:v>
                </c:pt>
                <c:pt idx="1876">
                  <c:v>42807</c:v>
                </c:pt>
                <c:pt idx="1877">
                  <c:v>42808</c:v>
                </c:pt>
                <c:pt idx="1878">
                  <c:v>42809</c:v>
                </c:pt>
                <c:pt idx="1879">
                  <c:v>42810</c:v>
                </c:pt>
                <c:pt idx="1880">
                  <c:v>42811</c:v>
                </c:pt>
                <c:pt idx="1881">
                  <c:v>42814</c:v>
                </c:pt>
                <c:pt idx="1882">
                  <c:v>42815</c:v>
                </c:pt>
                <c:pt idx="1883">
                  <c:v>42816</c:v>
                </c:pt>
                <c:pt idx="1884">
                  <c:v>42817</c:v>
                </c:pt>
                <c:pt idx="1885">
                  <c:v>42818</c:v>
                </c:pt>
                <c:pt idx="1886">
                  <c:v>42821</c:v>
                </c:pt>
                <c:pt idx="1887">
                  <c:v>42822</c:v>
                </c:pt>
                <c:pt idx="1888">
                  <c:v>42823</c:v>
                </c:pt>
                <c:pt idx="1889">
                  <c:v>42824</c:v>
                </c:pt>
                <c:pt idx="1890">
                  <c:v>42825</c:v>
                </c:pt>
                <c:pt idx="1891">
                  <c:v>42828</c:v>
                </c:pt>
                <c:pt idx="1892">
                  <c:v>42829</c:v>
                </c:pt>
                <c:pt idx="1893">
                  <c:v>42830</c:v>
                </c:pt>
                <c:pt idx="1894">
                  <c:v>42831</c:v>
                </c:pt>
                <c:pt idx="1895">
                  <c:v>42832</c:v>
                </c:pt>
                <c:pt idx="1896">
                  <c:v>42835</c:v>
                </c:pt>
                <c:pt idx="1897">
                  <c:v>42836</c:v>
                </c:pt>
                <c:pt idx="1898">
                  <c:v>42837</c:v>
                </c:pt>
                <c:pt idx="1899">
                  <c:v>42838</c:v>
                </c:pt>
                <c:pt idx="1900">
                  <c:v>42839</c:v>
                </c:pt>
                <c:pt idx="1901">
                  <c:v>42842</c:v>
                </c:pt>
                <c:pt idx="1902">
                  <c:v>42843</c:v>
                </c:pt>
                <c:pt idx="1903">
                  <c:v>42844</c:v>
                </c:pt>
                <c:pt idx="1904">
                  <c:v>42845</c:v>
                </c:pt>
                <c:pt idx="1905">
                  <c:v>42846</c:v>
                </c:pt>
                <c:pt idx="1906">
                  <c:v>42849</c:v>
                </c:pt>
                <c:pt idx="1907">
                  <c:v>42850</c:v>
                </c:pt>
                <c:pt idx="1908">
                  <c:v>42851</c:v>
                </c:pt>
                <c:pt idx="1909">
                  <c:v>42852</c:v>
                </c:pt>
                <c:pt idx="1910">
                  <c:v>42853</c:v>
                </c:pt>
                <c:pt idx="1911">
                  <c:v>42856</c:v>
                </c:pt>
                <c:pt idx="1912">
                  <c:v>42857</c:v>
                </c:pt>
                <c:pt idx="1913">
                  <c:v>42858</c:v>
                </c:pt>
                <c:pt idx="1914">
                  <c:v>42859</c:v>
                </c:pt>
                <c:pt idx="1915">
                  <c:v>42860</c:v>
                </c:pt>
                <c:pt idx="1916">
                  <c:v>42863</c:v>
                </c:pt>
                <c:pt idx="1917">
                  <c:v>42864</c:v>
                </c:pt>
                <c:pt idx="1918">
                  <c:v>42865</c:v>
                </c:pt>
                <c:pt idx="1919">
                  <c:v>42866</c:v>
                </c:pt>
                <c:pt idx="1920">
                  <c:v>42867</c:v>
                </c:pt>
                <c:pt idx="1921">
                  <c:v>42870</c:v>
                </c:pt>
                <c:pt idx="1922">
                  <c:v>42871</c:v>
                </c:pt>
                <c:pt idx="1923">
                  <c:v>42872</c:v>
                </c:pt>
                <c:pt idx="1924">
                  <c:v>42873</c:v>
                </c:pt>
                <c:pt idx="1925">
                  <c:v>42874</c:v>
                </c:pt>
                <c:pt idx="1926">
                  <c:v>42877</c:v>
                </c:pt>
                <c:pt idx="1927">
                  <c:v>42878</c:v>
                </c:pt>
                <c:pt idx="1928">
                  <c:v>42879</c:v>
                </c:pt>
                <c:pt idx="1929">
                  <c:v>42880</c:v>
                </c:pt>
                <c:pt idx="1930">
                  <c:v>42881</c:v>
                </c:pt>
                <c:pt idx="1931">
                  <c:v>42884</c:v>
                </c:pt>
                <c:pt idx="1932">
                  <c:v>42885</c:v>
                </c:pt>
                <c:pt idx="1933">
                  <c:v>42886</c:v>
                </c:pt>
                <c:pt idx="1934">
                  <c:v>42887</c:v>
                </c:pt>
                <c:pt idx="1935">
                  <c:v>42888</c:v>
                </c:pt>
                <c:pt idx="1936">
                  <c:v>42891</c:v>
                </c:pt>
                <c:pt idx="1937">
                  <c:v>42892</c:v>
                </c:pt>
                <c:pt idx="1938">
                  <c:v>42893</c:v>
                </c:pt>
                <c:pt idx="1939">
                  <c:v>42894</c:v>
                </c:pt>
                <c:pt idx="1940">
                  <c:v>42895</c:v>
                </c:pt>
                <c:pt idx="1941">
                  <c:v>42898</c:v>
                </c:pt>
                <c:pt idx="1942">
                  <c:v>42899</c:v>
                </c:pt>
                <c:pt idx="1943">
                  <c:v>42900</c:v>
                </c:pt>
                <c:pt idx="1944">
                  <c:v>42901</c:v>
                </c:pt>
                <c:pt idx="1945">
                  <c:v>42902</c:v>
                </c:pt>
                <c:pt idx="1946">
                  <c:v>42905</c:v>
                </c:pt>
                <c:pt idx="1947">
                  <c:v>42906</c:v>
                </c:pt>
                <c:pt idx="1948">
                  <c:v>42907</c:v>
                </c:pt>
                <c:pt idx="1949">
                  <c:v>42908</c:v>
                </c:pt>
                <c:pt idx="1950">
                  <c:v>42909</c:v>
                </c:pt>
                <c:pt idx="1951">
                  <c:v>42912</c:v>
                </c:pt>
                <c:pt idx="1952">
                  <c:v>42913</c:v>
                </c:pt>
                <c:pt idx="1953">
                  <c:v>42914</c:v>
                </c:pt>
                <c:pt idx="1954">
                  <c:v>42915</c:v>
                </c:pt>
                <c:pt idx="1955">
                  <c:v>42916</c:v>
                </c:pt>
                <c:pt idx="1956">
                  <c:v>42919</c:v>
                </c:pt>
                <c:pt idx="1957">
                  <c:v>42920</c:v>
                </c:pt>
                <c:pt idx="1958">
                  <c:v>42921</c:v>
                </c:pt>
                <c:pt idx="1959">
                  <c:v>42922</c:v>
                </c:pt>
                <c:pt idx="1960">
                  <c:v>42923</c:v>
                </c:pt>
                <c:pt idx="1961">
                  <c:v>42926</c:v>
                </c:pt>
                <c:pt idx="1962">
                  <c:v>42927</c:v>
                </c:pt>
                <c:pt idx="1963">
                  <c:v>42928</c:v>
                </c:pt>
                <c:pt idx="1964">
                  <c:v>42929</c:v>
                </c:pt>
                <c:pt idx="1965">
                  <c:v>42930</c:v>
                </c:pt>
                <c:pt idx="1966">
                  <c:v>42933</c:v>
                </c:pt>
                <c:pt idx="1967">
                  <c:v>42934</c:v>
                </c:pt>
                <c:pt idx="1968">
                  <c:v>42935</c:v>
                </c:pt>
                <c:pt idx="1969">
                  <c:v>42936</c:v>
                </c:pt>
                <c:pt idx="1970">
                  <c:v>42937</c:v>
                </c:pt>
                <c:pt idx="1971">
                  <c:v>42940</c:v>
                </c:pt>
                <c:pt idx="1972">
                  <c:v>42941</c:v>
                </c:pt>
                <c:pt idx="1973">
                  <c:v>42942</c:v>
                </c:pt>
                <c:pt idx="1974">
                  <c:v>42943</c:v>
                </c:pt>
                <c:pt idx="1975">
                  <c:v>42944</c:v>
                </c:pt>
                <c:pt idx="1976">
                  <c:v>42947</c:v>
                </c:pt>
                <c:pt idx="1977">
                  <c:v>42948</c:v>
                </c:pt>
                <c:pt idx="1978">
                  <c:v>42949</c:v>
                </c:pt>
                <c:pt idx="1979">
                  <c:v>42950</c:v>
                </c:pt>
                <c:pt idx="1980">
                  <c:v>42951</c:v>
                </c:pt>
                <c:pt idx="1981">
                  <c:v>42954</c:v>
                </c:pt>
                <c:pt idx="1982">
                  <c:v>42955</c:v>
                </c:pt>
                <c:pt idx="1983">
                  <c:v>42956</c:v>
                </c:pt>
                <c:pt idx="1984">
                  <c:v>42957</c:v>
                </c:pt>
                <c:pt idx="1985">
                  <c:v>42958</c:v>
                </c:pt>
                <c:pt idx="1986">
                  <c:v>42961</c:v>
                </c:pt>
                <c:pt idx="1987">
                  <c:v>42962</c:v>
                </c:pt>
                <c:pt idx="1988">
                  <c:v>42963</c:v>
                </c:pt>
                <c:pt idx="1989">
                  <c:v>42964</c:v>
                </c:pt>
                <c:pt idx="1990">
                  <c:v>42965</c:v>
                </c:pt>
                <c:pt idx="1991">
                  <c:v>42968</c:v>
                </c:pt>
                <c:pt idx="1992">
                  <c:v>42969</c:v>
                </c:pt>
                <c:pt idx="1993">
                  <c:v>42970</c:v>
                </c:pt>
                <c:pt idx="1994">
                  <c:v>42971</c:v>
                </c:pt>
                <c:pt idx="1995">
                  <c:v>42972</c:v>
                </c:pt>
                <c:pt idx="1996">
                  <c:v>42975</c:v>
                </c:pt>
                <c:pt idx="1997">
                  <c:v>42976</c:v>
                </c:pt>
                <c:pt idx="1998">
                  <c:v>42977</c:v>
                </c:pt>
                <c:pt idx="1999">
                  <c:v>42978</c:v>
                </c:pt>
                <c:pt idx="2000">
                  <c:v>42979</c:v>
                </c:pt>
                <c:pt idx="2001">
                  <c:v>42982</c:v>
                </c:pt>
                <c:pt idx="2002">
                  <c:v>42983</c:v>
                </c:pt>
                <c:pt idx="2003">
                  <c:v>42984</c:v>
                </c:pt>
                <c:pt idx="2004">
                  <c:v>42985</c:v>
                </c:pt>
                <c:pt idx="2005">
                  <c:v>42986</c:v>
                </c:pt>
                <c:pt idx="2006">
                  <c:v>42989</c:v>
                </c:pt>
                <c:pt idx="2007">
                  <c:v>42990</c:v>
                </c:pt>
                <c:pt idx="2008">
                  <c:v>42991</c:v>
                </c:pt>
                <c:pt idx="2009">
                  <c:v>42992</c:v>
                </c:pt>
                <c:pt idx="2010">
                  <c:v>42993</c:v>
                </c:pt>
                <c:pt idx="2011">
                  <c:v>42996</c:v>
                </c:pt>
                <c:pt idx="2012">
                  <c:v>42997</c:v>
                </c:pt>
                <c:pt idx="2013">
                  <c:v>42998</c:v>
                </c:pt>
                <c:pt idx="2014">
                  <c:v>42999</c:v>
                </c:pt>
                <c:pt idx="2015">
                  <c:v>43000</c:v>
                </c:pt>
                <c:pt idx="2016">
                  <c:v>43003</c:v>
                </c:pt>
                <c:pt idx="2017">
                  <c:v>43004</c:v>
                </c:pt>
                <c:pt idx="2018">
                  <c:v>43005</c:v>
                </c:pt>
                <c:pt idx="2019">
                  <c:v>43006</c:v>
                </c:pt>
                <c:pt idx="2020">
                  <c:v>43007</c:v>
                </c:pt>
                <c:pt idx="2021">
                  <c:v>43010</c:v>
                </c:pt>
                <c:pt idx="2022">
                  <c:v>43011</c:v>
                </c:pt>
                <c:pt idx="2023">
                  <c:v>43012</c:v>
                </c:pt>
                <c:pt idx="2024">
                  <c:v>43013</c:v>
                </c:pt>
                <c:pt idx="2025">
                  <c:v>43014</c:v>
                </c:pt>
                <c:pt idx="2026">
                  <c:v>43017</c:v>
                </c:pt>
                <c:pt idx="2027">
                  <c:v>43018</c:v>
                </c:pt>
                <c:pt idx="2028">
                  <c:v>43019</c:v>
                </c:pt>
                <c:pt idx="2029">
                  <c:v>43020</c:v>
                </c:pt>
                <c:pt idx="2030">
                  <c:v>43021</c:v>
                </c:pt>
                <c:pt idx="2031">
                  <c:v>43024</c:v>
                </c:pt>
                <c:pt idx="2032">
                  <c:v>43025</c:v>
                </c:pt>
                <c:pt idx="2033">
                  <c:v>43026</c:v>
                </c:pt>
                <c:pt idx="2034">
                  <c:v>43027</c:v>
                </c:pt>
                <c:pt idx="2035">
                  <c:v>43028</c:v>
                </c:pt>
                <c:pt idx="2036">
                  <c:v>43031</c:v>
                </c:pt>
                <c:pt idx="2037">
                  <c:v>43032</c:v>
                </c:pt>
                <c:pt idx="2038">
                  <c:v>43033</c:v>
                </c:pt>
                <c:pt idx="2039">
                  <c:v>43034</c:v>
                </c:pt>
                <c:pt idx="2040">
                  <c:v>43035</c:v>
                </c:pt>
                <c:pt idx="2041">
                  <c:v>43038</c:v>
                </c:pt>
                <c:pt idx="2042">
                  <c:v>43039</c:v>
                </c:pt>
                <c:pt idx="2043">
                  <c:v>43040</c:v>
                </c:pt>
                <c:pt idx="2044">
                  <c:v>43041</c:v>
                </c:pt>
                <c:pt idx="2045">
                  <c:v>43042</c:v>
                </c:pt>
                <c:pt idx="2046">
                  <c:v>43045</c:v>
                </c:pt>
                <c:pt idx="2047">
                  <c:v>43046</c:v>
                </c:pt>
                <c:pt idx="2048">
                  <c:v>43047</c:v>
                </c:pt>
                <c:pt idx="2049">
                  <c:v>43048</c:v>
                </c:pt>
                <c:pt idx="2050">
                  <c:v>43049</c:v>
                </c:pt>
                <c:pt idx="2051">
                  <c:v>43052</c:v>
                </c:pt>
                <c:pt idx="2052">
                  <c:v>43053</c:v>
                </c:pt>
                <c:pt idx="2053">
                  <c:v>43054</c:v>
                </c:pt>
                <c:pt idx="2054">
                  <c:v>43055</c:v>
                </c:pt>
                <c:pt idx="2055">
                  <c:v>43056</c:v>
                </c:pt>
                <c:pt idx="2056">
                  <c:v>43059</c:v>
                </c:pt>
                <c:pt idx="2057">
                  <c:v>43060</c:v>
                </c:pt>
                <c:pt idx="2058">
                  <c:v>43061</c:v>
                </c:pt>
                <c:pt idx="2059">
                  <c:v>43062</c:v>
                </c:pt>
                <c:pt idx="2060">
                  <c:v>43063</c:v>
                </c:pt>
                <c:pt idx="2061">
                  <c:v>43066</c:v>
                </c:pt>
                <c:pt idx="2062">
                  <c:v>43067</c:v>
                </c:pt>
                <c:pt idx="2063">
                  <c:v>43068</c:v>
                </c:pt>
                <c:pt idx="2064">
                  <c:v>43069</c:v>
                </c:pt>
                <c:pt idx="2065">
                  <c:v>43070</c:v>
                </c:pt>
                <c:pt idx="2066">
                  <c:v>43073</c:v>
                </c:pt>
                <c:pt idx="2067">
                  <c:v>43074</c:v>
                </c:pt>
                <c:pt idx="2068">
                  <c:v>43075</c:v>
                </c:pt>
                <c:pt idx="2069">
                  <c:v>43076</c:v>
                </c:pt>
                <c:pt idx="2070">
                  <c:v>43077</c:v>
                </c:pt>
                <c:pt idx="2071">
                  <c:v>43080</c:v>
                </c:pt>
                <c:pt idx="2072">
                  <c:v>43081</c:v>
                </c:pt>
                <c:pt idx="2073">
                  <c:v>43082</c:v>
                </c:pt>
                <c:pt idx="2074">
                  <c:v>43083</c:v>
                </c:pt>
                <c:pt idx="2075">
                  <c:v>43084</c:v>
                </c:pt>
                <c:pt idx="2076">
                  <c:v>43087</c:v>
                </c:pt>
                <c:pt idx="2077">
                  <c:v>43088</c:v>
                </c:pt>
                <c:pt idx="2078">
                  <c:v>43089</c:v>
                </c:pt>
                <c:pt idx="2079">
                  <c:v>43090</c:v>
                </c:pt>
                <c:pt idx="2080">
                  <c:v>43091</c:v>
                </c:pt>
                <c:pt idx="2081">
                  <c:v>43094</c:v>
                </c:pt>
                <c:pt idx="2082">
                  <c:v>43095</c:v>
                </c:pt>
                <c:pt idx="2083">
                  <c:v>43096</c:v>
                </c:pt>
                <c:pt idx="2084">
                  <c:v>43097</c:v>
                </c:pt>
                <c:pt idx="2085">
                  <c:v>43098</c:v>
                </c:pt>
                <c:pt idx="2086">
                  <c:v>43101</c:v>
                </c:pt>
                <c:pt idx="2087">
                  <c:v>43102</c:v>
                </c:pt>
                <c:pt idx="2088">
                  <c:v>43103</c:v>
                </c:pt>
                <c:pt idx="2089">
                  <c:v>43104</c:v>
                </c:pt>
                <c:pt idx="2090">
                  <c:v>43105</c:v>
                </c:pt>
                <c:pt idx="2091">
                  <c:v>43108</c:v>
                </c:pt>
                <c:pt idx="2092">
                  <c:v>43109</c:v>
                </c:pt>
                <c:pt idx="2093">
                  <c:v>43110</c:v>
                </c:pt>
                <c:pt idx="2094">
                  <c:v>43111</c:v>
                </c:pt>
                <c:pt idx="2095">
                  <c:v>43112</c:v>
                </c:pt>
                <c:pt idx="2096">
                  <c:v>43115</c:v>
                </c:pt>
                <c:pt idx="2097">
                  <c:v>43116</c:v>
                </c:pt>
                <c:pt idx="2098">
                  <c:v>43117</c:v>
                </c:pt>
                <c:pt idx="2099">
                  <c:v>43118</c:v>
                </c:pt>
                <c:pt idx="2100">
                  <c:v>43119</c:v>
                </c:pt>
                <c:pt idx="2101">
                  <c:v>43122</c:v>
                </c:pt>
                <c:pt idx="2102">
                  <c:v>43123</c:v>
                </c:pt>
                <c:pt idx="2103">
                  <c:v>43124</c:v>
                </c:pt>
                <c:pt idx="2104">
                  <c:v>43125</c:v>
                </c:pt>
                <c:pt idx="2105">
                  <c:v>43126</c:v>
                </c:pt>
                <c:pt idx="2106">
                  <c:v>43129</c:v>
                </c:pt>
                <c:pt idx="2107">
                  <c:v>43130</c:v>
                </c:pt>
                <c:pt idx="2108">
                  <c:v>43131</c:v>
                </c:pt>
                <c:pt idx="2109">
                  <c:v>43132</c:v>
                </c:pt>
                <c:pt idx="2110">
                  <c:v>43133</c:v>
                </c:pt>
                <c:pt idx="2111">
                  <c:v>43136</c:v>
                </c:pt>
                <c:pt idx="2112">
                  <c:v>43137</c:v>
                </c:pt>
                <c:pt idx="2113">
                  <c:v>43138</c:v>
                </c:pt>
                <c:pt idx="2114">
                  <c:v>43139</c:v>
                </c:pt>
                <c:pt idx="2115">
                  <c:v>43140</c:v>
                </c:pt>
                <c:pt idx="2116">
                  <c:v>43143</c:v>
                </c:pt>
                <c:pt idx="2117">
                  <c:v>43144</c:v>
                </c:pt>
                <c:pt idx="2118">
                  <c:v>43145</c:v>
                </c:pt>
                <c:pt idx="2119">
                  <c:v>43146</c:v>
                </c:pt>
                <c:pt idx="2120">
                  <c:v>43147</c:v>
                </c:pt>
                <c:pt idx="2121">
                  <c:v>43150</c:v>
                </c:pt>
                <c:pt idx="2122">
                  <c:v>43151</c:v>
                </c:pt>
                <c:pt idx="2123">
                  <c:v>43152</c:v>
                </c:pt>
                <c:pt idx="2124">
                  <c:v>43153</c:v>
                </c:pt>
                <c:pt idx="2125">
                  <c:v>43154</c:v>
                </c:pt>
                <c:pt idx="2126">
                  <c:v>43157</c:v>
                </c:pt>
                <c:pt idx="2127">
                  <c:v>43158</c:v>
                </c:pt>
                <c:pt idx="2128">
                  <c:v>43159</c:v>
                </c:pt>
                <c:pt idx="2129">
                  <c:v>43160</c:v>
                </c:pt>
                <c:pt idx="2130">
                  <c:v>43161</c:v>
                </c:pt>
                <c:pt idx="2131">
                  <c:v>43164</c:v>
                </c:pt>
                <c:pt idx="2132">
                  <c:v>43165</c:v>
                </c:pt>
                <c:pt idx="2133">
                  <c:v>43166</c:v>
                </c:pt>
                <c:pt idx="2134">
                  <c:v>43167</c:v>
                </c:pt>
                <c:pt idx="2135">
                  <c:v>43168</c:v>
                </c:pt>
                <c:pt idx="2136">
                  <c:v>43171</c:v>
                </c:pt>
                <c:pt idx="2137">
                  <c:v>43172</c:v>
                </c:pt>
                <c:pt idx="2138">
                  <c:v>43173</c:v>
                </c:pt>
                <c:pt idx="2139">
                  <c:v>43174</c:v>
                </c:pt>
                <c:pt idx="2140">
                  <c:v>43175</c:v>
                </c:pt>
                <c:pt idx="2141">
                  <c:v>43178</c:v>
                </c:pt>
                <c:pt idx="2142">
                  <c:v>43179</c:v>
                </c:pt>
                <c:pt idx="2143">
                  <c:v>43180</c:v>
                </c:pt>
                <c:pt idx="2144">
                  <c:v>43181</c:v>
                </c:pt>
                <c:pt idx="2145">
                  <c:v>43182</c:v>
                </c:pt>
                <c:pt idx="2146">
                  <c:v>43185</c:v>
                </c:pt>
                <c:pt idx="2147">
                  <c:v>43186</c:v>
                </c:pt>
                <c:pt idx="2148">
                  <c:v>43187</c:v>
                </c:pt>
                <c:pt idx="2149">
                  <c:v>43188</c:v>
                </c:pt>
                <c:pt idx="2150">
                  <c:v>43189</c:v>
                </c:pt>
                <c:pt idx="2151">
                  <c:v>43192</c:v>
                </c:pt>
                <c:pt idx="2152">
                  <c:v>43193</c:v>
                </c:pt>
                <c:pt idx="2153">
                  <c:v>43194</c:v>
                </c:pt>
                <c:pt idx="2154">
                  <c:v>43195</c:v>
                </c:pt>
                <c:pt idx="2155">
                  <c:v>43196</c:v>
                </c:pt>
                <c:pt idx="2156">
                  <c:v>43199</c:v>
                </c:pt>
                <c:pt idx="2157">
                  <c:v>43200</c:v>
                </c:pt>
                <c:pt idx="2158">
                  <c:v>43201</c:v>
                </c:pt>
                <c:pt idx="2159">
                  <c:v>43202</c:v>
                </c:pt>
                <c:pt idx="2160">
                  <c:v>43203</c:v>
                </c:pt>
                <c:pt idx="2161">
                  <c:v>43206</c:v>
                </c:pt>
                <c:pt idx="2162">
                  <c:v>43207</c:v>
                </c:pt>
                <c:pt idx="2163">
                  <c:v>43208</c:v>
                </c:pt>
                <c:pt idx="2164">
                  <c:v>43209</c:v>
                </c:pt>
                <c:pt idx="2165">
                  <c:v>43210</c:v>
                </c:pt>
                <c:pt idx="2166">
                  <c:v>43213</c:v>
                </c:pt>
                <c:pt idx="2167">
                  <c:v>43214</c:v>
                </c:pt>
                <c:pt idx="2168">
                  <c:v>43215</c:v>
                </c:pt>
                <c:pt idx="2169">
                  <c:v>43216</c:v>
                </c:pt>
                <c:pt idx="2170">
                  <c:v>43217</c:v>
                </c:pt>
                <c:pt idx="2171">
                  <c:v>43220</c:v>
                </c:pt>
                <c:pt idx="2172">
                  <c:v>43221</c:v>
                </c:pt>
                <c:pt idx="2173">
                  <c:v>43222</c:v>
                </c:pt>
                <c:pt idx="2174">
                  <c:v>43223</c:v>
                </c:pt>
                <c:pt idx="2175">
                  <c:v>43224</c:v>
                </c:pt>
                <c:pt idx="2176">
                  <c:v>43227</c:v>
                </c:pt>
                <c:pt idx="2177">
                  <c:v>43228</c:v>
                </c:pt>
                <c:pt idx="2178">
                  <c:v>43229</c:v>
                </c:pt>
                <c:pt idx="2179">
                  <c:v>43230</c:v>
                </c:pt>
                <c:pt idx="2180">
                  <c:v>43231</c:v>
                </c:pt>
                <c:pt idx="2181">
                  <c:v>43234</c:v>
                </c:pt>
                <c:pt idx="2182">
                  <c:v>43235</c:v>
                </c:pt>
                <c:pt idx="2183">
                  <c:v>43236</c:v>
                </c:pt>
                <c:pt idx="2184">
                  <c:v>43237</c:v>
                </c:pt>
                <c:pt idx="2185">
                  <c:v>43238</c:v>
                </c:pt>
                <c:pt idx="2186">
                  <c:v>43241</c:v>
                </c:pt>
                <c:pt idx="2187">
                  <c:v>43242</c:v>
                </c:pt>
                <c:pt idx="2188">
                  <c:v>43243</c:v>
                </c:pt>
                <c:pt idx="2189">
                  <c:v>43244</c:v>
                </c:pt>
                <c:pt idx="2190">
                  <c:v>43245</c:v>
                </c:pt>
                <c:pt idx="2191">
                  <c:v>43248</c:v>
                </c:pt>
                <c:pt idx="2192">
                  <c:v>43249</c:v>
                </c:pt>
                <c:pt idx="2193">
                  <c:v>43250</c:v>
                </c:pt>
                <c:pt idx="2194">
                  <c:v>43251</c:v>
                </c:pt>
                <c:pt idx="2195">
                  <c:v>43252</c:v>
                </c:pt>
                <c:pt idx="2196">
                  <c:v>43255</c:v>
                </c:pt>
                <c:pt idx="2197">
                  <c:v>43256</c:v>
                </c:pt>
                <c:pt idx="2198">
                  <c:v>43257</c:v>
                </c:pt>
                <c:pt idx="2199">
                  <c:v>43258</c:v>
                </c:pt>
                <c:pt idx="2200">
                  <c:v>43259</c:v>
                </c:pt>
                <c:pt idx="2201">
                  <c:v>43262</c:v>
                </c:pt>
                <c:pt idx="2202">
                  <c:v>43263</c:v>
                </c:pt>
                <c:pt idx="2203">
                  <c:v>43264</c:v>
                </c:pt>
                <c:pt idx="2204">
                  <c:v>43265</c:v>
                </c:pt>
                <c:pt idx="2205">
                  <c:v>43266</c:v>
                </c:pt>
                <c:pt idx="2206">
                  <c:v>43269</c:v>
                </c:pt>
                <c:pt idx="2207">
                  <c:v>43270</c:v>
                </c:pt>
                <c:pt idx="2208">
                  <c:v>43271</c:v>
                </c:pt>
                <c:pt idx="2209">
                  <c:v>43272</c:v>
                </c:pt>
                <c:pt idx="2210">
                  <c:v>43273</c:v>
                </c:pt>
                <c:pt idx="2211">
                  <c:v>43276</c:v>
                </c:pt>
                <c:pt idx="2212">
                  <c:v>43277</c:v>
                </c:pt>
                <c:pt idx="2213">
                  <c:v>43278</c:v>
                </c:pt>
                <c:pt idx="2214">
                  <c:v>43279</c:v>
                </c:pt>
                <c:pt idx="2215">
                  <c:v>43280</c:v>
                </c:pt>
                <c:pt idx="2216">
                  <c:v>43283</c:v>
                </c:pt>
                <c:pt idx="2217">
                  <c:v>43284</c:v>
                </c:pt>
                <c:pt idx="2218">
                  <c:v>43285</c:v>
                </c:pt>
                <c:pt idx="2219">
                  <c:v>43286</c:v>
                </c:pt>
                <c:pt idx="2220">
                  <c:v>43287</c:v>
                </c:pt>
                <c:pt idx="2221">
                  <c:v>43290</c:v>
                </c:pt>
                <c:pt idx="2222">
                  <c:v>43291</c:v>
                </c:pt>
                <c:pt idx="2223">
                  <c:v>43292</c:v>
                </c:pt>
                <c:pt idx="2224">
                  <c:v>43293</c:v>
                </c:pt>
                <c:pt idx="2225">
                  <c:v>43294</c:v>
                </c:pt>
                <c:pt idx="2226">
                  <c:v>43297</c:v>
                </c:pt>
                <c:pt idx="2227">
                  <c:v>43298</c:v>
                </c:pt>
                <c:pt idx="2228">
                  <c:v>43299</c:v>
                </c:pt>
                <c:pt idx="2229">
                  <c:v>43300</c:v>
                </c:pt>
                <c:pt idx="2230">
                  <c:v>43301</c:v>
                </c:pt>
                <c:pt idx="2231">
                  <c:v>43304</c:v>
                </c:pt>
                <c:pt idx="2232">
                  <c:v>43305</c:v>
                </c:pt>
                <c:pt idx="2233">
                  <c:v>43306</c:v>
                </c:pt>
                <c:pt idx="2234">
                  <c:v>43307</c:v>
                </c:pt>
                <c:pt idx="2235">
                  <c:v>43308</c:v>
                </c:pt>
                <c:pt idx="2236">
                  <c:v>43311</c:v>
                </c:pt>
                <c:pt idx="2237">
                  <c:v>43312</c:v>
                </c:pt>
                <c:pt idx="2238">
                  <c:v>43313</c:v>
                </c:pt>
                <c:pt idx="2239">
                  <c:v>43314</c:v>
                </c:pt>
                <c:pt idx="2240">
                  <c:v>43315</c:v>
                </c:pt>
                <c:pt idx="2241">
                  <c:v>43318</c:v>
                </c:pt>
                <c:pt idx="2242">
                  <c:v>43319</c:v>
                </c:pt>
                <c:pt idx="2243">
                  <c:v>43320</c:v>
                </c:pt>
                <c:pt idx="2244">
                  <c:v>43321</c:v>
                </c:pt>
                <c:pt idx="2245">
                  <c:v>43322</c:v>
                </c:pt>
                <c:pt idx="2246">
                  <c:v>43325</c:v>
                </c:pt>
                <c:pt idx="2247">
                  <c:v>43326</c:v>
                </c:pt>
                <c:pt idx="2248">
                  <c:v>43327</c:v>
                </c:pt>
                <c:pt idx="2249">
                  <c:v>43328</c:v>
                </c:pt>
                <c:pt idx="2250">
                  <c:v>43329</c:v>
                </c:pt>
                <c:pt idx="2251">
                  <c:v>43332</c:v>
                </c:pt>
                <c:pt idx="2252">
                  <c:v>43333</c:v>
                </c:pt>
                <c:pt idx="2253">
                  <c:v>43334</c:v>
                </c:pt>
                <c:pt idx="2254">
                  <c:v>43335</c:v>
                </c:pt>
                <c:pt idx="2255">
                  <c:v>43336</c:v>
                </c:pt>
                <c:pt idx="2256">
                  <c:v>43339</c:v>
                </c:pt>
                <c:pt idx="2257">
                  <c:v>43340</c:v>
                </c:pt>
                <c:pt idx="2258">
                  <c:v>43341</c:v>
                </c:pt>
                <c:pt idx="2259">
                  <c:v>43342</c:v>
                </c:pt>
                <c:pt idx="2260">
                  <c:v>43343</c:v>
                </c:pt>
                <c:pt idx="2261">
                  <c:v>43346</c:v>
                </c:pt>
                <c:pt idx="2262">
                  <c:v>43347</c:v>
                </c:pt>
                <c:pt idx="2263">
                  <c:v>43348</c:v>
                </c:pt>
                <c:pt idx="2264">
                  <c:v>43349</c:v>
                </c:pt>
                <c:pt idx="2265">
                  <c:v>43350</c:v>
                </c:pt>
                <c:pt idx="2266">
                  <c:v>43353</c:v>
                </c:pt>
                <c:pt idx="2267">
                  <c:v>43354</c:v>
                </c:pt>
                <c:pt idx="2268">
                  <c:v>43355</c:v>
                </c:pt>
                <c:pt idx="2269">
                  <c:v>43356</c:v>
                </c:pt>
                <c:pt idx="2270">
                  <c:v>43357</c:v>
                </c:pt>
                <c:pt idx="2271">
                  <c:v>43360</c:v>
                </c:pt>
                <c:pt idx="2272">
                  <c:v>43361</c:v>
                </c:pt>
                <c:pt idx="2273">
                  <c:v>43362</c:v>
                </c:pt>
                <c:pt idx="2274">
                  <c:v>43363</c:v>
                </c:pt>
                <c:pt idx="2275">
                  <c:v>43364</c:v>
                </c:pt>
                <c:pt idx="2276">
                  <c:v>43367</c:v>
                </c:pt>
                <c:pt idx="2277">
                  <c:v>43368</c:v>
                </c:pt>
                <c:pt idx="2278">
                  <c:v>43369</c:v>
                </c:pt>
                <c:pt idx="2279">
                  <c:v>43370</c:v>
                </c:pt>
                <c:pt idx="2280">
                  <c:v>43371</c:v>
                </c:pt>
                <c:pt idx="2281">
                  <c:v>43374</c:v>
                </c:pt>
                <c:pt idx="2282">
                  <c:v>43375</c:v>
                </c:pt>
                <c:pt idx="2283">
                  <c:v>43376</c:v>
                </c:pt>
                <c:pt idx="2284">
                  <c:v>43377</c:v>
                </c:pt>
                <c:pt idx="2285">
                  <c:v>43378</c:v>
                </c:pt>
                <c:pt idx="2286">
                  <c:v>43381</c:v>
                </c:pt>
                <c:pt idx="2287">
                  <c:v>43382</c:v>
                </c:pt>
                <c:pt idx="2288">
                  <c:v>43383</c:v>
                </c:pt>
                <c:pt idx="2289">
                  <c:v>43384</c:v>
                </c:pt>
                <c:pt idx="2290">
                  <c:v>43385</c:v>
                </c:pt>
                <c:pt idx="2291">
                  <c:v>43388</c:v>
                </c:pt>
                <c:pt idx="2292">
                  <c:v>43389</c:v>
                </c:pt>
                <c:pt idx="2293">
                  <c:v>43390</c:v>
                </c:pt>
                <c:pt idx="2294">
                  <c:v>43391</c:v>
                </c:pt>
                <c:pt idx="2295">
                  <c:v>43392</c:v>
                </c:pt>
                <c:pt idx="2296">
                  <c:v>43395</c:v>
                </c:pt>
                <c:pt idx="2297">
                  <c:v>43396</c:v>
                </c:pt>
                <c:pt idx="2298">
                  <c:v>43397</c:v>
                </c:pt>
                <c:pt idx="2299">
                  <c:v>43398</c:v>
                </c:pt>
                <c:pt idx="2300">
                  <c:v>43399</c:v>
                </c:pt>
                <c:pt idx="2301">
                  <c:v>43402</c:v>
                </c:pt>
                <c:pt idx="2302">
                  <c:v>43403</c:v>
                </c:pt>
                <c:pt idx="2303">
                  <c:v>43404</c:v>
                </c:pt>
                <c:pt idx="2304">
                  <c:v>43405</c:v>
                </c:pt>
                <c:pt idx="2305">
                  <c:v>43406</c:v>
                </c:pt>
                <c:pt idx="2306">
                  <c:v>43409</c:v>
                </c:pt>
                <c:pt idx="2307">
                  <c:v>43410</c:v>
                </c:pt>
                <c:pt idx="2308">
                  <c:v>43411</c:v>
                </c:pt>
                <c:pt idx="2309">
                  <c:v>43412</c:v>
                </c:pt>
                <c:pt idx="2310">
                  <c:v>43413</c:v>
                </c:pt>
                <c:pt idx="2311">
                  <c:v>43416</c:v>
                </c:pt>
                <c:pt idx="2312">
                  <c:v>43417</c:v>
                </c:pt>
                <c:pt idx="2313">
                  <c:v>43418</c:v>
                </c:pt>
                <c:pt idx="2314">
                  <c:v>43419</c:v>
                </c:pt>
                <c:pt idx="2315">
                  <c:v>43420</c:v>
                </c:pt>
                <c:pt idx="2316">
                  <c:v>43423</c:v>
                </c:pt>
                <c:pt idx="2317">
                  <c:v>43424</c:v>
                </c:pt>
                <c:pt idx="2318">
                  <c:v>43425</c:v>
                </c:pt>
                <c:pt idx="2319">
                  <c:v>43426</c:v>
                </c:pt>
                <c:pt idx="2320">
                  <c:v>43427</c:v>
                </c:pt>
                <c:pt idx="2321">
                  <c:v>43430</c:v>
                </c:pt>
                <c:pt idx="2322">
                  <c:v>43431</c:v>
                </c:pt>
                <c:pt idx="2323">
                  <c:v>43432</c:v>
                </c:pt>
                <c:pt idx="2324">
                  <c:v>43433</c:v>
                </c:pt>
                <c:pt idx="2325">
                  <c:v>43434</c:v>
                </c:pt>
                <c:pt idx="2326">
                  <c:v>43437</c:v>
                </c:pt>
                <c:pt idx="2327">
                  <c:v>43438</c:v>
                </c:pt>
                <c:pt idx="2328">
                  <c:v>43439</c:v>
                </c:pt>
                <c:pt idx="2329">
                  <c:v>43440</c:v>
                </c:pt>
                <c:pt idx="2330">
                  <c:v>43441</c:v>
                </c:pt>
                <c:pt idx="2331">
                  <c:v>43444</c:v>
                </c:pt>
                <c:pt idx="2332">
                  <c:v>43445</c:v>
                </c:pt>
                <c:pt idx="2333">
                  <c:v>43446</c:v>
                </c:pt>
                <c:pt idx="2334">
                  <c:v>43447</c:v>
                </c:pt>
                <c:pt idx="2335">
                  <c:v>43448</c:v>
                </c:pt>
                <c:pt idx="2336">
                  <c:v>43451</c:v>
                </c:pt>
                <c:pt idx="2337">
                  <c:v>43452</c:v>
                </c:pt>
                <c:pt idx="2338">
                  <c:v>43453</c:v>
                </c:pt>
                <c:pt idx="2339">
                  <c:v>43454</c:v>
                </c:pt>
                <c:pt idx="2340">
                  <c:v>43455</c:v>
                </c:pt>
                <c:pt idx="2341">
                  <c:v>43458</c:v>
                </c:pt>
                <c:pt idx="2342">
                  <c:v>43459</c:v>
                </c:pt>
                <c:pt idx="2343">
                  <c:v>43460</c:v>
                </c:pt>
                <c:pt idx="2344">
                  <c:v>43461</c:v>
                </c:pt>
                <c:pt idx="2345">
                  <c:v>43462</c:v>
                </c:pt>
                <c:pt idx="2346">
                  <c:v>43465</c:v>
                </c:pt>
                <c:pt idx="2347">
                  <c:v>43466</c:v>
                </c:pt>
                <c:pt idx="2348">
                  <c:v>43467</c:v>
                </c:pt>
                <c:pt idx="2349">
                  <c:v>43468</c:v>
                </c:pt>
                <c:pt idx="2350">
                  <c:v>43469</c:v>
                </c:pt>
                <c:pt idx="2351">
                  <c:v>43472</c:v>
                </c:pt>
                <c:pt idx="2352">
                  <c:v>43473</c:v>
                </c:pt>
                <c:pt idx="2353">
                  <c:v>43474</c:v>
                </c:pt>
                <c:pt idx="2354">
                  <c:v>43475</c:v>
                </c:pt>
                <c:pt idx="2355">
                  <c:v>43476</c:v>
                </c:pt>
                <c:pt idx="2356">
                  <c:v>43479</c:v>
                </c:pt>
                <c:pt idx="2357">
                  <c:v>43480</c:v>
                </c:pt>
                <c:pt idx="2358">
                  <c:v>43481</c:v>
                </c:pt>
                <c:pt idx="2359">
                  <c:v>43482</c:v>
                </c:pt>
                <c:pt idx="2360">
                  <c:v>43483</c:v>
                </c:pt>
                <c:pt idx="2361">
                  <c:v>43486</c:v>
                </c:pt>
                <c:pt idx="2362">
                  <c:v>43487</c:v>
                </c:pt>
                <c:pt idx="2363">
                  <c:v>43488</c:v>
                </c:pt>
                <c:pt idx="2364">
                  <c:v>43489</c:v>
                </c:pt>
                <c:pt idx="2365">
                  <c:v>43490</c:v>
                </c:pt>
                <c:pt idx="2366">
                  <c:v>43493</c:v>
                </c:pt>
                <c:pt idx="2367">
                  <c:v>43494</c:v>
                </c:pt>
                <c:pt idx="2368">
                  <c:v>43495</c:v>
                </c:pt>
                <c:pt idx="2369">
                  <c:v>43496</c:v>
                </c:pt>
                <c:pt idx="2370">
                  <c:v>43497</c:v>
                </c:pt>
                <c:pt idx="2371">
                  <c:v>43500</c:v>
                </c:pt>
                <c:pt idx="2372">
                  <c:v>43501</c:v>
                </c:pt>
                <c:pt idx="2373">
                  <c:v>43502</c:v>
                </c:pt>
                <c:pt idx="2374">
                  <c:v>43503</c:v>
                </c:pt>
                <c:pt idx="2375">
                  <c:v>43504</c:v>
                </c:pt>
                <c:pt idx="2376">
                  <c:v>43507</c:v>
                </c:pt>
                <c:pt idx="2377">
                  <c:v>43508</c:v>
                </c:pt>
                <c:pt idx="2378">
                  <c:v>43509</c:v>
                </c:pt>
                <c:pt idx="2379">
                  <c:v>43510</c:v>
                </c:pt>
                <c:pt idx="2380">
                  <c:v>43511</c:v>
                </c:pt>
                <c:pt idx="2381">
                  <c:v>43514</c:v>
                </c:pt>
                <c:pt idx="2382">
                  <c:v>43515</c:v>
                </c:pt>
                <c:pt idx="2383">
                  <c:v>43516</c:v>
                </c:pt>
                <c:pt idx="2384">
                  <c:v>43517</c:v>
                </c:pt>
                <c:pt idx="2385">
                  <c:v>43518</c:v>
                </c:pt>
                <c:pt idx="2386">
                  <c:v>43521</c:v>
                </c:pt>
                <c:pt idx="2387">
                  <c:v>43522</c:v>
                </c:pt>
                <c:pt idx="2388">
                  <c:v>43523</c:v>
                </c:pt>
                <c:pt idx="2389">
                  <c:v>43524</c:v>
                </c:pt>
                <c:pt idx="2390">
                  <c:v>43525</c:v>
                </c:pt>
                <c:pt idx="2391">
                  <c:v>43528</c:v>
                </c:pt>
                <c:pt idx="2392">
                  <c:v>43529</c:v>
                </c:pt>
                <c:pt idx="2393">
                  <c:v>43530</c:v>
                </c:pt>
                <c:pt idx="2394">
                  <c:v>43531</c:v>
                </c:pt>
                <c:pt idx="2395">
                  <c:v>43532</c:v>
                </c:pt>
                <c:pt idx="2396">
                  <c:v>43535</c:v>
                </c:pt>
                <c:pt idx="2397">
                  <c:v>43536</c:v>
                </c:pt>
                <c:pt idx="2398">
                  <c:v>43537</c:v>
                </c:pt>
                <c:pt idx="2399">
                  <c:v>43538</c:v>
                </c:pt>
                <c:pt idx="2400">
                  <c:v>43539</c:v>
                </c:pt>
                <c:pt idx="2401">
                  <c:v>43542</c:v>
                </c:pt>
                <c:pt idx="2402">
                  <c:v>43543</c:v>
                </c:pt>
                <c:pt idx="2403">
                  <c:v>43544</c:v>
                </c:pt>
                <c:pt idx="2404">
                  <c:v>43545</c:v>
                </c:pt>
                <c:pt idx="2405">
                  <c:v>43546</c:v>
                </c:pt>
                <c:pt idx="2406">
                  <c:v>43549</c:v>
                </c:pt>
                <c:pt idx="2407">
                  <c:v>43550</c:v>
                </c:pt>
                <c:pt idx="2408">
                  <c:v>43551</c:v>
                </c:pt>
                <c:pt idx="2409">
                  <c:v>43552</c:v>
                </c:pt>
                <c:pt idx="2410">
                  <c:v>43553</c:v>
                </c:pt>
                <c:pt idx="2411">
                  <c:v>43556</c:v>
                </c:pt>
                <c:pt idx="2412">
                  <c:v>43557</c:v>
                </c:pt>
                <c:pt idx="2413">
                  <c:v>43558</c:v>
                </c:pt>
                <c:pt idx="2414">
                  <c:v>43559</c:v>
                </c:pt>
                <c:pt idx="2415">
                  <c:v>43560</c:v>
                </c:pt>
                <c:pt idx="2416">
                  <c:v>43563</c:v>
                </c:pt>
                <c:pt idx="2417">
                  <c:v>43564</c:v>
                </c:pt>
                <c:pt idx="2418">
                  <c:v>43565</c:v>
                </c:pt>
                <c:pt idx="2419">
                  <c:v>43566</c:v>
                </c:pt>
                <c:pt idx="2420">
                  <c:v>43567</c:v>
                </c:pt>
                <c:pt idx="2421">
                  <c:v>43570</c:v>
                </c:pt>
                <c:pt idx="2422">
                  <c:v>43571</c:v>
                </c:pt>
                <c:pt idx="2423">
                  <c:v>43572</c:v>
                </c:pt>
                <c:pt idx="2424">
                  <c:v>43573</c:v>
                </c:pt>
                <c:pt idx="2425">
                  <c:v>43574</c:v>
                </c:pt>
                <c:pt idx="2426">
                  <c:v>43577</c:v>
                </c:pt>
                <c:pt idx="2427">
                  <c:v>43578</c:v>
                </c:pt>
                <c:pt idx="2428">
                  <c:v>43579</c:v>
                </c:pt>
                <c:pt idx="2429">
                  <c:v>43580</c:v>
                </c:pt>
                <c:pt idx="2430">
                  <c:v>43581</c:v>
                </c:pt>
                <c:pt idx="2431">
                  <c:v>43584</c:v>
                </c:pt>
                <c:pt idx="2432">
                  <c:v>43585</c:v>
                </c:pt>
                <c:pt idx="2433">
                  <c:v>43586</c:v>
                </c:pt>
                <c:pt idx="2434">
                  <c:v>43587</c:v>
                </c:pt>
                <c:pt idx="2435">
                  <c:v>43588</c:v>
                </c:pt>
                <c:pt idx="2436">
                  <c:v>43591</c:v>
                </c:pt>
                <c:pt idx="2437">
                  <c:v>43592</c:v>
                </c:pt>
                <c:pt idx="2438">
                  <c:v>43593</c:v>
                </c:pt>
                <c:pt idx="2439">
                  <c:v>43594</c:v>
                </c:pt>
                <c:pt idx="2440">
                  <c:v>43595</c:v>
                </c:pt>
                <c:pt idx="2441">
                  <c:v>43598</c:v>
                </c:pt>
                <c:pt idx="2442">
                  <c:v>43599</c:v>
                </c:pt>
                <c:pt idx="2443">
                  <c:v>43600</c:v>
                </c:pt>
                <c:pt idx="2444">
                  <c:v>43601</c:v>
                </c:pt>
                <c:pt idx="2445">
                  <c:v>43602</c:v>
                </c:pt>
                <c:pt idx="2446">
                  <c:v>43605</c:v>
                </c:pt>
                <c:pt idx="2447">
                  <c:v>43606</c:v>
                </c:pt>
                <c:pt idx="2448">
                  <c:v>43607</c:v>
                </c:pt>
                <c:pt idx="2449">
                  <c:v>43608</c:v>
                </c:pt>
                <c:pt idx="2450">
                  <c:v>43609</c:v>
                </c:pt>
                <c:pt idx="2451">
                  <c:v>43612</c:v>
                </c:pt>
                <c:pt idx="2452">
                  <c:v>43613</c:v>
                </c:pt>
                <c:pt idx="2453">
                  <c:v>43614</c:v>
                </c:pt>
                <c:pt idx="2454">
                  <c:v>43615</c:v>
                </c:pt>
                <c:pt idx="2455">
                  <c:v>43616</c:v>
                </c:pt>
                <c:pt idx="2456">
                  <c:v>43619</c:v>
                </c:pt>
                <c:pt idx="2457">
                  <c:v>43620</c:v>
                </c:pt>
                <c:pt idx="2458">
                  <c:v>43621</c:v>
                </c:pt>
                <c:pt idx="2459">
                  <c:v>43622</c:v>
                </c:pt>
                <c:pt idx="2460">
                  <c:v>43623</c:v>
                </c:pt>
                <c:pt idx="2461">
                  <c:v>43626</c:v>
                </c:pt>
                <c:pt idx="2462">
                  <c:v>43627</c:v>
                </c:pt>
                <c:pt idx="2463">
                  <c:v>43628</c:v>
                </c:pt>
                <c:pt idx="2464">
                  <c:v>43629</c:v>
                </c:pt>
                <c:pt idx="2465">
                  <c:v>43630</c:v>
                </c:pt>
                <c:pt idx="2466">
                  <c:v>43633</c:v>
                </c:pt>
                <c:pt idx="2467">
                  <c:v>43634</c:v>
                </c:pt>
                <c:pt idx="2468">
                  <c:v>43635</c:v>
                </c:pt>
                <c:pt idx="2469">
                  <c:v>43636</c:v>
                </c:pt>
                <c:pt idx="2470">
                  <c:v>43637</c:v>
                </c:pt>
                <c:pt idx="2471">
                  <c:v>43640</c:v>
                </c:pt>
                <c:pt idx="2472">
                  <c:v>43641</c:v>
                </c:pt>
                <c:pt idx="2473">
                  <c:v>43642</c:v>
                </c:pt>
                <c:pt idx="2474">
                  <c:v>43643</c:v>
                </c:pt>
                <c:pt idx="2475">
                  <c:v>43644</c:v>
                </c:pt>
                <c:pt idx="2476">
                  <c:v>43647</c:v>
                </c:pt>
                <c:pt idx="2477">
                  <c:v>43648</c:v>
                </c:pt>
                <c:pt idx="2478">
                  <c:v>43649</c:v>
                </c:pt>
                <c:pt idx="2479">
                  <c:v>43650</c:v>
                </c:pt>
                <c:pt idx="2480">
                  <c:v>43651</c:v>
                </c:pt>
                <c:pt idx="2481">
                  <c:v>43654</c:v>
                </c:pt>
                <c:pt idx="2482">
                  <c:v>43655</c:v>
                </c:pt>
                <c:pt idx="2483">
                  <c:v>43656</c:v>
                </c:pt>
                <c:pt idx="2484">
                  <c:v>43657</c:v>
                </c:pt>
                <c:pt idx="2485">
                  <c:v>43658</c:v>
                </c:pt>
                <c:pt idx="2486">
                  <c:v>43661</c:v>
                </c:pt>
                <c:pt idx="2487">
                  <c:v>43662</c:v>
                </c:pt>
                <c:pt idx="2488">
                  <c:v>43663</c:v>
                </c:pt>
                <c:pt idx="2489">
                  <c:v>43664</c:v>
                </c:pt>
                <c:pt idx="2490">
                  <c:v>43665</c:v>
                </c:pt>
                <c:pt idx="2491">
                  <c:v>43668</c:v>
                </c:pt>
                <c:pt idx="2492">
                  <c:v>43669</c:v>
                </c:pt>
                <c:pt idx="2493">
                  <c:v>43670</c:v>
                </c:pt>
                <c:pt idx="2494">
                  <c:v>43671</c:v>
                </c:pt>
                <c:pt idx="2495">
                  <c:v>43672</c:v>
                </c:pt>
                <c:pt idx="2496">
                  <c:v>43675</c:v>
                </c:pt>
                <c:pt idx="2497">
                  <c:v>43676</c:v>
                </c:pt>
                <c:pt idx="2498">
                  <c:v>43677</c:v>
                </c:pt>
                <c:pt idx="2499">
                  <c:v>43678</c:v>
                </c:pt>
                <c:pt idx="2500">
                  <c:v>43679</c:v>
                </c:pt>
                <c:pt idx="2501">
                  <c:v>43682</c:v>
                </c:pt>
                <c:pt idx="2502">
                  <c:v>43683</c:v>
                </c:pt>
                <c:pt idx="2503">
                  <c:v>43684</c:v>
                </c:pt>
                <c:pt idx="2504">
                  <c:v>43685</c:v>
                </c:pt>
                <c:pt idx="2505">
                  <c:v>43686</c:v>
                </c:pt>
                <c:pt idx="2506">
                  <c:v>43689</c:v>
                </c:pt>
                <c:pt idx="2507">
                  <c:v>43690</c:v>
                </c:pt>
                <c:pt idx="2508">
                  <c:v>43691</c:v>
                </c:pt>
                <c:pt idx="2509">
                  <c:v>43692</c:v>
                </c:pt>
                <c:pt idx="2510">
                  <c:v>43693</c:v>
                </c:pt>
                <c:pt idx="2511">
                  <c:v>43696</c:v>
                </c:pt>
                <c:pt idx="2512">
                  <c:v>43697</c:v>
                </c:pt>
                <c:pt idx="2513">
                  <c:v>43698</c:v>
                </c:pt>
                <c:pt idx="2514">
                  <c:v>43699</c:v>
                </c:pt>
                <c:pt idx="2515">
                  <c:v>43700</c:v>
                </c:pt>
                <c:pt idx="2516">
                  <c:v>43703</c:v>
                </c:pt>
                <c:pt idx="2517">
                  <c:v>43704</c:v>
                </c:pt>
                <c:pt idx="2518">
                  <c:v>43705</c:v>
                </c:pt>
                <c:pt idx="2519">
                  <c:v>43706</c:v>
                </c:pt>
                <c:pt idx="2520">
                  <c:v>43707</c:v>
                </c:pt>
                <c:pt idx="2521">
                  <c:v>43710</c:v>
                </c:pt>
                <c:pt idx="2522">
                  <c:v>43711</c:v>
                </c:pt>
                <c:pt idx="2523">
                  <c:v>43712</c:v>
                </c:pt>
                <c:pt idx="2524">
                  <c:v>43713</c:v>
                </c:pt>
                <c:pt idx="2525">
                  <c:v>43714</c:v>
                </c:pt>
                <c:pt idx="2526">
                  <c:v>43717</c:v>
                </c:pt>
                <c:pt idx="2527">
                  <c:v>43718</c:v>
                </c:pt>
                <c:pt idx="2528">
                  <c:v>43719</c:v>
                </c:pt>
                <c:pt idx="2529">
                  <c:v>43720</c:v>
                </c:pt>
                <c:pt idx="2530">
                  <c:v>43721</c:v>
                </c:pt>
                <c:pt idx="2531">
                  <c:v>43724</c:v>
                </c:pt>
                <c:pt idx="2532">
                  <c:v>43725</c:v>
                </c:pt>
                <c:pt idx="2533">
                  <c:v>43726</c:v>
                </c:pt>
                <c:pt idx="2534">
                  <c:v>43727</c:v>
                </c:pt>
                <c:pt idx="2535">
                  <c:v>43728</c:v>
                </c:pt>
                <c:pt idx="2536">
                  <c:v>43731</c:v>
                </c:pt>
                <c:pt idx="2537">
                  <c:v>43732</c:v>
                </c:pt>
                <c:pt idx="2538">
                  <c:v>43733</c:v>
                </c:pt>
                <c:pt idx="2539">
                  <c:v>43734</c:v>
                </c:pt>
                <c:pt idx="2540">
                  <c:v>43735</c:v>
                </c:pt>
                <c:pt idx="2541">
                  <c:v>43738</c:v>
                </c:pt>
                <c:pt idx="2542">
                  <c:v>43739</c:v>
                </c:pt>
                <c:pt idx="2543">
                  <c:v>43740</c:v>
                </c:pt>
                <c:pt idx="2544">
                  <c:v>43741</c:v>
                </c:pt>
                <c:pt idx="2545">
                  <c:v>43742</c:v>
                </c:pt>
                <c:pt idx="2546">
                  <c:v>43745</c:v>
                </c:pt>
                <c:pt idx="2547">
                  <c:v>43746</c:v>
                </c:pt>
                <c:pt idx="2548">
                  <c:v>43747</c:v>
                </c:pt>
                <c:pt idx="2549">
                  <c:v>43748</c:v>
                </c:pt>
                <c:pt idx="2550">
                  <c:v>43749</c:v>
                </c:pt>
                <c:pt idx="2551">
                  <c:v>43752</c:v>
                </c:pt>
                <c:pt idx="2552">
                  <c:v>43753</c:v>
                </c:pt>
                <c:pt idx="2553">
                  <c:v>43754</c:v>
                </c:pt>
                <c:pt idx="2554">
                  <c:v>43755</c:v>
                </c:pt>
                <c:pt idx="2555">
                  <c:v>43756</c:v>
                </c:pt>
                <c:pt idx="2556">
                  <c:v>43759</c:v>
                </c:pt>
                <c:pt idx="2557">
                  <c:v>43760</c:v>
                </c:pt>
                <c:pt idx="2558">
                  <c:v>43761</c:v>
                </c:pt>
                <c:pt idx="2559">
                  <c:v>43762</c:v>
                </c:pt>
                <c:pt idx="2560">
                  <c:v>43763</c:v>
                </c:pt>
                <c:pt idx="2561">
                  <c:v>43766</c:v>
                </c:pt>
                <c:pt idx="2562">
                  <c:v>43767</c:v>
                </c:pt>
                <c:pt idx="2563">
                  <c:v>43768</c:v>
                </c:pt>
                <c:pt idx="2564">
                  <c:v>43769</c:v>
                </c:pt>
                <c:pt idx="2565">
                  <c:v>43770</c:v>
                </c:pt>
                <c:pt idx="2566">
                  <c:v>43773</c:v>
                </c:pt>
                <c:pt idx="2567">
                  <c:v>43774</c:v>
                </c:pt>
                <c:pt idx="2568">
                  <c:v>43775</c:v>
                </c:pt>
                <c:pt idx="2569">
                  <c:v>43776</c:v>
                </c:pt>
                <c:pt idx="2570">
                  <c:v>43777</c:v>
                </c:pt>
                <c:pt idx="2571">
                  <c:v>43780</c:v>
                </c:pt>
                <c:pt idx="2572">
                  <c:v>43781</c:v>
                </c:pt>
                <c:pt idx="2573">
                  <c:v>43782</c:v>
                </c:pt>
                <c:pt idx="2574">
                  <c:v>43783</c:v>
                </c:pt>
                <c:pt idx="2575">
                  <c:v>43784</c:v>
                </c:pt>
                <c:pt idx="2576">
                  <c:v>43787</c:v>
                </c:pt>
                <c:pt idx="2577">
                  <c:v>43788</c:v>
                </c:pt>
                <c:pt idx="2578">
                  <c:v>43789</c:v>
                </c:pt>
                <c:pt idx="2579">
                  <c:v>43790</c:v>
                </c:pt>
                <c:pt idx="2580">
                  <c:v>43791</c:v>
                </c:pt>
                <c:pt idx="2581">
                  <c:v>43794</c:v>
                </c:pt>
                <c:pt idx="2582">
                  <c:v>43795</c:v>
                </c:pt>
                <c:pt idx="2583">
                  <c:v>43796</c:v>
                </c:pt>
                <c:pt idx="2584">
                  <c:v>43797</c:v>
                </c:pt>
                <c:pt idx="2585">
                  <c:v>43798</c:v>
                </c:pt>
                <c:pt idx="2586">
                  <c:v>43801</c:v>
                </c:pt>
                <c:pt idx="2587">
                  <c:v>43802</c:v>
                </c:pt>
                <c:pt idx="2588">
                  <c:v>43803</c:v>
                </c:pt>
                <c:pt idx="2589">
                  <c:v>43804</c:v>
                </c:pt>
                <c:pt idx="2590">
                  <c:v>43805</c:v>
                </c:pt>
                <c:pt idx="2591">
                  <c:v>43808</c:v>
                </c:pt>
                <c:pt idx="2592">
                  <c:v>43809</c:v>
                </c:pt>
                <c:pt idx="2593">
                  <c:v>43810</c:v>
                </c:pt>
                <c:pt idx="2594">
                  <c:v>43811</c:v>
                </c:pt>
                <c:pt idx="2595">
                  <c:v>43812</c:v>
                </c:pt>
                <c:pt idx="2596">
                  <c:v>43815</c:v>
                </c:pt>
                <c:pt idx="2597">
                  <c:v>43816</c:v>
                </c:pt>
                <c:pt idx="2598">
                  <c:v>43817</c:v>
                </c:pt>
                <c:pt idx="2599">
                  <c:v>43818</c:v>
                </c:pt>
                <c:pt idx="2600">
                  <c:v>43819</c:v>
                </c:pt>
                <c:pt idx="2601">
                  <c:v>43822</c:v>
                </c:pt>
                <c:pt idx="2602">
                  <c:v>43823</c:v>
                </c:pt>
                <c:pt idx="2603">
                  <c:v>43824</c:v>
                </c:pt>
                <c:pt idx="2604">
                  <c:v>43825</c:v>
                </c:pt>
                <c:pt idx="2605">
                  <c:v>43826</c:v>
                </c:pt>
                <c:pt idx="2606">
                  <c:v>43829</c:v>
                </c:pt>
                <c:pt idx="2607">
                  <c:v>43830</c:v>
                </c:pt>
                <c:pt idx="2608">
                  <c:v>43831</c:v>
                </c:pt>
                <c:pt idx="2609">
                  <c:v>43832</c:v>
                </c:pt>
                <c:pt idx="2610">
                  <c:v>43833</c:v>
                </c:pt>
                <c:pt idx="2611">
                  <c:v>43836</c:v>
                </c:pt>
                <c:pt idx="2612">
                  <c:v>43837</c:v>
                </c:pt>
                <c:pt idx="2613">
                  <c:v>43838</c:v>
                </c:pt>
                <c:pt idx="2614">
                  <c:v>43839</c:v>
                </c:pt>
                <c:pt idx="2615">
                  <c:v>43840</c:v>
                </c:pt>
                <c:pt idx="2616">
                  <c:v>43843</c:v>
                </c:pt>
                <c:pt idx="2617">
                  <c:v>43844</c:v>
                </c:pt>
                <c:pt idx="2618">
                  <c:v>43845</c:v>
                </c:pt>
                <c:pt idx="2619">
                  <c:v>43846</c:v>
                </c:pt>
                <c:pt idx="2620">
                  <c:v>43847</c:v>
                </c:pt>
                <c:pt idx="2621">
                  <c:v>43850</c:v>
                </c:pt>
                <c:pt idx="2622">
                  <c:v>43851</c:v>
                </c:pt>
                <c:pt idx="2623">
                  <c:v>43852</c:v>
                </c:pt>
                <c:pt idx="2624">
                  <c:v>43853</c:v>
                </c:pt>
                <c:pt idx="2625">
                  <c:v>43854</c:v>
                </c:pt>
                <c:pt idx="2626">
                  <c:v>43857</c:v>
                </c:pt>
                <c:pt idx="2627">
                  <c:v>43858</c:v>
                </c:pt>
                <c:pt idx="2628">
                  <c:v>43859</c:v>
                </c:pt>
                <c:pt idx="2629">
                  <c:v>43860</c:v>
                </c:pt>
                <c:pt idx="2630">
                  <c:v>43861</c:v>
                </c:pt>
                <c:pt idx="2631">
                  <c:v>43864</c:v>
                </c:pt>
                <c:pt idx="2632">
                  <c:v>43865</c:v>
                </c:pt>
                <c:pt idx="2633">
                  <c:v>43866</c:v>
                </c:pt>
                <c:pt idx="2634">
                  <c:v>43867</c:v>
                </c:pt>
                <c:pt idx="2635">
                  <c:v>43868</c:v>
                </c:pt>
                <c:pt idx="2636">
                  <c:v>43871</c:v>
                </c:pt>
                <c:pt idx="2637">
                  <c:v>43872</c:v>
                </c:pt>
                <c:pt idx="2638">
                  <c:v>43873</c:v>
                </c:pt>
                <c:pt idx="2639">
                  <c:v>43874</c:v>
                </c:pt>
                <c:pt idx="2640">
                  <c:v>43875</c:v>
                </c:pt>
                <c:pt idx="2641">
                  <c:v>43878</c:v>
                </c:pt>
                <c:pt idx="2642">
                  <c:v>43879</c:v>
                </c:pt>
                <c:pt idx="2643">
                  <c:v>43880</c:v>
                </c:pt>
                <c:pt idx="2644">
                  <c:v>43881</c:v>
                </c:pt>
                <c:pt idx="2645">
                  <c:v>43882</c:v>
                </c:pt>
                <c:pt idx="2646">
                  <c:v>43885</c:v>
                </c:pt>
                <c:pt idx="2647">
                  <c:v>43886</c:v>
                </c:pt>
                <c:pt idx="2648">
                  <c:v>43887</c:v>
                </c:pt>
                <c:pt idx="2649">
                  <c:v>43888</c:v>
                </c:pt>
                <c:pt idx="2650">
                  <c:v>43889</c:v>
                </c:pt>
                <c:pt idx="2651">
                  <c:v>43892</c:v>
                </c:pt>
                <c:pt idx="2652">
                  <c:v>43893</c:v>
                </c:pt>
                <c:pt idx="2653">
                  <c:v>43894</c:v>
                </c:pt>
                <c:pt idx="2654">
                  <c:v>43895</c:v>
                </c:pt>
                <c:pt idx="2655">
                  <c:v>43896</c:v>
                </c:pt>
                <c:pt idx="2656">
                  <c:v>43899</c:v>
                </c:pt>
                <c:pt idx="2657">
                  <c:v>43900</c:v>
                </c:pt>
                <c:pt idx="2658">
                  <c:v>43901</c:v>
                </c:pt>
                <c:pt idx="2659">
                  <c:v>43902</c:v>
                </c:pt>
                <c:pt idx="2660">
                  <c:v>43903</c:v>
                </c:pt>
                <c:pt idx="2661">
                  <c:v>43906</c:v>
                </c:pt>
                <c:pt idx="2662">
                  <c:v>43907</c:v>
                </c:pt>
                <c:pt idx="2663">
                  <c:v>43908</c:v>
                </c:pt>
                <c:pt idx="2664">
                  <c:v>43909</c:v>
                </c:pt>
                <c:pt idx="2665">
                  <c:v>43910</c:v>
                </c:pt>
                <c:pt idx="2666">
                  <c:v>43913</c:v>
                </c:pt>
                <c:pt idx="2667">
                  <c:v>43914</c:v>
                </c:pt>
                <c:pt idx="2668">
                  <c:v>43915</c:v>
                </c:pt>
                <c:pt idx="2669">
                  <c:v>43916</c:v>
                </c:pt>
                <c:pt idx="2670">
                  <c:v>43917</c:v>
                </c:pt>
                <c:pt idx="2671">
                  <c:v>43920</c:v>
                </c:pt>
                <c:pt idx="2672">
                  <c:v>43921</c:v>
                </c:pt>
                <c:pt idx="2673">
                  <c:v>43922</c:v>
                </c:pt>
                <c:pt idx="2674">
                  <c:v>43923</c:v>
                </c:pt>
                <c:pt idx="2675">
                  <c:v>43924</c:v>
                </c:pt>
                <c:pt idx="2676">
                  <c:v>43927</c:v>
                </c:pt>
                <c:pt idx="2677">
                  <c:v>43928</c:v>
                </c:pt>
                <c:pt idx="2678">
                  <c:v>43929</c:v>
                </c:pt>
                <c:pt idx="2679">
                  <c:v>43930</c:v>
                </c:pt>
                <c:pt idx="2680">
                  <c:v>43931</c:v>
                </c:pt>
                <c:pt idx="2681">
                  <c:v>43934</c:v>
                </c:pt>
                <c:pt idx="2682">
                  <c:v>43935</c:v>
                </c:pt>
                <c:pt idx="2683">
                  <c:v>43936</c:v>
                </c:pt>
                <c:pt idx="2684">
                  <c:v>43937</c:v>
                </c:pt>
                <c:pt idx="2685">
                  <c:v>43938</c:v>
                </c:pt>
                <c:pt idx="2686">
                  <c:v>43941</c:v>
                </c:pt>
                <c:pt idx="2687">
                  <c:v>43942</c:v>
                </c:pt>
                <c:pt idx="2688">
                  <c:v>43943</c:v>
                </c:pt>
                <c:pt idx="2689">
                  <c:v>43944</c:v>
                </c:pt>
                <c:pt idx="2690">
                  <c:v>43945</c:v>
                </c:pt>
                <c:pt idx="2691">
                  <c:v>43948</c:v>
                </c:pt>
                <c:pt idx="2692">
                  <c:v>43949</c:v>
                </c:pt>
                <c:pt idx="2693">
                  <c:v>43950</c:v>
                </c:pt>
                <c:pt idx="2694">
                  <c:v>43951</c:v>
                </c:pt>
                <c:pt idx="2695">
                  <c:v>43952</c:v>
                </c:pt>
                <c:pt idx="2696">
                  <c:v>43955</c:v>
                </c:pt>
                <c:pt idx="2697">
                  <c:v>43956</c:v>
                </c:pt>
                <c:pt idx="2698">
                  <c:v>43957</c:v>
                </c:pt>
                <c:pt idx="2699">
                  <c:v>43958</c:v>
                </c:pt>
                <c:pt idx="2700">
                  <c:v>43959</c:v>
                </c:pt>
                <c:pt idx="2701">
                  <c:v>43962</c:v>
                </c:pt>
                <c:pt idx="2702">
                  <c:v>43963</c:v>
                </c:pt>
                <c:pt idx="2703">
                  <c:v>43964</c:v>
                </c:pt>
                <c:pt idx="2704">
                  <c:v>43965</c:v>
                </c:pt>
                <c:pt idx="2705">
                  <c:v>43966</c:v>
                </c:pt>
                <c:pt idx="2706">
                  <c:v>43969</c:v>
                </c:pt>
                <c:pt idx="2707">
                  <c:v>43970</c:v>
                </c:pt>
                <c:pt idx="2708">
                  <c:v>43971</c:v>
                </c:pt>
                <c:pt idx="2709">
                  <c:v>43972</c:v>
                </c:pt>
                <c:pt idx="2710">
                  <c:v>43973</c:v>
                </c:pt>
                <c:pt idx="2711">
                  <c:v>43976</c:v>
                </c:pt>
                <c:pt idx="2712">
                  <c:v>43977</c:v>
                </c:pt>
                <c:pt idx="2713">
                  <c:v>43978</c:v>
                </c:pt>
                <c:pt idx="2714">
                  <c:v>43979</c:v>
                </c:pt>
                <c:pt idx="2715">
                  <c:v>43980</c:v>
                </c:pt>
                <c:pt idx="2716">
                  <c:v>43983</c:v>
                </c:pt>
                <c:pt idx="2717">
                  <c:v>43984</c:v>
                </c:pt>
                <c:pt idx="2718">
                  <c:v>43985</c:v>
                </c:pt>
                <c:pt idx="2719">
                  <c:v>43986</c:v>
                </c:pt>
                <c:pt idx="2720">
                  <c:v>43987</c:v>
                </c:pt>
                <c:pt idx="2721">
                  <c:v>43990</c:v>
                </c:pt>
                <c:pt idx="2722">
                  <c:v>43991</c:v>
                </c:pt>
                <c:pt idx="2723">
                  <c:v>43992</c:v>
                </c:pt>
                <c:pt idx="2724">
                  <c:v>43993</c:v>
                </c:pt>
                <c:pt idx="2725">
                  <c:v>43994</c:v>
                </c:pt>
                <c:pt idx="2726">
                  <c:v>43997</c:v>
                </c:pt>
                <c:pt idx="2727">
                  <c:v>43998</c:v>
                </c:pt>
                <c:pt idx="2728">
                  <c:v>43999</c:v>
                </c:pt>
                <c:pt idx="2729">
                  <c:v>44000</c:v>
                </c:pt>
                <c:pt idx="2730">
                  <c:v>44001</c:v>
                </c:pt>
                <c:pt idx="2731">
                  <c:v>44004</c:v>
                </c:pt>
                <c:pt idx="2732">
                  <c:v>44005</c:v>
                </c:pt>
                <c:pt idx="2733">
                  <c:v>44006</c:v>
                </c:pt>
                <c:pt idx="2734">
                  <c:v>44007</c:v>
                </c:pt>
                <c:pt idx="2735">
                  <c:v>44008</c:v>
                </c:pt>
                <c:pt idx="2736">
                  <c:v>44011</c:v>
                </c:pt>
                <c:pt idx="2737">
                  <c:v>44012</c:v>
                </c:pt>
                <c:pt idx="2738">
                  <c:v>44013</c:v>
                </c:pt>
                <c:pt idx="2739">
                  <c:v>44014</c:v>
                </c:pt>
                <c:pt idx="2740">
                  <c:v>44015</c:v>
                </c:pt>
                <c:pt idx="2741">
                  <c:v>44018</c:v>
                </c:pt>
                <c:pt idx="2742">
                  <c:v>44019</c:v>
                </c:pt>
                <c:pt idx="2743">
                  <c:v>44020</c:v>
                </c:pt>
                <c:pt idx="2744">
                  <c:v>44021</c:v>
                </c:pt>
                <c:pt idx="2745">
                  <c:v>44022</c:v>
                </c:pt>
                <c:pt idx="2746">
                  <c:v>44025</c:v>
                </c:pt>
                <c:pt idx="2747">
                  <c:v>44026</c:v>
                </c:pt>
                <c:pt idx="2748">
                  <c:v>44027</c:v>
                </c:pt>
                <c:pt idx="2749">
                  <c:v>44028</c:v>
                </c:pt>
                <c:pt idx="2750">
                  <c:v>44029</c:v>
                </c:pt>
                <c:pt idx="2751">
                  <c:v>44032</c:v>
                </c:pt>
                <c:pt idx="2752">
                  <c:v>44033</c:v>
                </c:pt>
                <c:pt idx="2753">
                  <c:v>44034</c:v>
                </c:pt>
                <c:pt idx="2754">
                  <c:v>44035</c:v>
                </c:pt>
                <c:pt idx="2755">
                  <c:v>44036</c:v>
                </c:pt>
                <c:pt idx="2756">
                  <c:v>44039</c:v>
                </c:pt>
                <c:pt idx="2757">
                  <c:v>44040</c:v>
                </c:pt>
                <c:pt idx="2758">
                  <c:v>44041</c:v>
                </c:pt>
                <c:pt idx="2759">
                  <c:v>44042</c:v>
                </c:pt>
                <c:pt idx="2760">
                  <c:v>44043</c:v>
                </c:pt>
                <c:pt idx="2761">
                  <c:v>44046</c:v>
                </c:pt>
                <c:pt idx="2762">
                  <c:v>44047</c:v>
                </c:pt>
                <c:pt idx="2763">
                  <c:v>44048</c:v>
                </c:pt>
                <c:pt idx="2764">
                  <c:v>44049</c:v>
                </c:pt>
                <c:pt idx="2765">
                  <c:v>44050</c:v>
                </c:pt>
                <c:pt idx="2766">
                  <c:v>44053</c:v>
                </c:pt>
                <c:pt idx="2767">
                  <c:v>44054</c:v>
                </c:pt>
                <c:pt idx="2768">
                  <c:v>44055</c:v>
                </c:pt>
                <c:pt idx="2769">
                  <c:v>44056</c:v>
                </c:pt>
                <c:pt idx="2770">
                  <c:v>44057</c:v>
                </c:pt>
                <c:pt idx="2771">
                  <c:v>44060</c:v>
                </c:pt>
                <c:pt idx="2772">
                  <c:v>44061</c:v>
                </c:pt>
                <c:pt idx="2773">
                  <c:v>44062</c:v>
                </c:pt>
                <c:pt idx="2774">
                  <c:v>44063</c:v>
                </c:pt>
                <c:pt idx="2775">
                  <c:v>44064</c:v>
                </c:pt>
                <c:pt idx="2776">
                  <c:v>44067</c:v>
                </c:pt>
                <c:pt idx="2777">
                  <c:v>44068</c:v>
                </c:pt>
                <c:pt idx="2778">
                  <c:v>44069</c:v>
                </c:pt>
                <c:pt idx="2779">
                  <c:v>44070</c:v>
                </c:pt>
                <c:pt idx="2780">
                  <c:v>44071</c:v>
                </c:pt>
                <c:pt idx="2781">
                  <c:v>44074</c:v>
                </c:pt>
                <c:pt idx="2782">
                  <c:v>44075</c:v>
                </c:pt>
                <c:pt idx="2783">
                  <c:v>44076</c:v>
                </c:pt>
                <c:pt idx="2784">
                  <c:v>44077</c:v>
                </c:pt>
                <c:pt idx="2785">
                  <c:v>44078</c:v>
                </c:pt>
                <c:pt idx="2786">
                  <c:v>44081</c:v>
                </c:pt>
                <c:pt idx="2787">
                  <c:v>44082</c:v>
                </c:pt>
                <c:pt idx="2788">
                  <c:v>44083</c:v>
                </c:pt>
                <c:pt idx="2789">
                  <c:v>44084</c:v>
                </c:pt>
                <c:pt idx="2790">
                  <c:v>44085</c:v>
                </c:pt>
                <c:pt idx="2791">
                  <c:v>44088</c:v>
                </c:pt>
                <c:pt idx="2792">
                  <c:v>44089</c:v>
                </c:pt>
                <c:pt idx="2793">
                  <c:v>44090</c:v>
                </c:pt>
                <c:pt idx="2794">
                  <c:v>44091</c:v>
                </c:pt>
                <c:pt idx="2795">
                  <c:v>44092</c:v>
                </c:pt>
                <c:pt idx="2796">
                  <c:v>44095</c:v>
                </c:pt>
                <c:pt idx="2797">
                  <c:v>44096</c:v>
                </c:pt>
                <c:pt idx="2798">
                  <c:v>44097</c:v>
                </c:pt>
                <c:pt idx="2799">
                  <c:v>44098</c:v>
                </c:pt>
                <c:pt idx="2800">
                  <c:v>44099</c:v>
                </c:pt>
                <c:pt idx="2801">
                  <c:v>44102</c:v>
                </c:pt>
                <c:pt idx="2802">
                  <c:v>44103</c:v>
                </c:pt>
                <c:pt idx="2803">
                  <c:v>44104</c:v>
                </c:pt>
                <c:pt idx="2804">
                  <c:v>44105</c:v>
                </c:pt>
                <c:pt idx="2805">
                  <c:v>44106</c:v>
                </c:pt>
                <c:pt idx="2806">
                  <c:v>44109</c:v>
                </c:pt>
                <c:pt idx="2807">
                  <c:v>44110</c:v>
                </c:pt>
                <c:pt idx="2808">
                  <c:v>44111</c:v>
                </c:pt>
                <c:pt idx="2809">
                  <c:v>44112</c:v>
                </c:pt>
                <c:pt idx="2810">
                  <c:v>44113</c:v>
                </c:pt>
                <c:pt idx="2811">
                  <c:v>44116</c:v>
                </c:pt>
                <c:pt idx="2812">
                  <c:v>44117</c:v>
                </c:pt>
                <c:pt idx="2813">
                  <c:v>44118</c:v>
                </c:pt>
                <c:pt idx="2814">
                  <c:v>44119</c:v>
                </c:pt>
                <c:pt idx="2815">
                  <c:v>44120</c:v>
                </c:pt>
                <c:pt idx="2816">
                  <c:v>44123</c:v>
                </c:pt>
                <c:pt idx="2817">
                  <c:v>44124</c:v>
                </c:pt>
                <c:pt idx="2818">
                  <c:v>44125</c:v>
                </c:pt>
                <c:pt idx="2819">
                  <c:v>44126</c:v>
                </c:pt>
                <c:pt idx="2820">
                  <c:v>44127</c:v>
                </c:pt>
                <c:pt idx="2821">
                  <c:v>44130</c:v>
                </c:pt>
                <c:pt idx="2822">
                  <c:v>44131</c:v>
                </c:pt>
                <c:pt idx="2823">
                  <c:v>44132</c:v>
                </c:pt>
                <c:pt idx="2824">
                  <c:v>44133</c:v>
                </c:pt>
                <c:pt idx="2825">
                  <c:v>44134</c:v>
                </c:pt>
                <c:pt idx="2826">
                  <c:v>44137</c:v>
                </c:pt>
                <c:pt idx="2827">
                  <c:v>44138</c:v>
                </c:pt>
                <c:pt idx="2828">
                  <c:v>44139</c:v>
                </c:pt>
                <c:pt idx="2829">
                  <c:v>44140</c:v>
                </c:pt>
                <c:pt idx="2830">
                  <c:v>44141</c:v>
                </c:pt>
                <c:pt idx="2831">
                  <c:v>44144</c:v>
                </c:pt>
                <c:pt idx="2832">
                  <c:v>44145</c:v>
                </c:pt>
                <c:pt idx="2833">
                  <c:v>44146</c:v>
                </c:pt>
                <c:pt idx="2834">
                  <c:v>44147</c:v>
                </c:pt>
                <c:pt idx="2835">
                  <c:v>44148</c:v>
                </c:pt>
                <c:pt idx="2836">
                  <c:v>44151</c:v>
                </c:pt>
                <c:pt idx="2837">
                  <c:v>44152</c:v>
                </c:pt>
                <c:pt idx="2838">
                  <c:v>44153</c:v>
                </c:pt>
                <c:pt idx="2839">
                  <c:v>44154</c:v>
                </c:pt>
                <c:pt idx="2840">
                  <c:v>44155</c:v>
                </c:pt>
                <c:pt idx="2841">
                  <c:v>44158</c:v>
                </c:pt>
                <c:pt idx="2842">
                  <c:v>44159</c:v>
                </c:pt>
                <c:pt idx="2843">
                  <c:v>44160</c:v>
                </c:pt>
                <c:pt idx="2844">
                  <c:v>44161</c:v>
                </c:pt>
                <c:pt idx="2845">
                  <c:v>44162</c:v>
                </c:pt>
                <c:pt idx="2846">
                  <c:v>44165</c:v>
                </c:pt>
                <c:pt idx="2847">
                  <c:v>44166</c:v>
                </c:pt>
                <c:pt idx="2848">
                  <c:v>44167</c:v>
                </c:pt>
                <c:pt idx="2849">
                  <c:v>44168</c:v>
                </c:pt>
                <c:pt idx="2850">
                  <c:v>44169</c:v>
                </c:pt>
                <c:pt idx="2851">
                  <c:v>44172</c:v>
                </c:pt>
                <c:pt idx="2852">
                  <c:v>44173</c:v>
                </c:pt>
                <c:pt idx="2853">
                  <c:v>44174</c:v>
                </c:pt>
                <c:pt idx="2854">
                  <c:v>44175</c:v>
                </c:pt>
                <c:pt idx="2855">
                  <c:v>44176</c:v>
                </c:pt>
                <c:pt idx="2856">
                  <c:v>44179</c:v>
                </c:pt>
                <c:pt idx="2857">
                  <c:v>44180</c:v>
                </c:pt>
                <c:pt idx="2858">
                  <c:v>44181</c:v>
                </c:pt>
                <c:pt idx="2859">
                  <c:v>44182</c:v>
                </c:pt>
                <c:pt idx="2860">
                  <c:v>44183</c:v>
                </c:pt>
                <c:pt idx="2861">
                  <c:v>44186</c:v>
                </c:pt>
                <c:pt idx="2862">
                  <c:v>44187</c:v>
                </c:pt>
                <c:pt idx="2863">
                  <c:v>44188</c:v>
                </c:pt>
                <c:pt idx="2864">
                  <c:v>44189</c:v>
                </c:pt>
                <c:pt idx="2865">
                  <c:v>44190</c:v>
                </c:pt>
                <c:pt idx="2866">
                  <c:v>44193</c:v>
                </c:pt>
                <c:pt idx="2867">
                  <c:v>44194</c:v>
                </c:pt>
                <c:pt idx="2868">
                  <c:v>44195</c:v>
                </c:pt>
                <c:pt idx="2869">
                  <c:v>44196</c:v>
                </c:pt>
                <c:pt idx="2870">
                  <c:v>44197</c:v>
                </c:pt>
                <c:pt idx="2871">
                  <c:v>44200</c:v>
                </c:pt>
                <c:pt idx="2872">
                  <c:v>44201</c:v>
                </c:pt>
                <c:pt idx="2873">
                  <c:v>44202</c:v>
                </c:pt>
                <c:pt idx="2874">
                  <c:v>44203</c:v>
                </c:pt>
                <c:pt idx="2875">
                  <c:v>44204</c:v>
                </c:pt>
                <c:pt idx="2876">
                  <c:v>44207</c:v>
                </c:pt>
                <c:pt idx="2877">
                  <c:v>44208</c:v>
                </c:pt>
                <c:pt idx="2878">
                  <c:v>44209</c:v>
                </c:pt>
                <c:pt idx="2879">
                  <c:v>44210</c:v>
                </c:pt>
                <c:pt idx="2880">
                  <c:v>44211</c:v>
                </c:pt>
                <c:pt idx="2881">
                  <c:v>44214</c:v>
                </c:pt>
                <c:pt idx="2882">
                  <c:v>44215</c:v>
                </c:pt>
                <c:pt idx="2883">
                  <c:v>44216</c:v>
                </c:pt>
                <c:pt idx="2884">
                  <c:v>44217</c:v>
                </c:pt>
                <c:pt idx="2885">
                  <c:v>44218</c:v>
                </c:pt>
                <c:pt idx="2886">
                  <c:v>44221</c:v>
                </c:pt>
                <c:pt idx="2887">
                  <c:v>44222</c:v>
                </c:pt>
                <c:pt idx="2888">
                  <c:v>44223</c:v>
                </c:pt>
                <c:pt idx="2889">
                  <c:v>44224</c:v>
                </c:pt>
                <c:pt idx="2890">
                  <c:v>44225</c:v>
                </c:pt>
                <c:pt idx="2891">
                  <c:v>44228</c:v>
                </c:pt>
                <c:pt idx="2892">
                  <c:v>44229</c:v>
                </c:pt>
                <c:pt idx="2893">
                  <c:v>44230</c:v>
                </c:pt>
                <c:pt idx="2894">
                  <c:v>44231</c:v>
                </c:pt>
                <c:pt idx="2895">
                  <c:v>44232</c:v>
                </c:pt>
                <c:pt idx="2896">
                  <c:v>44235</c:v>
                </c:pt>
                <c:pt idx="2897">
                  <c:v>44236</c:v>
                </c:pt>
                <c:pt idx="2898">
                  <c:v>44237</c:v>
                </c:pt>
                <c:pt idx="2899">
                  <c:v>44238</c:v>
                </c:pt>
                <c:pt idx="2900">
                  <c:v>44239</c:v>
                </c:pt>
                <c:pt idx="2901">
                  <c:v>44242</c:v>
                </c:pt>
                <c:pt idx="2902">
                  <c:v>44243</c:v>
                </c:pt>
                <c:pt idx="2903">
                  <c:v>44244</c:v>
                </c:pt>
                <c:pt idx="2904">
                  <c:v>44245</c:v>
                </c:pt>
                <c:pt idx="2905">
                  <c:v>44246</c:v>
                </c:pt>
                <c:pt idx="2906">
                  <c:v>44249</c:v>
                </c:pt>
                <c:pt idx="2907">
                  <c:v>44250</c:v>
                </c:pt>
                <c:pt idx="2908">
                  <c:v>44251</c:v>
                </c:pt>
                <c:pt idx="2909">
                  <c:v>44252</c:v>
                </c:pt>
                <c:pt idx="2910">
                  <c:v>44253</c:v>
                </c:pt>
                <c:pt idx="2911">
                  <c:v>44256</c:v>
                </c:pt>
                <c:pt idx="2912">
                  <c:v>44257</c:v>
                </c:pt>
                <c:pt idx="2913">
                  <c:v>44258</c:v>
                </c:pt>
                <c:pt idx="2914">
                  <c:v>44259</c:v>
                </c:pt>
                <c:pt idx="2915">
                  <c:v>44260</c:v>
                </c:pt>
                <c:pt idx="2916">
                  <c:v>44263</c:v>
                </c:pt>
                <c:pt idx="2917">
                  <c:v>44264</c:v>
                </c:pt>
                <c:pt idx="2918">
                  <c:v>44265</c:v>
                </c:pt>
                <c:pt idx="2919">
                  <c:v>44266</c:v>
                </c:pt>
                <c:pt idx="2920">
                  <c:v>44267</c:v>
                </c:pt>
                <c:pt idx="2921">
                  <c:v>44270</c:v>
                </c:pt>
                <c:pt idx="2922">
                  <c:v>44271</c:v>
                </c:pt>
                <c:pt idx="2923">
                  <c:v>44272</c:v>
                </c:pt>
                <c:pt idx="2924">
                  <c:v>44273</c:v>
                </c:pt>
                <c:pt idx="2925">
                  <c:v>44274</c:v>
                </c:pt>
                <c:pt idx="2926">
                  <c:v>44277</c:v>
                </c:pt>
                <c:pt idx="2927">
                  <c:v>44278</c:v>
                </c:pt>
                <c:pt idx="2928">
                  <c:v>44279</c:v>
                </c:pt>
                <c:pt idx="2929">
                  <c:v>44280</c:v>
                </c:pt>
                <c:pt idx="2930">
                  <c:v>44281</c:v>
                </c:pt>
                <c:pt idx="2931">
                  <c:v>44284</c:v>
                </c:pt>
                <c:pt idx="2932">
                  <c:v>44285</c:v>
                </c:pt>
                <c:pt idx="2933">
                  <c:v>44286</c:v>
                </c:pt>
                <c:pt idx="2934">
                  <c:v>44287</c:v>
                </c:pt>
                <c:pt idx="2935">
                  <c:v>44288</c:v>
                </c:pt>
                <c:pt idx="2936">
                  <c:v>44291</c:v>
                </c:pt>
                <c:pt idx="2937">
                  <c:v>44292</c:v>
                </c:pt>
                <c:pt idx="2938">
                  <c:v>44293</c:v>
                </c:pt>
                <c:pt idx="2939">
                  <c:v>44294</c:v>
                </c:pt>
                <c:pt idx="2940">
                  <c:v>44295</c:v>
                </c:pt>
                <c:pt idx="2941">
                  <c:v>44298</c:v>
                </c:pt>
                <c:pt idx="2942">
                  <c:v>44299</c:v>
                </c:pt>
                <c:pt idx="2943">
                  <c:v>44300</c:v>
                </c:pt>
                <c:pt idx="2944">
                  <c:v>44301</c:v>
                </c:pt>
                <c:pt idx="2945">
                  <c:v>44302</c:v>
                </c:pt>
                <c:pt idx="2946">
                  <c:v>44305</c:v>
                </c:pt>
                <c:pt idx="2947">
                  <c:v>44306</c:v>
                </c:pt>
                <c:pt idx="2948">
                  <c:v>44307</c:v>
                </c:pt>
                <c:pt idx="2949">
                  <c:v>44308</c:v>
                </c:pt>
                <c:pt idx="2950">
                  <c:v>44309</c:v>
                </c:pt>
                <c:pt idx="2951">
                  <c:v>44312</c:v>
                </c:pt>
                <c:pt idx="2952">
                  <c:v>44313</c:v>
                </c:pt>
                <c:pt idx="2953">
                  <c:v>44314</c:v>
                </c:pt>
                <c:pt idx="2954">
                  <c:v>44315</c:v>
                </c:pt>
                <c:pt idx="2955">
                  <c:v>44316</c:v>
                </c:pt>
                <c:pt idx="2956">
                  <c:v>44319</c:v>
                </c:pt>
                <c:pt idx="2957">
                  <c:v>44320</c:v>
                </c:pt>
                <c:pt idx="2958">
                  <c:v>44321</c:v>
                </c:pt>
                <c:pt idx="2959">
                  <c:v>44322</c:v>
                </c:pt>
                <c:pt idx="2960">
                  <c:v>44323</c:v>
                </c:pt>
                <c:pt idx="2961">
                  <c:v>44326</c:v>
                </c:pt>
                <c:pt idx="2962">
                  <c:v>44327</c:v>
                </c:pt>
                <c:pt idx="2963">
                  <c:v>44328</c:v>
                </c:pt>
                <c:pt idx="2964">
                  <c:v>44329</c:v>
                </c:pt>
                <c:pt idx="2965">
                  <c:v>44330</c:v>
                </c:pt>
                <c:pt idx="2966">
                  <c:v>44333</c:v>
                </c:pt>
                <c:pt idx="2967">
                  <c:v>44334</c:v>
                </c:pt>
                <c:pt idx="2968">
                  <c:v>44335</c:v>
                </c:pt>
                <c:pt idx="2969">
                  <c:v>44336</c:v>
                </c:pt>
                <c:pt idx="2970">
                  <c:v>44337</c:v>
                </c:pt>
                <c:pt idx="2971">
                  <c:v>44340</c:v>
                </c:pt>
                <c:pt idx="2972">
                  <c:v>44341</c:v>
                </c:pt>
                <c:pt idx="2973">
                  <c:v>44342</c:v>
                </c:pt>
                <c:pt idx="2974">
                  <c:v>44343</c:v>
                </c:pt>
                <c:pt idx="2975">
                  <c:v>44344</c:v>
                </c:pt>
                <c:pt idx="2976">
                  <c:v>44347</c:v>
                </c:pt>
                <c:pt idx="2977">
                  <c:v>44348</c:v>
                </c:pt>
                <c:pt idx="2978">
                  <c:v>44349</c:v>
                </c:pt>
                <c:pt idx="2979">
                  <c:v>44350</c:v>
                </c:pt>
                <c:pt idx="2980">
                  <c:v>44351</c:v>
                </c:pt>
                <c:pt idx="2981">
                  <c:v>44354</c:v>
                </c:pt>
                <c:pt idx="2982">
                  <c:v>44355</c:v>
                </c:pt>
                <c:pt idx="2983">
                  <c:v>44356</c:v>
                </c:pt>
                <c:pt idx="2984">
                  <c:v>44357</c:v>
                </c:pt>
                <c:pt idx="2985">
                  <c:v>44358</c:v>
                </c:pt>
                <c:pt idx="2986">
                  <c:v>44361</c:v>
                </c:pt>
                <c:pt idx="2987">
                  <c:v>44362</c:v>
                </c:pt>
                <c:pt idx="2988">
                  <c:v>44363</c:v>
                </c:pt>
                <c:pt idx="2989">
                  <c:v>44364</c:v>
                </c:pt>
                <c:pt idx="2990">
                  <c:v>44365</c:v>
                </c:pt>
                <c:pt idx="2991">
                  <c:v>44368</c:v>
                </c:pt>
                <c:pt idx="2992">
                  <c:v>44369</c:v>
                </c:pt>
                <c:pt idx="2993">
                  <c:v>44370</c:v>
                </c:pt>
                <c:pt idx="2994">
                  <c:v>44371</c:v>
                </c:pt>
                <c:pt idx="2995">
                  <c:v>44372</c:v>
                </c:pt>
                <c:pt idx="2996">
                  <c:v>44375</c:v>
                </c:pt>
                <c:pt idx="2997">
                  <c:v>44376</c:v>
                </c:pt>
                <c:pt idx="2998">
                  <c:v>44377</c:v>
                </c:pt>
                <c:pt idx="2999">
                  <c:v>44378</c:v>
                </c:pt>
                <c:pt idx="3000">
                  <c:v>44379</c:v>
                </c:pt>
                <c:pt idx="3001">
                  <c:v>44382</c:v>
                </c:pt>
                <c:pt idx="3002">
                  <c:v>44383</c:v>
                </c:pt>
                <c:pt idx="3003">
                  <c:v>44384</c:v>
                </c:pt>
                <c:pt idx="3004">
                  <c:v>44385</c:v>
                </c:pt>
                <c:pt idx="3005">
                  <c:v>44386</c:v>
                </c:pt>
                <c:pt idx="3006">
                  <c:v>44389</c:v>
                </c:pt>
                <c:pt idx="3007">
                  <c:v>44390</c:v>
                </c:pt>
                <c:pt idx="3008">
                  <c:v>44391</c:v>
                </c:pt>
                <c:pt idx="3009">
                  <c:v>44392</c:v>
                </c:pt>
                <c:pt idx="3010">
                  <c:v>44393</c:v>
                </c:pt>
                <c:pt idx="3011">
                  <c:v>44396</c:v>
                </c:pt>
                <c:pt idx="3012">
                  <c:v>44397</c:v>
                </c:pt>
                <c:pt idx="3013">
                  <c:v>44398</c:v>
                </c:pt>
                <c:pt idx="3014">
                  <c:v>44399</c:v>
                </c:pt>
                <c:pt idx="3015">
                  <c:v>44400</c:v>
                </c:pt>
                <c:pt idx="3016">
                  <c:v>44403</c:v>
                </c:pt>
                <c:pt idx="3017">
                  <c:v>44404</c:v>
                </c:pt>
                <c:pt idx="3018">
                  <c:v>44405</c:v>
                </c:pt>
                <c:pt idx="3019">
                  <c:v>44406</c:v>
                </c:pt>
                <c:pt idx="3020">
                  <c:v>44407</c:v>
                </c:pt>
                <c:pt idx="3021">
                  <c:v>44410</c:v>
                </c:pt>
                <c:pt idx="3022">
                  <c:v>44411</c:v>
                </c:pt>
                <c:pt idx="3023">
                  <c:v>44412</c:v>
                </c:pt>
                <c:pt idx="3024">
                  <c:v>44413</c:v>
                </c:pt>
                <c:pt idx="3025">
                  <c:v>44414</c:v>
                </c:pt>
                <c:pt idx="3026">
                  <c:v>44417</c:v>
                </c:pt>
                <c:pt idx="3027">
                  <c:v>44418</c:v>
                </c:pt>
                <c:pt idx="3028">
                  <c:v>44419</c:v>
                </c:pt>
                <c:pt idx="3029">
                  <c:v>44420</c:v>
                </c:pt>
                <c:pt idx="3030">
                  <c:v>44421</c:v>
                </c:pt>
                <c:pt idx="3031">
                  <c:v>44424</c:v>
                </c:pt>
                <c:pt idx="3032">
                  <c:v>44425</c:v>
                </c:pt>
                <c:pt idx="3033">
                  <c:v>44426</c:v>
                </c:pt>
                <c:pt idx="3034">
                  <c:v>44427</c:v>
                </c:pt>
                <c:pt idx="3035">
                  <c:v>44428</c:v>
                </c:pt>
                <c:pt idx="3036">
                  <c:v>44431</c:v>
                </c:pt>
                <c:pt idx="3037">
                  <c:v>44432</c:v>
                </c:pt>
                <c:pt idx="3038">
                  <c:v>44433</c:v>
                </c:pt>
                <c:pt idx="3039">
                  <c:v>44434</c:v>
                </c:pt>
                <c:pt idx="3040">
                  <c:v>44435</c:v>
                </c:pt>
                <c:pt idx="3041">
                  <c:v>44438</c:v>
                </c:pt>
                <c:pt idx="3042">
                  <c:v>44439</c:v>
                </c:pt>
                <c:pt idx="3043">
                  <c:v>44440</c:v>
                </c:pt>
                <c:pt idx="3044">
                  <c:v>44441</c:v>
                </c:pt>
                <c:pt idx="3045">
                  <c:v>44442</c:v>
                </c:pt>
                <c:pt idx="3046">
                  <c:v>44445</c:v>
                </c:pt>
                <c:pt idx="3047">
                  <c:v>44446</c:v>
                </c:pt>
                <c:pt idx="3048">
                  <c:v>44447</c:v>
                </c:pt>
                <c:pt idx="3049">
                  <c:v>44448</c:v>
                </c:pt>
                <c:pt idx="3050">
                  <c:v>44449</c:v>
                </c:pt>
                <c:pt idx="3051">
                  <c:v>44452</c:v>
                </c:pt>
                <c:pt idx="3052">
                  <c:v>44453</c:v>
                </c:pt>
                <c:pt idx="3053">
                  <c:v>44454</c:v>
                </c:pt>
                <c:pt idx="3054">
                  <c:v>44455</c:v>
                </c:pt>
                <c:pt idx="3055">
                  <c:v>44456</c:v>
                </c:pt>
                <c:pt idx="3056">
                  <c:v>44459</c:v>
                </c:pt>
                <c:pt idx="3057">
                  <c:v>44460</c:v>
                </c:pt>
                <c:pt idx="3058">
                  <c:v>44461</c:v>
                </c:pt>
                <c:pt idx="3059">
                  <c:v>44462</c:v>
                </c:pt>
                <c:pt idx="3060">
                  <c:v>44463</c:v>
                </c:pt>
                <c:pt idx="3061">
                  <c:v>44466</c:v>
                </c:pt>
                <c:pt idx="3062">
                  <c:v>44467</c:v>
                </c:pt>
                <c:pt idx="3063">
                  <c:v>44468</c:v>
                </c:pt>
                <c:pt idx="3064">
                  <c:v>44469</c:v>
                </c:pt>
                <c:pt idx="3065">
                  <c:v>44470</c:v>
                </c:pt>
                <c:pt idx="3066">
                  <c:v>44473</c:v>
                </c:pt>
                <c:pt idx="3067">
                  <c:v>44474</c:v>
                </c:pt>
                <c:pt idx="3068">
                  <c:v>44475</c:v>
                </c:pt>
                <c:pt idx="3069">
                  <c:v>44476</c:v>
                </c:pt>
                <c:pt idx="3070">
                  <c:v>44477</c:v>
                </c:pt>
                <c:pt idx="3071">
                  <c:v>44480</c:v>
                </c:pt>
                <c:pt idx="3072">
                  <c:v>44481</c:v>
                </c:pt>
                <c:pt idx="3073">
                  <c:v>44482</c:v>
                </c:pt>
                <c:pt idx="3074">
                  <c:v>44483</c:v>
                </c:pt>
                <c:pt idx="3075">
                  <c:v>44484</c:v>
                </c:pt>
                <c:pt idx="3076">
                  <c:v>44487</c:v>
                </c:pt>
                <c:pt idx="3077">
                  <c:v>44488</c:v>
                </c:pt>
                <c:pt idx="3078">
                  <c:v>44489</c:v>
                </c:pt>
                <c:pt idx="3079">
                  <c:v>44490</c:v>
                </c:pt>
                <c:pt idx="3080">
                  <c:v>44491</c:v>
                </c:pt>
                <c:pt idx="3081">
                  <c:v>44494</c:v>
                </c:pt>
                <c:pt idx="3082">
                  <c:v>44495</c:v>
                </c:pt>
                <c:pt idx="3083">
                  <c:v>44496</c:v>
                </c:pt>
                <c:pt idx="3084">
                  <c:v>44497</c:v>
                </c:pt>
                <c:pt idx="3085">
                  <c:v>44498</c:v>
                </c:pt>
                <c:pt idx="3086">
                  <c:v>44501</c:v>
                </c:pt>
                <c:pt idx="3087">
                  <c:v>44502</c:v>
                </c:pt>
                <c:pt idx="3088">
                  <c:v>44503</c:v>
                </c:pt>
                <c:pt idx="3089">
                  <c:v>44504</c:v>
                </c:pt>
                <c:pt idx="3090">
                  <c:v>44505</c:v>
                </c:pt>
                <c:pt idx="3091">
                  <c:v>44508</c:v>
                </c:pt>
                <c:pt idx="3092">
                  <c:v>44509</c:v>
                </c:pt>
                <c:pt idx="3093">
                  <c:v>44510</c:v>
                </c:pt>
                <c:pt idx="3094">
                  <c:v>44511</c:v>
                </c:pt>
                <c:pt idx="3095">
                  <c:v>44512</c:v>
                </c:pt>
                <c:pt idx="3096">
                  <c:v>44515</c:v>
                </c:pt>
                <c:pt idx="3097">
                  <c:v>44516</c:v>
                </c:pt>
                <c:pt idx="3098">
                  <c:v>44517</c:v>
                </c:pt>
                <c:pt idx="3099">
                  <c:v>44518</c:v>
                </c:pt>
                <c:pt idx="3100">
                  <c:v>44519</c:v>
                </c:pt>
                <c:pt idx="3101">
                  <c:v>44522</c:v>
                </c:pt>
                <c:pt idx="3102">
                  <c:v>44523</c:v>
                </c:pt>
                <c:pt idx="3103">
                  <c:v>44524</c:v>
                </c:pt>
                <c:pt idx="3104">
                  <c:v>44525</c:v>
                </c:pt>
                <c:pt idx="3105">
                  <c:v>44526</c:v>
                </c:pt>
                <c:pt idx="3106">
                  <c:v>44529</c:v>
                </c:pt>
                <c:pt idx="3107">
                  <c:v>44530</c:v>
                </c:pt>
                <c:pt idx="3108">
                  <c:v>44531</c:v>
                </c:pt>
                <c:pt idx="3109">
                  <c:v>44532</c:v>
                </c:pt>
                <c:pt idx="3110">
                  <c:v>44533</c:v>
                </c:pt>
                <c:pt idx="3111">
                  <c:v>44536</c:v>
                </c:pt>
                <c:pt idx="3112">
                  <c:v>44537</c:v>
                </c:pt>
                <c:pt idx="3113">
                  <c:v>44538</c:v>
                </c:pt>
                <c:pt idx="3114">
                  <c:v>44539</c:v>
                </c:pt>
                <c:pt idx="3115">
                  <c:v>44540</c:v>
                </c:pt>
                <c:pt idx="3116">
                  <c:v>44543</c:v>
                </c:pt>
                <c:pt idx="3117">
                  <c:v>44544</c:v>
                </c:pt>
                <c:pt idx="3118">
                  <c:v>44545</c:v>
                </c:pt>
                <c:pt idx="3119">
                  <c:v>44546</c:v>
                </c:pt>
                <c:pt idx="3120">
                  <c:v>44547</c:v>
                </c:pt>
                <c:pt idx="3121">
                  <c:v>44550</c:v>
                </c:pt>
                <c:pt idx="3122">
                  <c:v>44551</c:v>
                </c:pt>
                <c:pt idx="3123">
                  <c:v>44552</c:v>
                </c:pt>
                <c:pt idx="3124">
                  <c:v>44553</c:v>
                </c:pt>
                <c:pt idx="3125">
                  <c:v>44554</c:v>
                </c:pt>
                <c:pt idx="3126">
                  <c:v>44557</c:v>
                </c:pt>
                <c:pt idx="3127">
                  <c:v>44558</c:v>
                </c:pt>
                <c:pt idx="3128">
                  <c:v>44559</c:v>
                </c:pt>
                <c:pt idx="3129">
                  <c:v>44560</c:v>
                </c:pt>
                <c:pt idx="3130">
                  <c:v>44561</c:v>
                </c:pt>
                <c:pt idx="3131">
                  <c:v>44564</c:v>
                </c:pt>
                <c:pt idx="3132">
                  <c:v>44565</c:v>
                </c:pt>
                <c:pt idx="3133">
                  <c:v>44566</c:v>
                </c:pt>
                <c:pt idx="3134">
                  <c:v>44567</c:v>
                </c:pt>
                <c:pt idx="3135">
                  <c:v>44568</c:v>
                </c:pt>
                <c:pt idx="3136">
                  <c:v>44571</c:v>
                </c:pt>
                <c:pt idx="3137">
                  <c:v>44572</c:v>
                </c:pt>
                <c:pt idx="3138">
                  <c:v>44573</c:v>
                </c:pt>
                <c:pt idx="3139">
                  <c:v>44574</c:v>
                </c:pt>
                <c:pt idx="3140">
                  <c:v>44575</c:v>
                </c:pt>
                <c:pt idx="3141">
                  <c:v>44578</c:v>
                </c:pt>
                <c:pt idx="3142">
                  <c:v>44579</c:v>
                </c:pt>
                <c:pt idx="3143">
                  <c:v>44580</c:v>
                </c:pt>
                <c:pt idx="3144">
                  <c:v>44581</c:v>
                </c:pt>
                <c:pt idx="3145">
                  <c:v>44582</c:v>
                </c:pt>
                <c:pt idx="3146">
                  <c:v>44585</c:v>
                </c:pt>
                <c:pt idx="3147">
                  <c:v>44586</c:v>
                </c:pt>
                <c:pt idx="3148">
                  <c:v>44587</c:v>
                </c:pt>
                <c:pt idx="3149">
                  <c:v>44588</c:v>
                </c:pt>
                <c:pt idx="3150">
                  <c:v>44589</c:v>
                </c:pt>
                <c:pt idx="3151">
                  <c:v>44592</c:v>
                </c:pt>
                <c:pt idx="3152">
                  <c:v>44593</c:v>
                </c:pt>
                <c:pt idx="3153">
                  <c:v>44594</c:v>
                </c:pt>
                <c:pt idx="3154">
                  <c:v>44595</c:v>
                </c:pt>
                <c:pt idx="3155">
                  <c:v>44596</c:v>
                </c:pt>
                <c:pt idx="3156">
                  <c:v>44599</c:v>
                </c:pt>
                <c:pt idx="3157">
                  <c:v>44600</c:v>
                </c:pt>
                <c:pt idx="3158">
                  <c:v>44601</c:v>
                </c:pt>
                <c:pt idx="3159">
                  <c:v>44602</c:v>
                </c:pt>
                <c:pt idx="3160">
                  <c:v>44603</c:v>
                </c:pt>
                <c:pt idx="3161">
                  <c:v>44606</c:v>
                </c:pt>
                <c:pt idx="3162">
                  <c:v>44607</c:v>
                </c:pt>
                <c:pt idx="3163">
                  <c:v>44608</c:v>
                </c:pt>
                <c:pt idx="3164">
                  <c:v>44609</c:v>
                </c:pt>
                <c:pt idx="3165">
                  <c:v>44610</c:v>
                </c:pt>
                <c:pt idx="3166">
                  <c:v>44613</c:v>
                </c:pt>
                <c:pt idx="3167">
                  <c:v>44614</c:v>
                </c:pt>
                <c:pt idx="3168">
                  <c:v>44615</c:v>
                </c:pt>
                <c:pt idx="3169">
                  <c:v>44616</c:v>
                </c:pt>
                <c:pt idx="3170">
                  <c:v>44617</c:v>
                </c:pt>
                <c:pt idx="3171">
                  <c:v>44620</c:v>
                </c:pt>
                <c:pt idx="3172">
                  <c:v>44621</c:v>
                </c:pt>
                <c:pt idx="3173">
                  <c:v>44622</c:v>
                </c:pt>
                <c:pt idx="3174">
                  <c:v>44623</c:v>
                </c:pt>
                <c:pt idx="3175">
                  <c:v>44624</c:v>
                </c:pt>
                <c:pt idx="3176">
                  <c:v>44627</c:v>
                </c:pt>
                <c:pt idx="3177">
                  <c:v>44628</c:v>
                </c:pt>
                <c:pt idx="3178">
                  <c:v>44629</c:v>
                </c:pt>
                <c:pt idx="3179">
                  <c:v>44630</c:v>
                </c:pt>
                <c:pt idx="3180">
                  <c:v>44631</c:v>
                </c:pt>
                <c:pt idx="3181">
                  <c:v>44634</c:v>
                </c:pt>
                <c:pt idx="3182">
                  <c:v>44635</c:v>
                </c:pt>
                <c:pt idx="3183">
                  <c:v>44636</c:v>
                </c:pt>
                <c:pt idx="3184">
                  <c:v>44637</c:v>
                </c:pt>
                <c:pt idx="3185">
                  <c:v>44638</c:v>
                </c:pt>
                <c:pt idx="3186">
                  <c:v>44641</c:v>
                </c:pt>
                <c:pt idx="3187">
                  <c:v>44642</c:v>
                </c:pt>
                <c:pt idx="3188">
                  <c:v>44643</c:v>
                </c:pt>
                <c:pt idx="3189">
                  <c:v>44644</c:v>
                </c:pt>
                <c:pt idx="3190">
                  <c:v>44645</c:v>
                </c:pt>
                <c:pt idx="3191">
                  <c:v>44648</c:v>
                </c:pt>
                <c:pt idx="3192">
                  <c:v>44649</c:v>
                </c:pt>
                <c:pt idx="3193">
                  <c:v>44650</c:v>
                </c:pt>
                <c:pt idx="3194">
                  <c:v>44651</c:v>
                </c:pt>
                <c:pt idx="3195">
                  <c:v>44652</c:v>
                </c:pt>
                <c:pt idx="3196">
                  <c:v>44655</c:v>
                </c:pt>
                <c:pt idx="3197">
                  <c:v>44656</c:v>
                </c:pt>
                <c:pt idx="3198">
                  <c:v>44657</c:v>
                </c:pt>
                <c:pt idx="3199">
                  <c:v>44658</c:v>
                </c:pt>
                <c:pt idx="3200">
                  <c:v>44659</c:v>
                </c:pt>
                <c:pt idx="3201">
                  <c:v>44662</c:v>
                </c:pt>
                <c:pt idx="3202">
                  <c:v>44663</c:v>
                </c:pt>
                <c:pt idx="3203">
                  <c:v>44664</c:v>
                </c:pt>
                <c:pt idx="3204">
                  <c:v>44665</c:v>
                </c:pt>
                <c:pt idx="3205">
                  <c:v>44666</c:v>
                </c:pt>
                <c:pt idx="3206">
                  <c:v>44669</c:v>
                </c:pt>
                <c:pt idx="3207">
                  <c:v>44670</c:v>
                </c:pt>
                <c:pt idx="3208">
                  <c:v>44671</c:v>
                </c:pt>
                <c:pt idx="3209">
                  <c:v>44672</c:v>
                </c:pt>
                <c:pt idx="3210">
                  <c:v>44673</c:v>
                </c:pt>
                <c:pt idx="3211">
                  <c:v>44676</c:v>
                </c:pt>
                <c:pt idx="3212">
                  <c:v>44677</c:v>
                </c:pt>
                <c:pt idx="3213">
                  <c:v>44678</c:v>
                </c:pt>
                <c:pt idx="3214">
                  <c:v>44679</c:v>
                </c:pt>
                <c:pt idx="3215">
                  <c:v>44680</c:v>
                </c:pt>
                <c:pt idx="3216">
                  <c:v>44683</c:v>
                </c:pt>
                <c:pt idx="3217">
                  <c:v>44684</c:v>
                </c:pt>
                <c:pt idx="3218">
                  <c:v>44685</c:v>
                </c:pt>
                <c:pt idx="3219">
                  <c:v>44686</c:v>
                </c:pt>
                <c:pt idx="3220">
                  <c:v>44687</c:v>
                </c:pt>
                <c:pt idx="3221">
                  <c:v>44690</c:v>
                </c:pt>
                <c:pt idx="3222">
                  <c:v>44691</c:v>
                </c:pt>
                <c:pt idx="3223">
                  <c:v>44692</c:v>
                </c:pt>
                <c:pt idx="3224">
                  <c:v>44693</c:v>
                </c:pt>
                <c:pt idx="3225">
                  <c:v>44694</c:v>
                </c:pt>
                <c:pt idx="3226">
                  <c:v>44697</c:v>
                </c:pt>
                <c:pt idx="3227">
                  <c:v>44698</c:v>
                </c:pt>
                <c:pt idx="3228">
                  <c:v>44699</c:v>
                </c:pt>
                <c:pt idx="3229">
                  <c:v>44700</c:v>
                </c:pt>
                <c:pt idx="3230">
                  <c:v>44701</c:v>
                </c:pt>
                <c:pt idx="3231">
                  <c:v>44704</c:v>
                </c:pt>
                <c:pt idx="3232">
                  <c:v>44705</c:v>
                </c:pt>
                <c:pt idx="3233">
                  <c:v>44706</c:v>
                </c:pt>
                <c:pt idx="3234">
                  <c:v>44707</c:v>
                </c:pt>
                <c:pt idx="3235">
                  <c:v>44708</c:v>
                </c:pt>
                <c:pt idx="3236">
                  <c:v>44711</c:v>
                </c:pt>
                <c:pt idx="3237">
                  <c:v>44712</c:v>
                </c:pt>
                <c:pt idx="3238">
                  <c:v>44713</c:v>
                </c:pt>
                <c:pt idx="3239">
                  <c:v>44714</c:v>
                </c:pt>
                <c:pt idx="3240">
                  <c:v>44715</c:v>
                </c:pt>
                <c:pt idx="3241">
                  <c:v>44718</c:v>
                </c:pt>
                <c:pt idx="3242">
                  <c:v>44719</c:v>
                </c:pt>
                <c:pt idx="3243">
                  <c:v>44720</c:v>
                </c:pt>
                <c:pt idx="3244">
                  <c:v>44721</c:v>
                </c:pt>
                <c:pt idx="3245">
                  <c:v>44722</c:v>
                </c:pt>
                <c:pt idx="3246">
                  <c:v>44725</c:v>
                </c:pt>
                <c:pt idx="3247">
                  <c:v>44726</c:v>
                </c:pt>
                <c:pt idx="3248">
                  <c:v>44727</c:v>
                </c:pt>
                <c:pt idx="3249">
                  <c:v>44728</c:v>
                </c:pt>
                <c:pt idx="3250">
                  <c:v>44729</c:v>
                </c:pt>
                <c:pt idx="3251">
                  <c:v>44732</c:v>
                </c:pt>
                <c:pt idx="3252">
                  <c:v>44733</c:v>
                </c:pt>
                <c:pt idx="3253">
                  <c:v>44734</c:v>
                </c:pt>
                <c:pt idx="3254">
                  <c:v>44735</c:v>
                </c:pt>
                <c:pt idx="3255">
                  <c:v>44736</c:v>
                </c:pt>
                <c:pt idx="3256">
                  <c:v>44739</c:v>
                </c:pt>
                <c:pt idx="3257">
                  <c:v>44740</c:v>
                </c:pt>
                <c:pt idx="3258">
                  <c:v>44741</c:v>
                </c:pt>
                <c:pt idx="3259">
                  <c:v>44742</c:v>
                </c:pt>
                <c:pt idx="3260">
                  <c:v>44743</c:v>
                </c:pt>
                <c:pt idx="3261">
                  <c:v>44746</c:v>
                </c:pt>
                <c:pt idx="3262">
                  <c:v>44747</c:v>
                </c:pt>
                <c:pt idx="3263">
                  <c:v>44748</c:v>
                </c:pt>
                <c:pt idx="3264">
                  <c:v>44749</c:v>
                </c:pt>
                <c:pt idx="3265">
                  <c:v>44750</c:v>
                </c:pt>
                <c:pt idx="3266">
                  <c:v>44753</c:v>
                </c:pt>
                <c:pt idx="3267">
                  <c:v>44754</c:v>
                </c:pt>
                <c:pt idx="3268">
                  <c:v>44755</c:v>
                </c:pt>
                <c:pt idx="3269">
                  <c:v>44756</c:v>
                </c:pt>
                <c:pt idx="3270">
                  <c:v>44757</c:v>
                </c:pt>
                <c:pt idx="3271">
                  <c:v>44760</c:v>
                </c:pt>
                <c:pt idx="3272">
                  <c:v>44761</c:v>
                </c:pt>
                <c:pt idx="3273">
                  <c:v>44762</c:v>
                </c:pt>
                <c:pt idx="3274">
                  <c:v>44763</c:v>
                </c:pt>
                <c:pt idx="3275">
                  <c:v>44764</c:v>
                </c:pt>
                <c:pt idx="3276">
                  <c:v>44767</c:v>
                </c:pt>
                <c:pt idx="3277">
                  <c:v>44768</c:v>
                </c:pt>
                <c:pt idx="3278">
                  <c:v>44769</c:v>
                </c:pt>
                <c:pt idx="3279">
                  <c:v>44770</c:v>
                </c:pt>
                <c:pt idx="3280">
                  <c:v>44771</c:v>
                </c:pt>
                <c:pt idx="3281">
                  <c:v>44774</c:v>
                </c:pt>
                <c:pt idx="3282">
                  <c:v>44775</c:v>
                </c:pt>
                <c:pt idx="3283">
                  <c:v>44776</c:v>
                </c:pt>
                <c:pt idx="3284">
                  <c:v>44777</c:v>
                </c:pt>
                <c:pt idx="3285">
                  <c:v>44778</c:v>
                </c:pt>
                <c:pt idx="3286">
                  <c:v>44781</c:v>
                </c:pt>
                <c:pt idx="3287">
                  <c:v>44782</c:v>
                </c:pt>
                <c:pt idx="3288">
                  <c:v>44783</c:v>
                </c:pt>
                <c:pt idx="3289">
                  <c:v>44784</c:v>
                </c:pt>
                <c:pt idx="3290">
                  <c:v>44785</c:v>
                </c:pt>
                <c:pt idx="3291">
                  <c:v>44788</c:v>
                </c:pt>
                <c:pt idx="3292">
                  <c:v>44789</c:v>
                </c:pt>
                <c:pt idx="3293">
                  <c:v>44790</c:v>
                </c:pt>
                <c:pt idx="3294">
                  <c:v>44791</c:v>
                </c:pt>
                <c:pt idx="3295">
                  <c:v>44792</c:v>
                </c:pt>
                <c:pt idx="3296">
                  <c:v>44795</c:v>
                </c:pt>
                <c:pt idx="3297">
                  <c:v>44796</c:v>
                </c:pt>
                <c:pt idx="3298">
                  <c:v>44797</c:v>
                </c:pt>
                <c:pt idx="3299">
                  <c:v>44798</c:v>
                </c:pt>
                <c:pt idx="3300">
                  <c:v>44799</c:v>
                </c:pt>
                <c:pt idx="3301">
                  <c:v>44802</c:v>
                </c:pt>
                <c:pt idx="3302">
                  <c:v>44803</c:v>
                </c:pt>
                <c:pt idx="3303">
                  <c:v>44804</c:v>
                </c:pt>
                <c:pt idx="3304">
                  <c:v>44805</c:v>
                </c:pt>
                <c:pt idx="3305">
                  <c:v>44806</c:v>
                </c:pt>
                <c:pt idx="3306">
                  <c:v>44809</c:v>
                </c:pt>
                <c:pt idx="3307">
                  <c:v>44810</c:v>
                </c:pt>
                <c:pt idx="3308">
                  <c:v>44811</c:v>
                </c:pt>
                <c:pt idx="3309">
                  <c:v>44812</c:v>
                </c:pt>
                <c:pt idx="3310">
                  <c:v>44813</c:v>
                </c:pt>
                <c:pt idx="3311">
                  <c:v>44816</c:v>
                </c:pt>
                <c:pt idx="3312">
                  <c:v>44817</c:v>
                </c:pt>
                <c:pt idx="3313">
                  <c:v>44818</c:v>
                </c:pt>
                <c:pt idx="3314">
                  <c:v>44819</c:v>
                </c:pt>
                <c:pt idx="3315">
                  <c:v>44820</c:v>
                </c:pt>
                <c:pt idx="3316">
                  <c:v>44823</c:v>
                </c:pt>
                <c:pt idx="3317">
                  <c:v>44824</c:v>
                </c:pt>
                <c:pt idx="3318">
                  <c:v>44825</c:v>
                </c:pt>
                <c:pt idx="3319">
                  <c:v>44826</c:v>
                </c:pt>
                <c:pt idx="3320">
                  <c:v>44827</c:v>
                </c:pt>
                <c:pt idx="3321">
                  <c:v>44830</c:v>
                </c:pt>
                <c:pt idx="3322">
                  <c:v>44831</c:v>
                </c:pt>
                <c:pt idx="3323">
                  <c:v>44832</c:v>
                </c:pt>
                <c:pt idx="3324">
                  <c:v>44833</c:v>
                </c:pt>
                <c:pt idx="3325">
                  <c:v>44834</c:v>
                </c:pt>
                <c:pt idx="3326">
                  <c:v>44837</c:v>
                </c:pt>
                <c:pt idx="3327">
                  <c:v>44838</c:v>
                </c:pt>
                <c:pt idx="3328">
                  <c:v>44839</c:v>
                </c:pt>
                <c:pt idx="3329">
                  <c:v>44840</c:v>
                </c:pt>
                <c:pt idx="3330">
                  <c:v>44841</c:v>
                </c:pt>
                <c:pt idx="3331">
                  <c:v>44844</c:v>
                </c:pt>
                <c:pt idx="3332">
                  <c:v>44845</c:v>
                </c:pt>
                <c:pt idx="3333">
                  <c:v>44846</c:v>
                </c:pt>
                <c:pt idx="3334">
                  <c:v>44847</c:v>
                </c:pt>
                <c:pt idx="3335">
                  <c:v>44848</c:v>
                </c:pt>
                <c:pt idx="3336">
                  <c:v>44851</c:v>
                </c:pt>
                <c:pt idx="3337">
                  <c:v>44852</c:v>
                </c:pt>
                <c:pt idx="3338">
                  <c:v>44853</c:v>
                </c:pt>
                <c:pt idx="3339">
                  <c:v>44854</c:v>
                </c:pt>
                <c:pt idx="3340">
                  <c:v>44855</c:v>
                </c:pt>
                <c:pt idx="3341">
                  <c:v>44858</c:v>
                </c:pt>
                <c:pt idx="3342">
                  <c:v>44859</c:v>
                </c:pt>
                <c:pt idx="3343">
                  <c:v>44860</c:v>
                </c:pt>
                <c:pt idx="3344">
                  <c:v>44861</c:v>
                </c:pt>
                <c:pt idx="3345">
                  <c:v>44862</c:v>
                </c:pt>
                <c:pt idx="3346">
                  <c:v>44865</c:v>
                </c:pt>
                <c:pt idx="3347">
                  <c:v>44866</c:v>
                </c:pt>
                <c:pt idx="3348">
                  <c:v>44867</c:v>
                </c:pt>
                <c:pt idx="3349">
                  <c:v>44868</c:v>
                </c:pt>
                <c:pt idx="3350">
                  <c:v>44869</c:v>
                </c:pt>
                <c:pt idx="3351">
                  <c:v>44872</c:v>
                </c:pt>
                <c:pt idx="3352">
                  <c:v>44873</c:v>
                </c:pt>
                <c:pt idx="3353">
                  <c:v>44874</c:v>
                </c:pt>
                <c:pt idx="3354">
                  <c:v>44875</c:v>
                </c:pt>
                <c:pt idx="3355">
                  <c:v>44876</c:v>
                </c:pt>
                <c:pt idx="3356">
                  <c:v>44879</c:v>
                </c:pt>
                <c:pt idx="3357">
                  <c:v>44880</c:v>
                </c:pt>
                <c:pt idx="3358">
                  <c:v>44881</c:v>
                </c:pt>
                <c:pt idx="3359">
                  <c:v>44882</c:v>
                </c:pt>
                <c:pt idx="3360">
                  <c:v>44883</c:v>
                </c:pt>
                <c:pt idx="3361">
                  <c:v>44886</c:v>
                </c:pt>
                <c:pt idx="3362">
                  <c:v>44887</c:v>
                </c:pt>
                <c:pt idx="3363">
                  <c:v>44888</c:v>
                </c:pt>
                <c:pt idx="3364">
                  <c:v>44889</c:v>
                </c:pt>
                <c:pt idx="3365">
                  <c:v>44890</c:v>
                </c:pt>
                <c:pt idx="3366">
                  <c:v>44893</c:v>
                </c:pt>
                <c:pt idx="3367">
                  <c:v>44894</c:v>
                </c:pt>
                <c:pt idx="3368">
                  <c:v>44895</c:v>
                </c:pt>
                <c:pt idx="3369">
                  <c:v>44896</c:v>
                </c:pt>
                <c:pt idx="3370">
                  <c:v>44897</c:v>
                </c:pt>
                <c:pt idx="3371">
                  <c:v>44900</c:v>
                </c:pt>
                <c:pt idx="3372">
                  <c:v>44901</c:v>
                </c:pt>
                <c:pt idx="3373">
                  <c:v>44902</c:v>
                </c:pt>
                <c:pt idx="3374">
                  <c:v>44903</c:v>
                </c:pt>
                <c:pt idx="3375">
                  <c:v>44904</c:v>
                </c:pt>
                <c:pt idx="3376">
                  <c:v>44907</c:v>
                </c:pt>
                <c:pt idx="3377">
                  <c:v>44908</c:v>
                </c:pt>
                <c:pt idx="3378">
                  <c:v>44909</c:v>
                </c:pt>
                <c:pt idx="3379">
                  <c:v>44910</c:v>
                </c:pt>
                <c:pt idx="3380">
                  <c:v>44911</c:v>
                </c:pt>
                <c:pt idx="3381">
                  <c:v>44914</c:v>
                </c:pt>
                <c:pt idx="3382">
                  <c:v>44915</c:v>
                </c:pt>
                <c:pt idx="3383">
                  <c:v>44916</c:v>
                </c:pt>
                <c:pt idx="3384">
                  <c:v>44917</c:v>
                </c:pt>
                <c:pt idx="3385">
                  <c:v>44918</c:v>
                </c:pt>
                <c:pt idx="3386">
                  <c:v>44921</c:v>
                </c:pt>
                <c:pt idx="3387">
                  <c:v>44922</c:v>
                </c:pt>
                <c:pt idx="3388">
                  <c:v>44923</c:v>
                </c:pt>
                <c:pt idx="3389">
                  <c:v>44924</c:v>
                </c:pt>
                <c:pt idx="3390">
                  <c:v>44925</c:v>
                </c:pt>
                <c:pt idx="3391">
                  <c:v>44928</c:v>
                </c:pt>
                <c:pt idx="3392">
                  <c:v>44929</c:v>
                </c:pt>
                <c:pt idx="3393">
                  <c:v>44930</c:v>
                </c:pt>
                <c:pt idx="3394">
                  <c:v>44931</c:v>
                </c:pt>
                <c:pt idx="3395">
                  <c:v>44932</c:v>
                </c:pt>
                <c:pt idx="3396">
                  <c:v>44935</c:v>
                </c:pt>
                <c:pt idx="3397">
                  <c:v>44936</c:v>
                </c:pt>
                <c:pt idx="3398">
                  <c:v>44937</c:v>
                </c:pt>
                <c:pt idx="3399">
                  <c:v>44938</c:v>
                </c:pt>
                <c:pt idx="3400">
                  <c:v>44939</c:v>
                </c:pt>
                <c:pt idx="3401">
                  <c:v>44942</c:v>
                </c:pt>
                <c:pt idx="3402">
                  <c:v>44943</c:v>
                </c:pt>
                <c:pt idx="3403">
                  <c:v>44944</c:v>
                </c:pt>
                <c:pt idx="3404">
                  <c:v>44945</c:v>
                </c:pt>
                <c:pt idx="3405">
                  <c:v>44946</c:v>
                </c:pt>
                <c:pt idx="3406">
                  <c:v>44949</c:v>
                </c:pt>
                <c:pt idx="3407">
                  <c:v>44950</c:v>
                </c:pt>
                <c:pt idx="3408">
                  <c:v>44951</c:v>
                </c:pt>
                <c:pt idx="3409">
                  <c:v>44952</c:v>
                </c:pt>
                <c:pt idx="3410">
                  <c:v>44953</c:v>
                </c:pt>
                <c:pt idx="3411">
                  <c:v>44956</c:v>
                </c:pt>
                <c:pt idx="3412">
                  <c:v>44957</c:v>
                </c:pt>
                <c:pt idx="3413">
                  <c:v>44958</c:v>
                </c:pt>
                <c:pt idx="3414">
                  <c:v>44959</c:v>
                </c:pt>
                <c:pt idx="3415">
                  <c:v>44960</c:v>
                </c:pt>
                <c:pt idx="3416">
                  <c:v>44963</c:v>
                </c:pt>
                <c:pt idx="3417">
                  <c:v>44964</c:v>
                </c:pt>
                <c:pt idx="3418">
                  <c:v>44965</c:v>
                </c:pt>
                <c:pt idx="3419">
                  <c:v>44966</c:v>
                </c:pt>
                <c:pt idx="3420">
                  <c:v>44967</c:v>
                </c:pt>
                <c:pt idx="3421">
                  <c:v>44970</c:v>
                </c:pt>
                <c:pt idx="3422">
                  <c:v>44971</c:v>
                </c:pt>
                <c:pt idx="3423">
                  <c:v>44972</c:v>
                </c:pt>
                <c:pt idx="3424">
                  <c:v>44973</c:v>
                </c:pt>
                <c:pt idx="3425">
                  <c:v>44974</c:v>
                </c:pt>
                <c:pt idx="3426">
                  <c:v>44977</c:v>
                </c:pt>
                <c:pt idx="3427">
                  <c:v>44978</c:v>
                </c:pt>
                <c:pt idx="3428">
                  <c:v>44979</c:v>
                </c:pt>
                <c:pt idx="3429">
                  <c:v>44980</c:v>
                </c:pt>
                <c:pt idx="3430">
                  <c:v>44981</c:v>
                </c:pt>
                <c:pt idx="3431">
                  <c:v>44984</c:v>
                </c:pt>
                <c:pt idx="3432">
                  <c:v>44985</c:v>
                </c:pt>
                <c:pt idx="3433">
                  <c:v>44986</c:v>
                </c:pt>
                <c:pt idx="3434">
                  <c:v>44987</c:v>
                </c:pt>
                <c:pt idx="3435">
                  <c:v>44988</c:v>
                </c:pt>
                <c:pt idx="3436">
                  <c:v>44991</c:v>
                </c:pt>
                <c:pt idx="3437">
                  <c:v>44992</c:v>
                </c:pt>
                <c:pt idx="3438">
                  <c:v>44993</c:v>
                </c:pt>
                <c:pt idx="3439">
                  <c:v>44994</c:v>
                </c:pt>
                <c:pt idx="3440">
                  <c:v>44995</c:v>
                </c:pt>
                <c:pt idx="3441">
                  <c:v>44998</c:v>
                </c:pt>
                <c:pt idx="3442">
                  <c:v>44999</c:v>
                </c:pt>
                <c:pt idx="3443">
                  <c:v>45000</c:v>
                </c:pt>
                <c:pt idx="3444">
                  <c:v>45001</c:v>
                </c:pt>
                <c:pt idx="3445">
                  <c:v>45002</c:v>
                </c:pt>
                <c:pt idx="3446">
                  <c:v>45005</c:v>
                </c:pt>
                <c:pt idx="3447">
                  <c:v>45006</c:v>
                </c:pt>
                <c:pt idx="3448">
                  <c:v>45007</c:v>
                </c:pt>
                <c:pt idx="3449">
                  <c:v>45008</c:v>
                </c:pt>
                <c:pt idx="3450">
                  <c:v>45009</c:v>
                </c:pt>
                <c:pt idx="3451">
                  <c:v>45012</c:v>
                </c:pt>
                <c:pt idx="3452">
                  <c:v>45013</c:v>
                </c:pt>
                <c:pt idx="3453">
                  <c:v>45014</c:v>
                </c:pt>
                <c:pt idx="3454">
                  <c:v>45015</c:v>
                </c:pt>
                <c:pt idx="3455">
                  <c:v>45016</c:v>
                </c:pt>
                <c:pt idx="3456">
                  <c:v>45019</c:v>
                </c:pt>
                <c:pt idx="3457">
                  <c:v>45020</c:v>
                </c:pt>
                <c:pt idx="3458">
                  <c:v>45021</c:v>
                </c:pt>
                <c:pt idx="3459">
                  <c:v>45022</c:v>
                </c:pt>
                <c:pt idx="3460">
                  <c:v>45023</c:v>
                </c:pt>
                <c:pt idx="3461">
                  <c:v>45026</c:v>
                </c:pt>
                <c:pt idx="3462">
                  <c:v>45027</c:v>
                </c:pt>
                <c:pt idx="3463">
                  <c:v>45028</c:v>
                </c:pt>
                <c:pt idx="3464">
                  <c:v>45029</c:v>
                </c:pt>
                <c:pt idx="3465">
                  <c:v>45030</c:v>
                </c:pt>
                <c:pt idx="3466">
                  <c:v>45033</c:v>
                </c:pt>
                <c:pt idx="3467">
                  <c:v>45034</c:v>
                </c:pt>
                <c:pt idx="3468">
                  <c:v>45035</c:v>
                </c:pt>
                <c:pt idx="3469">
                  <c:v>45036</c:v>
                </c:pt>
                <c:pt idx="3470">
                  <c:v>45037</c:v>
                </c:pt>
                <c:pt idx="3471">
                  <c:v>45040</c:v>
                </c:pt>
                <c:pt idx="3472">
                  <c:v>45041</c:v>
                </c:pt>
                <c:pt idx="3473">
                  <c:v>45042</c:v>
                </c:pt>
                <c:pt idx="3474">
                  <c:v>45043</c:v>
                </c:pt>
                <c:pt idx="3475">
                  <c:v>45044</c:v>
                </c:pt>
                <c:pt idx="3476">
                  <c:v>45047</c:v>
                </c:pt>
                <c:pt idx="3477">
                  <c:v>45048</c:v>
                </c:pt>
                <c:pt idx="3478">
                  <c:v>45049</c:v>
                </c:pt>
                <c:pt idx="3479">
                  <c:v>45050</c:v>
                </c:pt>
                <c:pt idx="3480">
                  <c:v>45051</c:v>
                </c:pt>
                <c:pt idx="3481">
                  <c:v>45054</c:v>
                </c:pt>
                <c:pt idx="3482">
                  <c:v>45055</c:v>
                </c:pt>
                <c:pt idx="3483">
                  <c:v>45056</c:v>
                </c:pt>
                <c:pt idx="3484">
                  <c:v>45057</c:v>
                </c:pt>
                <c:pt idx="3485">
                  <c:v>45058</c:v>
                </c:pt>
                <c:pt idx="3486">
                  <c:v>45061</c:v>
                </c:pt>
                <c:pt idx="3487">
                  <c:v>45062</c:v>
                </c:pt>
                <c:pt idx="3488">
                  <c:v>45063</c:v>
                </c:pt>
                <c:pt idx="3489">
                  <c:v>45064</c:v>
                </c:pt>
                <c:pt idx="3490">
                  <c:v>45065</c:v>
                </c:pt>
                <c:pt idx="3491">
                  <c:v>45068</c:v>
                </c:pt>
                <c:pt idx="3492">
                  <c:v>45069</c:v>
                </c:pt>
                <c:pt idx="3493">
                  <c:v>45070</c:v>
                </c:pt>
                <c:pt idx="3494">
                  <c:v>45071</c:v>
                </c:pt>
                <c:pt idx="3495">
                  <c:v>45072</c:v>
                </c:pt>
                <c:pt idx="3496">
                  <c:v>45075</c:v>
                </c:pt>
                <c:pt idx="3497">
                  <c:v>45076</c:v>
                </c:pt>
                <c:pt idx="3498">
                  <c:v>45077</c:v>
                </c:pt>
                <c:pt idx="3499">
                  <c:v>45078</c:v>
                </c:pt>
                <c:pt idx="3500">
                  <c:v>45079</c:v>
                </c:pt>
                <c:pt idx="3501">
                  <c:v>45082</c:v>
                </c:pt>
                <c:pt idx="3502">
                  <c:v>45083</c:v>
                </c:pt>
                <c:pt idx="3503">
                  <c:v>45084</c:v>
                </c:pt>
                <c:pt idx="3504">
                  <c:v>45085</c:v>
                </c:pt>
                <c:pt idx="3505">
                  <c:v>45086</c:v>
                </c:pt>
                <c:pt idx="3506">
                  <c:v>45089</c:v>
                </c:pt>
                <c:pt idx="3507">
                  <c:v>45090</c:v>
                </c:pt>
                <c:pt idx="3508">
                  <c:v>45091</c:v>
                </c:pt>
                <c:pt idx="3509">
                  <c:v>45092</c:v>
                </c:pt>
                <c:pt idx="3510">
                  <c:v>45093</c:v>
                </c:pt>
                <c:pt idx="3511">
                  <c:v>45096</c:v>
                </c:pt>
                <c:pt idx="3512">
                  <c:v>45097</c:v>
                </c:pt>
                <c:pt idx="3513">
                  <c:v>45098</c:v>
                </c:pt>
                <c:pt idx="3514">
                  <c:v>45099</c:v>
                </c:pt>
                <c:pt idx="3515">
                  <c:v>45100</c:v>
                </c:pt>
                <c:pt idx="3516">
                  <c:v>45103</c:v>
                </c:pt>
                <c:pt idx="3517">
                  <c:v>45104</c:v>
                </c:pt>
                <c:pt idx="3518">
                  <c:v>45105</c:v>
                </c:pt>
                <c:pt idx="3519">
                  <c:v>45106</c:v>
                </c:pt>
                <c:pt idx="3520">
                  <c:v>45107</c:v>
                </c:pt>
                <c:pt idx="3521">
                  <c:v>45110</c:v>
                </c:pt>
                <c:pt idx="3522">
                  <c:v>45111</c:v>
                </c:pt>
                <c:pt idx="3523">
                  <c:v>45112</c:v>
                </c:pt>
                <c:pt idx="3524">
                  <c:v>45113</c:v>
                </c:pt>
                <c:pt idx="3525">
                  <c:v>45114</c:v>
                </c:pt>
                <c:pt idx="3526">
                  <c:v>45117</c:v>
                </c:pt>
                <c:pt idx="3527">
                  <c:v>45118</c:v>
                </c:pt>
                <c:pt idx="3528">
                  <c:v>45119</c:v>
                </c:pt>
                <c:pt idx="3529">
                  <c:v>45120</c:v>
                </c:pt>
                <c:pt idx="3530">
                  <c:v>45121</c:v>
                </c:pt>
                <c:pt idx="3531">
                  <c:v>45124</c:v>
                </c:pt>
                <c:pt idx="3532">
                  <c:v>45125</c:v>
                </c:pt>
                <c:pt idx="3533">
                  <c:v>45126</c:v>
                </c:pt>
                <c:pt idx="3534">
                  <c:v>45127</c:v>
                </c:pt>
                <c:pt idx="3535">
                  <c:v>45128</c:v>
                </c:pt>
                <c:pt idx="3536">
                  <c:v>45131</c:v>
                </c:pt>
                <c:pt idx="3537">
                  <c:v>45132</c:v>
                </c:pt>
                <c:pt idx="3538">
                  <c:v>45133</c:v>
                </c:pt>
                <c:pt idx="3539">
                  <c:v>45134</c:v>
                </c:pt>
                <c:pt idx="3540">
                  <c:v>45135</c:v>
                </c:pt>
                <c:pt idx="3541">
                  <c:v>45138</c:v>
                </c:pt>
                <c:pt idx="3542">
                  <c:v>45139</c:v>
                </c:pt>
                <c:pt idx="3543">
                  <c:v>45140</c:v>
                </c:pt>
                <c:pt idx="3544">
                  <c:v>45141</c:v>
                </c:pt>
                <c:pt idx="3545">
                  <c:v>45142</c:v>
                </c:pt>
                <c:pt idx="3546">
                  <c:v>45145</c:v>
                </c:pt>
                <c:pt idx="3547">
                  <c:v>45146</c:v>
                </c:pt>
                <c:pt idx="3548">
                  <c:v>45147</c:v>
                </c:pt>
                <c:pt idx="3549">
                  <c:v>45148</c:v>
                </c:pt>
                <c:pt idx="3550">
                  <c:v>45149</c:v>
                </c:pt>
                <c:pt idx="3551">
                  <c:v>45152</c:v>
                </c:pt>
                <c:pt idx="3552">
                  <c:v>45153</c:v>
                </c:pt>
                <c:pt idx="3553">
                  <c:v>45154</c:v>
                </c:pt>
                <c:pt idx="3554">
                  <c:v>45155</c:v>
                </c:pt>
                <c:pt idx="3555">
                  <c:v>45156</c:v>
                </c:pt>
                <c:pt idx="3556">
                  <c:v>45159</c:v>
                </c:pt>
                <c:pt idx="3557">
                  <c:v>45160</c:v>
                </c:pt>
                <c:pt idx="3558">
                  <c:v>45161</c:v>
                </c:pt>
                <c:pt idx="3559">
                  <c:v>45162</c:v>
                </c:pt>
                <c:pt idx="3560">
                  <c:v>45163</c:v>
                </c:pt>
                <c:pt idx="3561">
                  <c:v>45166</c:v>
                </c:pt>
                <c:pt idx="3562">
                  <c:v>45167</c:v>
                </c:pt>
                <c:pt idx="3563">
                  <c:v>45168</c:v>
                </c:pt>
                <c:pt idx="3564">
                  <c:v>45169</c:v>
                </c:pt>
                <c:pt idx="3565">
                  <c:v>45170</c:v>
                </c:pt>
                <c:pt idx="3566">
                  <c:v>45173</c:v>
                </c:pt>
                <c:pt idx="3567">
                  <c:v>45174</c:v>
                </c:pt>
                <c:pt idx="3568">
                  <c:v>45175</c:v>
                </c:pt>
                <c:pt idx="3569">
                  <c:v>45176</c:v>
                </c:pt>
                <c:pt idx="3570">
                  <c:v>45177</c:v>
                </c:pt>
                <c:pt idx="3571">
                  <c:v>45180</c:v>
                </c:pt>
                <c:pt idx="3572">
                  <c:v>45181</c:v>
                </c:pt>
                <c:pt idx="3573">
                  <c:v>45182</c:v>
                </c:pt>
                <c:pt idx="3574">
                  <c:v>45183</c:v>
                </c:pt>
                <c:pt idx="3575">
                  <c:v>45184</c:v>
                </c:pt>
                <c:pt idx="3576">
                  <c:v>45187</c:v>
                </c:pt>
                <c:pt idx="3577">
                  <c:v>45188</c:v>
                </c:pt>
                <c:pt idx="3578">
                  <c:v>45189</c:v>
                </c:pt>
                <c:pt idx="3579">
                  <c:v>45190</c:v>
                </c:pt>
                <c:pt idx="3580">
                  <c:v>45191</c:v>
                </c:pt>
                <c:pt idx="3581">
                  <c:v>45194</c:v>
                </c:pt>
                <c:pt idx="3582">
                  <c:v>45195</c:v>
                </c:pt>
                <c:pt idx="3583">
                  <c:v>45196</c:v>
                </c:pt>
                <c:pt idx="3584">
                  <c:v>45197</c:v>
                </c:pt>
                <c:pt idx="3585">
                  <c:v>45198</c:v>
                </c:pt>
                <c:pt idx="3586">
                  <c:v>45201</c:v>
                </c:pt>
                <c:pt idx="3587">
                  <c:v>45202</c:v>
                </c:pt>
                <c:pt idx="3588">
                  <c:v>45203</c:v>
                </c:pt>
                <c:pt idx="3589">
                  <c:v>45204</c:v>
                </c:pt>
                <c:pt idx="3590">
                  <c:v>45205</c:v>
                </c:pt>
                <c:pt idx="3591">
                  <c:v>45208</c:v>
                </c:pt>
                <c:pt idx="3592">
                  <c:v>45209</c:v>
                </c:pt>
                <c:pt idx="3593">
                  <c:v>45210</c:v>
                </c:pt>
                <c:pt idx="3594">
                  <c:v>45211</c:v>
                </c:pt>
                <c:pt idx="3595">
                  <c:v>45212</c:v>
                </c:pt>
                <c:pt idx="3596">
                  <c:v>45215</c:v>
                </c:pt>
                <c:pt idx="3597">
                  <c:v>45216</c:v>
                </c:pt>
                <c:pt idx="3598">
                  <c:v>45217</c:v>
                </c:pt>
                <c:pt idx="3599">
                  <c:v>45218</c:v>
                </c:pt>
                <c:pt idx="3600">
                  <c:v>45219</c:v>
                </c:pt>
                <c:pt idx="3601">
                  <c:v>45222</c:v>
                </c:pt>
                <c:pt idx="3602">
                  <c:v>45223</c:v>
                </c:pt>
                <c:pt idx="3603">
                  <c:v>45224</c:v>
                </c:pt>
                <c:pt idx="3604">
                  <c:v>45225</c:v>
                </c:pt>
                <c:pt idx="3605">
                  <c:v>45226</c:v>
                </c:pt>
                <c:pt idx="3606">
                  <c:v>45229</c:v>
                </c:pt>
                <c:pt idx="3607">
                  <c:v>45230</c:v>
                </c:pt>
                <c:pt idx="3608">
                  <c:v>45231</c:v>
                </c:pt>
                <c:pt idx="3609">
                  <c:v>45232</c:v>
                </c:pt>
                <c:pt idx="3610">
                  <c:v>45233</c:v>
                </c:pt>
                <c:pt idx="3611">
                  <c:v>45236</c:v>
                </c:pt>
                <c:pt idx="3612">
                  <c:v>45237</c:v>
                </c:pt>
                <c:pt idx="3613">
                  <c:v>45238</c:v>
                </c:pt>
                <c:pt idx="3614">
                  <c:v>45239</c:v>
                </c:pt>
                <c:pt idx="3615">
                  <c:v>45240</c:v>
                </c:pt>
                <c:pt idx="3616">
                  <c:v>45243</c:v>
                </c:pt>
                <c:pt idx="3617">
                  <c:v>45244</c:v>
                </c:pt>
                <c:pt idx="3618">
                  <c:v>45245</c:v>
                </c:pt>
                <c:pt idx="3619">
                  <c:v>45246</c:v>
                </c:pt>
                <c:pt idx="3620">
                  <c:v>45247</c:v>
                </c:pt>
                <c:pt idx="3621">
                  <c:v>45250</c:v>
                </c:pt>
                <c:pt idx="3622">
                  <c:v>45251</c:v>
                </c:pt>
                <c:pt idx="3623">
                  <c:v>45252</c:v>
                </c:pt>
                <c:pt idx="3624">
                  <c:v>45253</c:v>
                </c:pt>
                <c:pt idx="3625">
                  <c:v>45254</c:v>
                </c:pt>
                <c:pt idx="3626">
                  <c:v>45257</c:v>
                </c:pt>
                <c:pt idx="3627">
                  <c:v>45258</c:v>
                </c:pt>
                <c:pt idx="3628">
                  <c:v>45259</c:v>
                </c:pt>
                <c:pt idx="3629">
                  <c:v>45260</c:v>
                </c:pt>
                <c:pt idx="3630">
                  <c:v>45261</c:v>
                </c:pt>
                <c:pt idx="3631">
                  <c:v>45264</c:v>
                </c:pt>
                <c:pt idx="3632">
                  <c:v>45265</c:v>
                </c:pt>
                <c:pt idx="3633">
                  <c:v>45266</c:v>
                </c:pt>
                <c:pt idx="3634">
                  <c:v>45267</c:v>
                </c:pt>
                <c:pt idx="3635">
                  <c:v>45268</c:v>
                </c:pt>
                <c:pt idx="3636">
                  <c:v>45271</c:v>
                </c:pt>
                <c:pt idx="3637">
                  <c:v>45272</c:v>
                </c:pt>
                <c:pt idx="3638">
                  <c:v>45273</c:v>
                </c:pt>
                <c:pt idx="3639">
                  <c:v>45274</c:v>
                </c:pt>
                <c:pt idx="3640">
                  <c:v>45275</c:v>
                </c:pt>
                <c:pt idx="3641">
                  <c:v>45278</c:v>
                </c:pt>
                <c:pt idx="3642">
                  <c:v>45279</c:v>
                </c:pt>
                <c:pt idx="3643">
                  <c:v>45280</c:v>
                </c:pt>
                <c:pt idx="3644">
                  <c:v>45281</c:v>
                </c:pt>
                <c:pt idx="3645">
                  <c:v>45282</c:v>
                </c:pt>
                <c:pt idx="3646">
                  <c:v>45285</c:v>
                </c:pt>
                <c:pt idx="3647">
                  <c:v>45286</c:v>
                </c:pt>
                <c:pt idx="3648">
                  <c:v>45287</c:v>
                </c:pt>
                <c:pt idx="3649">
                  <c:v>45288</c:v>
                </c:pt>
                <c:pt idx="3650">
                  <c:v>45289</c:v>
                </c:pt>
                <c:pt idx="3651">
                  <c:v>45292</c:v>
                </c:pt>
                <c:pt idx="3652">
                  <c:v>45293</c:v>
                </c:pt>
                <c:pt idx="3653">
                  <c:v>45294</c:v>
                </c:pt>
                <c:pt idx="3654">
                  <c:v>45295</c:v>
                </c:pt>
                <c:pt idx="3655">
                  <c:v>45296</c:v>
                </c:pt>
                <c:pt idx="3656">
                  <c:v>45299</c:v>
                </c:pt>
                <c:pt idx="3657">
                  <c:v>45300</c:v>
                </c:pt>
                <c:pt idx="3658">
                  <c:v>45301</c:v>
                </c:pt>
                <c:pt idx="3659">
                  <c:v>45302</c:v>
                </c:pt>
                <c:pt idx="3660">
                  <c:v>45303</c:v>
                </c:pt>
                <c:pt idx="3661">
                  <c:v>45306</c:v>
                </c:pt>
                <c:pt idx="3662">
                  <c:v>45307</c:v>
                </c:pt>
                <c:pt idx="3663">
                  <c:v>45308</c:v>
                </c:pt>
                <c:pt idx="3664">
                  <c:v>45309</c:v>
                </c:pt>
                <c:pt idx="3665">
                  <c:v>45310</c:v>
                </c:pt>
                <c:pt idx="3666">
                  <c:v>45313</c:v>
                </c:pt>
                <c:pt idx="3667">
                  <c:v>45314</c:v>
                </c:pt>
                <c:pt idx="3668">
                  <c:v>45315</c:v>
                </c:pt>
                <c:pt idx="3669">
                  <c:v>45316</c:v>
                </c:pt>
                <c:pt idx="3670">
                  <c:v>45317</c:v>
                </c:pt>
                <c:pt idx="3671">
                  <c:v>45320</c:v>
                </c:pt>
                <c:pt idx="3672">
                  <c:v>45321</c:v>
                </c:pt>
                <c:pt idx="3673">
                  <c:v>45322</c:v>
                </c:pt>
                <c:pt idx="3674">
                  <c:v>45323</c:v>
                </c:pt>
                <c:pt idx="3675">
                  <c:v>45324</c:v>
                </c:pt>
                <c:pt idx="3676">
                  <c:v>45327</c:v>
                </c:pt>
                <c:pt idx="3677">
                  <c:v>45328</c:v>
                </c:pt>
                <c:pt idx="3678">
                  <c:v>45329</c:v>
                </c:pt>
                <c:pt idx="3679">
                  <c:v>45330</c:v>
                </c:pt>
                <c:pt idx="3680">
                  <c:v>45331</c:v>
                </c:pt>
                <c:pt idx="3681">
                  <c:v>45334</c:v>
                </c:pt>
                <c:pt idx="3682">
                  <c:v>45335</c:v>
                </c:pt>
                <c:pt idx="3683">
                  <c:v>45336</c:v>
                </c:pt>
                <c:pt idx="3684">
                  <c:v>45337</c:v>
                </c:pt>
                <c:pt idx="3685">
                  <c:v>45338</c:v>
                </c:pt>
                <c:pt idx="3686">
                  <c:v>45341</c:v>
                </c:pt>
                <c:pt idx="3687">
                  <c:v>45342</c:v>
                </c:pt>
                <c:pt idx="3688">
                  <c:v>45343</c:v>
                </c:pt>
                <c:pt idx="3689">
                  <c:v>45344</c:v>
                </c:pt>
                <c:pt idx="3690">
                  <c:v>45345</c:v>
                </c:pt>
                <c:pt idx="3691">
                  <c:v>45348</c:v>
                </c:pt>
                <c:pt idx="3692">
                  <c:v>45349</c:v>
                </c:pt>
                <c:pt idx="3693">
                  <c:v>45350</c:v>
                </c:pt>
                <c:pt idx="3694">
                  <c:v>45351</c:v>
                </c:pt>
                <c:pt idx="3695">
                  <c:v>45352</c:v>
                </c:pt>
                <c:pt idx="3696">
                  <c:v>45355</c:v>
                </c:pt>
                <c:pt idx="3697">
                  <c:v>45356</c:v>
                </c:pt>
                <c:pt idx="3698">
                  <c:v>45357</c:v>
                </c:pt>
                <c:pt idx="3699">
                  <c:v>45358</c:v>
                </c:pt>
                <c:pt idx="3700">
                  <c:v>45359</c:v>
                </c:pt>
                <c:pt idx="3701">
                  <c:v>45362</c:v>
                </c:pt>
                <c:pt idx="3702">
                  <c:v>45363</c:v>
                </c:pt>
                <c:pt idx="3703">
                  <c:v>45364</c:v>
                </c:pt>
                <c:pt idx="3704">
                  <c:v>45365</c:v>
                </c:pt>
                <c:pt idx="3705">
                  <c:v>45366</c:v>
                </c:pt>
                <c:pt idx="3706">
                  <c:v>45369</c:v>
                </c:pt>
                <c:pt idx="3707">
                  <c:v>45370</c:v>
                </c:pt>
                <c:pt idx="3708">
                  <c:v>45371</c:v>
                </c:pt>
                <c:pt idx="3709">
                  <c:v>45372</c:v>
                </c:pt>
                <c:pt idx="3710">
                  <c:v>45373</c:v>
                </c:pt>
                <c:pt idx="3711">
                  <c:v>45376</c:v>
                </c:pt>
                <c:pt idx="3712">
                  <c:v>45377</c:v>
                </c:pt>
                <c:pt idx="3713">
                  <c:v>45378</c:v>
                </c:pt>
                <c:pt idx="3714">
                  <c:v>45379</c:v>
                </c:pt>
                <c:pt idx="3715">
                  <c:v>45380</c:v>
                </c:pt>
                <c:pt idx="3716">
                  <c:v>45383</c:v>
                </c:pt>
                <c:pt idx="3717">
                  <c:v>45384</c:v>
                </c:pt>
                <c:pt idx="3718">
                  <c:v>45385</c:v>
                </c:pt>
                <c:pt idx="3719">
                  <c:v>45386</c:v>
                </c:pt>
                <c:pt idx="3720">
                  <c:v>45387</c:v>
                </c:pt>
                <c:pt idx="3721">
                  <c:v>45390</c:v>
                </c:pt>
                <c:pt idx="3722">
                  <c:v>45391</c:v>
                </c:pt>
                <c:pt idx="3723">
                  <c:v>45392</c:v>
                </c:pt>
                <c:pt idx="3724">
                  <c:v>45393</c:v>
                </c:pt>
                <c:pt idx="3725">
                  <c:v>45394</c:v>
                </c:pt>
                <c:pt idx="3726">
                  <c:v>45397</c:v>
                </c:pt>
                <c:pt idx="3727">
                  <c:v>45398</c:v>
                </c:pt>
                <c:pt idx="3728">
                  <c:v>45399</c:v>
                </c:pt>
                <c:pt idx="3729">
                  <c:v>45400</c:v>
                </c:pt>
                <c:pt idx="3730">
                  <c:v>45401</c:v>
                </c:pt>
                <c:pt idx="3731">
                  <c:v>45404</c:v>
                </c:pt>
                <c:pt idx="3732">
                  <c:v>45405</c:v>
                </c:pt>
                <c:pt idx="3733">
                  <c:v>45406</c:v>
                </c:pt>
                <c:pt idx="3734">
                  <c:v>45407</c:v>
                </c:pt>
                <c:pt idx="3735">
                  <c:v>45408</c:v>
                </c:pt>
                <c:pt idx="3736">
                  <c:v>45411</c:v>
                </c:pt>
                <c:pt idx="3737">
                  <c:v>45412</c:v>
                </c:pt>
                <c:pt idx="3738">
                  <c:v>45413</c:v>
                </c:pt>
                <c:pt idx="3739">
                  <c:v>45414</c:v>
                </c:pt>
                <c:pt idx="3740">
                  <c:v>45415</c:v>
                </c:pt>
                <c:pt idx="3741">
                  <c:v>45418</c:v>
                </c:pt>
                <c:pt idx="3742">
                  <c:v>45419</c:v>
                </c:pt>
                <c:pt idx="3743">
                  <c:v>45420</c:v>
                </c:pt>
                <c:pt idx="3744">
                  <c:v>45421</c:v>
                </c:pt>
                <c:pt idx="3745">
                  <c:v>45422</c:v>
                </c:pt>
                <c:pt idx="3746">
                  <c:v>45425</c:v>
                </c:pt>
                <c:pt idx="3747">
                  <c:v>45426</c:v>
                </c:pt>
                <c:pt idx="3748">
                  <c:v>45427</c:v>
                </c:pt>
                <c:pt idx="3749">
                  <c:v>45428</c:v>
                </c:pt>
                <c:pt idx="3750">
                  <c:v>45429</c:v>
                </c:pt>
                <c:pt idx="3751">
                  <c:v>45432</c:v>
                </c:pt>
                <c:pt idx="3752">
                  <c:v>45433</c:v>
                </c:pt>
                <c:pt idx="3753">
                  <c:v>45434</c:v>
                </c:pt>
                <c:pt idx="3754">
                  <c:v>45435</c:v>
                </c:pt>
                <c:pt idx="3755">
                  <c:v>45436</c:v>
                </c:pt>
                <c:pt idx="3756">
                  <c:v>45439</c:v>
                </c:pt>
                <c:pt idx="3757">
                  <c:v>45440</c:v>
                </c:pt>
                <c:pt idx="3758">
                  <c:v>45441</c:v>
                </c:pt>
                <c:pt idx="3759">
                  <c:v>45442</c:v>
                </c:pt>
                <c:pt idx="3760">
                  <c:v>45443</c:v>
                </c:pt>
                <c:pt idx="3761">
                  <c:v>45446</c:v>
                </c:pt>
                <c:pt idx="3762">
                  <c:v>45447</c:v>
                </c:pt>
                <c:pt idx="3763">
                  <c:v>45448</c:v>
                </c:pt>
                <c:pt idx="3764">
                  <c:v>45449</c:v>
                </c:pt>
                <c:pt idx="3765">
                  <c:v>45450</c:v>
                </c:pt>
                <c:pt idx="3766">
                  <c:v>45453</c:v>
                </c:pt>
                <c:pt idx="3767">
                  <c:v>45454</c:v>
                </c:pt>
                <c:pt idx="3768">
                  <c:v>45455</c:v>
                </c:pt>
                <c:pt idx="3769">
                  <c:v>45456</c:v>
                </c:pt>
                <c:pt idx="3770">
                  <c:v>45457</c:v>
                </c:pt>
                <c:pt idx="3771">
                  <c:v>45460</c:v>
                </c:pt>
                <c:pt idx="3772">
                  <c:v>45461</c:v>
                </c:pt>
                <c:pt idx="3773">
                  <c:v>45462</c:v>
                </c:pt>
                <c:pt idx="3774">
                  <c:v>45463</c:v>
                </c:pt>
                <c:pt idx="3775">
                  <c:v>45464</c:v>
                </c:pt>
                <c:pt idx="3776">
                  <c:v>45467</c:v>
                </c:pt>
                <c:pt idx="3777">
                  <c:v>45468</c:v>
                </c:pt>
                <c:pt idx="3778">
                  <c:v>45469</c:v>
                </c:pt>
                <c:pt idx="3779">
                  <c:v>45470</c:v>
                </c:pt>
                <c:pt idx="3780">
                  <c:v>45471</c:v>
                </c:pt>
                <c:pt idx="3781">
                  <c:v>45474</c:v>
                </c:pt>
                <c:pt idx="3782">
                  <c:v>45475</c:v>
                </c:pt>
                <c:pt idx="3783">
                  <c:v>45476</c:v>
                </c:pt>
                <c:pt idx="3784">
                  <c:v>45477</c:v>
                </c:pt>
                <c:pt idx="3785">
                  <c:v>45478</c:v>
                </c:pt>
                <c:pt idx="3786">
                  <c:v>45481</c:v>
                </c:pt>
                <c:pt idx="3787">
                  <c:v>45482</c:v>
                </c:pt>
                <c:pt idx="3788">
                  <c:v>45483</c:v>
                </c:pt>
                <c:pt idx="3789">
                  <c:v>45484</c:v>
                </c:pt>
                <c:pt idx="3790">
                  <c:v>45485</c:v>
                </c:pt>
                <c:pt idx="3791">
                  <c:v>45488</c:v>
                </c:pt>
                <c:pt idx="3792">
                  <c:v>45489</c:v>
                </c:pt>
                <c:pt idx="3793">
                  <c:v>45490</c:v>
                </c:pt>
                <c:pt idx="3794">
                  <c:v>45491</c:v>
                </c:pt>
                <c:pt idx="3795">
                  <c:v>45492</c:v>
                </c:pt>
                <c:pt idx="3796">
                  <c:v>45495</c:v>
                </c:pt>
                <c:pt idx="3797">
                  <c:v>45496</c:v>
                </c:pt>
                <c:pt idx="3798">
                  <c:v>45497</c:v>
                </c:pt>
                <c:pt idx="3799">
                  <c:v>45498</c:v>
                </c:pt>
                <c:pt idx="3800">
                  <c:v>45499</c:v>
                </c:pt>
                <c:pt idx="3801">
                  <c:v>45502</c:v>
                </c:pt>
                <c:pt idx="3802">
                  <c:v>45503</c:v>
                </c:pt>
                <c:pt idx="3803">
                  <c:v>45504</c:v>
                </c:pt>
                <c:pt idx="3804">
                  <c:v>45505</c:v>
                </c:pt>
                <c:pt idx="3805">
                  <c:v>45506</c:v>
                </c:pt>
                <c:pt idx="3806">
                  <c:v>45509</c:v>
                </c:pt>
                <c:pt idx="3807">
                  <c:v>45510</c:v>
                </c:pt>
                <c:pt idx="3808">
                  <c:v>45511</c:v>
                </c:pt>
                <c:pt idx="3809">
                  <c:v>45512</c:v>
                </c:pt>
                <c:pt idx="3810">
                  <c:v>45513</c:v>
                </c:pt>
                <c:pt idx="3811">
                  <c:v>45516</c:v>
                </c:pt>
                <c:pt idx="3812">
                  <c:v>45517</c:v>
                </c:pt>
                <c:pt idx="3813">
                  <c:v>45518</c:v>
                </c:pt>
                <c:pt idx="3814">
                  <c:v>45519</c:v>
                </c:pt>
                <c:pt idx="3815">
                  <c:v>45520</c:v>
                </c:pt>
                <c:pt idx="3816">
                  <c:v>45523</c:v>
                </c:pt>
                <c:pt idx="3817">
                  <c:v>45524</c:v>
                </c:pt>
                <c:pt idx="3818">
                  <c:v>45525</c:v>
                </c:pt>
                <c:pt idx="3819">
                  <c:v>45526</c:v>
                </c:pt>
                <c:pt idx="3820">
                  <c:v>45527</c:v>
                </c:pt>
                <c:pt idx="3821">
                  <c:v>45530</c:v>
                </c:pt>
                <c:pt idx="3822">
                  <c:v>45531</c:v>
                </c:pt>
                <c:pt idx="3823">
                  <c:v>45532</c:v>
                </c:pt>
                <c:pt idx="3824">
                  <c:v>45533</c:v>
                </c:pt>
                <c:pt idx="3825">
                  <c:v>45534</c:v>
                </c:pt>
                <c:pt idx="3826">
                  <c:v>45537</c:v>
                </c:pt>
                <c:pt idx="3827">
                  <c:v>45538</c:v>
                </c:pt>
                <c:pt idx="3828">
                  <c:v>45539</c:v>
                </c:pt>
                <c:pt idx="3829">
                  <c:v>45540</c:v>
                </c:pt>
                <c:pt idx="3830">
                  <c:v>45541</c:v>
                </c:pt>
                <c:pt idx="3831">
                  <c:v>45544</c:v>
                </c:pt>
                <c:pt idx="3832">
                  <c:v>45545</c:v>
                </c:pt>
                <c:pt idx="3833">
                  <c:v>45546</c:v>
                </c:pt>
                <c:pt idx="3834">
                  <c:v>45547</c:v>
                </c:pt>
                <c:pt idx="3835">
                  <c:v>45548</c:v>
                </c:pt>
                <c:pt idx="3836">
                  <c:v>45551</c:v>
                </c:pt>
                <c:pt idx="3837">
                  <c:v>45552</c:v>
                </c:pt>
                <c:pt idx="3838">
                  <c:v>45553</c:v>
                </c:pt>
                <c:pt idx="3839">
                  <c:v>45554</c:v>
                </c:pt>
                <c:pt idx="3840">
                  <c:v>45555</c:v>
                </c:pt>
                <c:pt idx="3841">
                  <c:v>45558</c:v>
                </c:pt>
                <c:pt idx="3842">
                  <c:v>45559</c:v>
                </c:pt>
                <c:pt idx="3843">
                  <c:v>45560</c:v>
                </c:pt>
                <c:pt idx="3844">
                  <c:v>45561</c:v>
                </c:pt>
                <c:pt idx="3845">
                  <c:v>45562</c:v>
                </c:pt>
                <c:pt idx="3846">
                  <c:v>45565</c:v>
                </c:pt>
                <c:pt idx="3847">
                  <c:v>45566</c:v>
                </c:pt>
                <c:pt idx="3848">
                  <c:v>45567</c:v>
                </c:pt>
                <c:pt idx="3849">
                  <c:v>45568</c:v>
                </c:pt>
                <c:pt idx="3850">
                  <c:v>45569</c:v>
                </c:pt>
                <c:pt idx="3851">
                  <c:v>45572</c:v>
                </c:pt>
                <c:pt idx="3852">
                  <c:v>45573</c:v>
                </c:pt>
                <c:pt idx="3853">
                  <c:v>45574</c:v>
                </c:pt>
                <c:pt idx="3854">
                  <c:v>45575</c:v>
                </c:pt>
                <c:pt idx="3855">
                  <c:v>45576</c:v>
                </c:pt>
                <c:pt idx="3856">
                  <c:v>45579</c:v>
                </c:pt>
                <c:pt idx="3857">
                  <c:v>45580</c:v>
                </c:pt>
                <c:pt idx="3858">
                  <c:v>45581</c:v>
                </c:pt>
                <c:pt idx="3859">
                  <c:v>45582</c:v>
                </c:pt>
                <c:pt idx="3860">
                  <c:v>45583</c:v>
                </c:pt>
                <c:pt idx="3861">
                  <c:v>45586</c:v>
                </c:pt>
                <c:pt idx="3862">
                  <c:v>45587</c:v>
                </c:pt>
                <c:pt idx="3863">
                  <c:v>45588</c:v>
                </c:pt>
                <c:pt idx="3864">
                  <c:v>45589</c:v>
                </c:pt>
                <c:pt idx="3865">
                  <c:v>45590</c:v>
                </c:pt>
                <c:pt idx="3866">
                  <c:v>45593</c:v>
                </c:pt>
                <c:pt idx="3867">
                  <c:v>45594</c:v>
                </c:pt>
                <c:pt idx="3868">
                  <c:v>45595</c:v>
                </c:pt>
                <c:pt idx="3869">
                  <c:v>45596</c:v>
                </c:pt>
                <c:pt idx="3870">
                  <c:v>45597</c:v>
                </c:pt>
                <c:pt idx="3871">
                  <c:v>45600</c:v>
                </c:pt>
                <c:pt idx="3872">
                  <c:v>45601</c:v>
                </c:pt>
                <c:pt idx="3873">
                  <c:v>45602</c:v>
                </c:pt>
                <c:pt idx="3874">
                  <c:v>45603</c:v>
                </c:pt>
                <c:pt idx="3875">
                  <c:v>45604</c:v>
                </c:pt>
                <c:pt idx="3876">
                  <c:v>45607</c:v>
                </c:pt>
                <c:pt idx="3877">
                  <c:v>45608</c:v>
                </c:pt>
                <c:pt idx="3878">
                  <c:v>45609</c:v>
                </c:pt>
                <c:pt idx="3879">
                  <c:v>45610</c:v>
                </c:pt>
                <c:pt idx="3880">
                  <c:v>45611</c:v>
                </c:pt>
                <c:pt idx="3881">
                  <c:v>45614</c:v>
                </c:pt>
                <c:pt idx="3882">
                  <c:v>45615</c:v>
                </c:pt>
                <c:pt idx="3883">
                  <c:v>45616</c:v>
                </c:pt>
                <c:pt idx="3884">
                  <c:v>45617</c:v>
                </c:pt>
                <c:pt idx="3885">
                  <c:v>45618</c:v>
                </c:pt>
                <c:pt idx="3886">
                  <c:v>45621</c:v>
                </c:pt>
                <c:pt idx="3887">
                  <c:v>45622</c:v>
                </c:pt>
                <c:pt idx="3888">
                  <c:v>45623</c:v>
                </c:pt>
                <c:pt idx="3889">
                  <c:v>45624</c:v>
                </c:pt>
                <c:pt idx="3890">
                  <c:v>45625</c:v>
                </c:pt>
                <c:pt idx="3891">
                  <c:v>45628</c:v>
                </c:pt>
                <c:pt idx="3892">
                  <c:v>45629</c:v>
                </c:pt>
                <c:pt idx="3893">
                  <c:v>45630</c:v>
                </c:pt>
                <c:pt idx="3894">
                  <c:v>45631</c:v>
                </c:pt>
                <c:pt idx="3895">
                  <c:v>45632</c:v>
                </c:pt>
                <c:pt idx="3896">
                  <c:v>45635</c:v>
                </c:pt>
                <c:pt idx="3897">
                  <c:v>45636</c:v>
                </c:pt>
                <c:pt idx="3898">
                  <c:v>45637</c:v>
                </c:pt>
                <c:pt idx="3899">
                  <c:v>45638</c:v>
                </c:pt>
                <c:pt idx="3900">
                  <c:v>45639</c:v>
                </c:pt>
                <c:pt idx="3901">
                  <c:v>45642</c:v>
                </c:pt>
                <c:pt idx="3902">
                  <c:v>45643</c:v>
                </c:pt>
                <c:pt idx="3903">
                  <c:v>45644</c:v>
                </c:pt>
                <c:pt idx="3904">
                  <c:v>45645</c:v>
                </c:pt>
                <c:pt idx="3905">
                  <c:v>45646</c:v>
                </c:pt>
                <c:pt idx="3906">
                  <c:v>45649</c:v>
                </c:pt>
                <c:pt idx="3907">
                  <c:v>45650</c:v>
                </c:pt>
                <c:pt idx="3908">
                  <c:v>45651</c:v>
                </c:pt>
                <c:pt idx="3909">
                  <c:v>45652</c:v>
                </c:pt>
                <c:pt idx="3910">
                  <c:v>45653</c:v>
                </c:pt>
                <c:pt idx="3911">
                  <c:v>45656</c:v>
                </c:pt>
                <c:pt idx="3912">
                  <c:v>45657</c:v>
                </c:pt>
                <c:pt idx="3913">
                  <c:v>45658</c:v>
                </c:pt>
                <c:pt idx="3914">
                  <c:v>45659</c:v>
                </c:pt>
                <c:pt idx="3915">
                  <c:v>45660</c:v>
                </c:pt>
                <c:pt idx="3916">
                  <c:v>45663</c:v>
                </c:pt>
                <c:pt idx="3917">
                  <c:v>45664</c:v>
                </c:pt>
                <c:pt idx="3918">
                  <c:v>45665</c:v>
                </c:pt>
                <c:pt idx="3919">
                  <c:v>45666</c:v>
                </c:pt>
                <c:pt idx="3920">
                  <c:v>45667</c:v>
                </c:pt>
                <c:pt idx="3921">
                  <c:v>45670</c:v>
                </c:pt>
                <c:pt idx="3922">
                  <c:v>45671</c:v>
                </c:pt>
                <c:pt idx="3923">
                  <c:v>45672</c:v>
                </c:pt>
                <c:pt idx="3924">
                  <c:v>45673</c:v>
                </c:pt>
                <c:pt idx="3925">
                  <c:v>45674</c:v>
                </c:pt>
                <c:pt idx="3926">
                  <c:v>45677</c:v>
                </c:pt>
                <c:pt idx="3927">
                  <c:v>45678</c:v>
                </c:pt>
                <c:pt idx="3928">
                  <c:v>45679</c:v>
                </c:pt>
                <c:pt idx="3929">
                  <c:v>45680</c:v>
                </c:pt>
                <c:pt idx="3930">
                  <c:v>45681</c:v>
                </c:pt>
                <c:pt idx="3931">
                  <c:v>45684</c:v>
                </c:pt>
                <c:pt idx="3932">
                  <c:v>45685</c:v>
                </c:pt>
                <c:pt idx="3933">
                  <c:v>45686</c:v>
                </c:pt>
                <c:pt idx="3934">
                  <c:v>45687</c:v>
                </c:pt>
                <c:pt idx="3935">
                  <c:v>45688</c:v>
                </c:pt>
                <c:pt idx="3936">
                  <c:v>45691</c:v>
                </c:pt>
                <c:pt idx="3937">
                  <c:v>45692</c:v>
                </c:pt>
                <c:pt idx="3938">
                  <c:v>45693</c:v>
                </c:pt>
                <c:pt idx="3939">
                  <c:v>45694</c:v>
                </c:pt>
                <c:pt idx="3940">
                  <c:v>45695</c:v>
                </c:pt>
                <c:pt idx="3941">
                  <c:v>45698</c:v>
                </c:pt>
                <c:pt idx="3942">
                  <c:v>45699</c:v>
                </c:pt>
                <c:pt idx="3943">
                  <c:v>45700</c:v>
                </c:pt>
                <c:pt idx="3944">
                  <c:v>45701</c:v>
                </c:pt>
                <c:pt idx="3945">
                  <c:v>45702</c:v>
                </c:pt>
                <c:pt idx="3946">
                  <c:v>45705</c:v>
                </c:pt>
                <c:pt idx="3947">
                  <c:v>45706</c:v>
                </c:pt>
                <c:pt idx="3948">
                  <c:v>45707</c:v>
                </c:pt>
                <c:pt idx="3949">
                  <c:v>45708</c:v>
                </c:pt>
                <c:pt idx="3950">
                  <c:v>45709</c:v>
                </c:pt>
                <c:pt idx="3951">
                  <c:v>45712</c:v>
                </c:pt>
                <c:pt idx="3952">
                  <c:v>45713</c:v>
                </c:pt>
                <c:pt idx="3953">
                  <c:v>45714</c:v>
                </c:pt>
                <c:pt idx="3954">
                  <c:v>45715</c:v>
                </c:pt>
                <c:pt idx="3955">
                  <c:v>45716</c:v>
                </c:pt>
                <c:pt idx="3956">
                  <c:v>45719</c:v>
                </c:pt>
                <c:pt idx="3957">
                  <c:v>45720</c:v>
                </c:pt>
                <c:pt idx="3958">
                  <c:v>45721</c:v>
                </c:pt>
                <c:pt idx="3959">
                  <c:v>45722</c:v>
                </c:pt>
                <c:pt idx="3960">
                  <c:v>45723</c:v>
                </c:pt>
                <c:pt idx="3961">
                  <c:v>45726</c:v>
                </c:pt>
                <c:pt idx="3962">
                  <c:v>45727</c:v>
                </c:pt>
                <c:pt idx="3963">
                  <c:v>45728</c:v>
                </c:pt>
                <c:pt idx="3964">
                  <c:v>45729</c:v>
                </c:pt>
                <c:pt idx="3965">
                  <c:v>45730</c:v>
                </c:pt>
                <c:pt idx="3966">
                  <c:v>45733</c:v>
                </c:pt>
                <c:pt idx="3967">
                  <c:v>45734</c:v>
                </c:pt>
                <c:pt idx="3968">
                  <c:v>45735</c:v>
                </c:pt>
                <c:pt idx="3969">
                  <c:v>45736</c:v>
                </c:pt>
                <c:pt idx="3970">
                  <c:v>45737</c:v>
                </c:pt>
                <c:pt idx="3971">
                  <c:v>45740</c:v>
                </c:pt>
                <c:pt idx="3972">
                  <c:v>45741</c:v>
                </c:pt>
                <c:pt idx="3973">
                  <c:v>45742</c:v>
                </c:pt>
                <c:pt idx="3974">
                  <c:v>45743</c:v>
                </c:pt>
                <c:pt idx="3975">
                  <c:v>45744</c:v>
                </c:pt>
                <c:pt idx="3976">
                  <c:v>45747</c:v>
                </c:pt>
                <c:pt idx="3977">
                  <c:v>45748</c:v>
                </c:pt>
                <c:pt idx="3978">
                  <c:v>45749</c:v>
                </c:pt>
                <c:pt idx="3979">
                  <c:v>45750</c:v>
                </c:pt>
                <c:pt idx="3980">
                  <c:v>45751</c:v>
                </c:pt>
                <c:pt idx="3981">
                  <c:v>45754</c:v>
                </c:pt>
                <c:pt idx="3982">
                  <c:v>45755</c:v>
                </c:pt>
                <c:pt idx="3983">
                  <c:v>45756</c:v>
                </c:pt>
                <c:pt idx="3984">
                  <c:v>45757</c:v>
                </c:pt>
                <c:pt idx="3985">
                  <c:v>45758</c:v>
                </c:pt>
                <c:pt idx="3986">
                  <c:v>45761</c:v>
                </c:pt>
                <c:pt idx="3987">
                  <c:v>45762</c:v>
                </c:pt>
                <c:pt idx="3988">
                  <c:v>45763</c:v>
                </c:pt>
                <c:pt idx="3989">
                  <c:v>45764</c:v>
                </c:pt>
                <c:pt idx="3990">
                  <c:v>45765</c:v>
                </c:pt>
                <c:pt idx="3991">
                  <c:v>45768</c:v>
                </c:pt>
                <c:pt idx="3992">
                  <c:v>45769</c:v>
                </c:pt>
                <c:pt idx="3993">
                  <c:v>45770</c:v>
                </c:pt>
                <c:pt idx="3994">
                  <c:v>45771</c:v>
                </c:pt>
                <c:pt idx="3995">
                  <c:v>45772</c:v>
                </c:pt>
                <c:pt idx="3996">
                  <c:v>45775</c:v>
                </c:pt>
                <c:pt idx="3997">
                  <c:v>45776</c:v>
                </c:pt>
                <c:pt idx="3998">
                  <c:v>45777</c:v>
                </c:pt>
                <c:pt idx="3999">
                  <c:v>45778</c:v>
                </c:pt>
                <c:pt idx="4000">
                  <c:v>45779</c:v>
                </c:pt>
                <c:pt idx="4001">
                  <c:v>45782</c:v>
                </c:pt>
                <c:pt idx="4002">
                  <c:v>45783</c:v>
                </c:pt>
                <c:pt idx="4003">
                  <c:v>45784</c:v>
                </c:pt>
                <c:pt idx="4004">
                  <c:v>45785</c:v>
                </c:pt>
                <c:pt idx="4005">
                  <c:v>45786</c:v>
                </c:pt>
                <c:pt idx="4006">
                  <c:v>45789</c:v>
                </c:pt>
                <c:pt idx="4007">
                  <c:v>45790</c:v>
                </c:pt>
              </c:numCache>
            </c:numRef>
          </c:cat>
          <c:val>
            <c:numRef>
              <c:f>dDAX!$C$3:$C$10000</c:f>
              <c:numCache>
                <c:formatCode>General</c:formatCode>
                <c:ptCount val="9998"/>
                <c:pt idx="407">
                  <c:v>25000</c:v>
                </c:pt>
                <c:pt idx="408">
                  <c:v>25000</c:v>
                </c:pt>
                <c:pt idx="409">
                  <c:v>25000</c:v>
                </c:pt>
                <c:pt idx="410">
                  <c:v>25000</c:v>
                </c:pt>
                <c:pt idx="411">
                  <c:v>25000</c:v>
                </c:pt>
                <c:pt idx="412">
                  <c:v>25000</c:v>
                </c:pt>
                <c:pt idx="413">
                  <c:v>25000</c:v>
                </c:pt>
                <c:pt idx="414">
                  <c:v>25000</c:v>
                </c:pt>
                <c:pt idx="415">
                  <c:v>25000</c:v>
                </c:pt>
                <c:pt idx="416">
                  <c:v>25000</c:v>
                </c:pt>
                <c:pt idx="417">
                  <c:v>25000</c:v>
                </c:pt>
                <c:pt idx="418">
                  <c:v>25000</c:v>
                </c:pt>
                <c:pt idx="419">
                  <c:v>25000</c:v>
                </c:pt>
                <c:pt idx="420">
                  <c:v>25000</c:v>
                </c:pt>
                <c:pt idx="421">
                  <c:v>25000</c:v>
                </c:pt>
                <c:pt idx="422">
                  <c:v>25000</c:v>
                </c:pt>
                <c:pt idx="423">
                  <c:v>25000</c:v>
                </c:pt>
                <c:pt idx="424">
                  <c:v>25000</c:v>
                </c:pt>
                <c:pt idx="425">
                  <c:v>25000</c:v>
                </c:pt>
                <c:pt idx="426">
                  <c:v>25000</c:v>
                </c:pt>
                <c:pt idx="427">
                  <c:v>25000</c:v>
                </c:pt>
                <c:pt idx="428">
                  <c:v>25000</c:v>
                </c:pt>
                <c:pt idx="429">
                  <c:v>25000</c:v>
                </c:pt>
                <c:pt idx="430">
                  <c:v>25000</c:v>
                </c:pt>
                <c:pt idx="431">
                  <c:v>25000</c:v>
                </c:pt>
                <c:pt idx="432">
                  <c:v>25000</c:v>
                </c:pt>
                <c:pt idx="433">
                  <c:v>25000</c:v>
                </c:pt>
                <c:pt idx="434">
                  <c:v>25000</c:v>
                </c:pt>
                <c:pt idx="435">
                  <c:v>25000</c:v>
                </c:pt>
                <c:pt idx="436">
                  <c:v>25000</c:v>
                </c:pt>
                <c:pt idx="437">
                  <c:v>25000</c:v>
                </c:pt>
                <c:pt idx="438">
                  <c:v>25000</c:v>
                </c:pt>
                <c:pt idx="439">
                  <c:v>25000</c:v>
                </c:pt>
                <c:pt idx="440">
                  <c:v>25000</c:v>
                </c:pt>
                <c:pt idx="441">
                  <c:v>25000</c:v>
                </c:pt>
                <c:pt idx="1375">
                  <c:v>25000</c:v>
                </c:pt>
                <c:pt idx="1376">
                  <c:v>25000</c:v>
                </c:pt>
                <c:pt idx="1377">
                  <c:v>25000</c:v>
                </c:pt>
                <c:pt idx="1378">
                  <c:v>25000</c:v>
                </c:pt>
                <c:pt idx="1379">
                  <c:v>25000</c:v>
                </c:pt>
                <c:pt idx="1380">
                  <c:v>25000</c:v>
                </c:pt>
                <c:pt idx="1381">
                  <c:v>25000</c:v>
                </c:pt>
                <c:pt idx="1382">
                  <c:v>25000</c:v>
                </c:pt>
                <c:pt idx="1383">
                  <c:v>25000</c:v>
                </c:pt>
                <c:pt idx="1384">
                  <c:v>25000</c:v>
                </c:pt>
                <c:pt idx="1385">
                  <c:v>25000</c:v>
                </c:pt>
                <c:pt idx="1386">
                  <c:v>25000</c:v>
                </c:pt>
                <c:pt idx="1387">
                  <c:v>25000</c:v>
                </c:pt>
                <c:pt idx="1388">
                  <c:v>25000</c:v>
                </c:pt>
                <c:pt idx="1389">
                  <c:v>25000</c:v>
                </c:pt>
                <c:pt idx="1390">
                  <c:v>25000</c:v>
                </c:pt>
                <c:pt idx="1391">
                  <c:v>25000</c:v>
                </c:pt>
                <c:pt idx="1392">
                  <c:v>25000</c:v>
                </c:pt>
                <c:pt idx="1393">
                  <c:v>25000</c:v>
                </c:pt>
                <c:pt idx="1394">
                  <c:v>25000</c:v>
                </c:pt>
                <c:pt idx="1395">
                  <c:v>25000</c:v>
                </c:pt>
                <c:pt idx="1396">
                  <c:v>25000</c:v>
                </c:pt>
                <c:pt idx="1397">
                  <c:v>25000</c:v>
                </c:pt>
                <c:pt idx="1398">
                  <c:v>25000</c:v>
                </c:pt>
                <c:pt idx="1399">
                  <c:v>25000</c:v>
                </c:pt>
                <c:pt idx="1400">
                  <c:v>25000</c:v>
                </c:pt>
                <c:pt idx="1401">
                  <c:v>25000</c:v>
                </c:pt>
                <c:pt idx="1402">
                  <c:v>25000</c:v>
                </c:pt>
                <c:pt idx="1403">
                  <c:v>25000</c:v>
                </c:pt>
                <c:pt idx="1404">
                  <c:v>25000</c:v>
                </c:pt>
                <c:pt idx="1405">
                  <c:v>25000</c:v>
                </c:pt>
                <c:pt idx="1406">
                  <c:v>25000</c:v>
                </c:pt>
                <c:pt idx="1407">
                  <c:v>25000</c:v>
                </c:pt>
                <c:pt idx="1408">
                  <c:v>25000</c:v>
                </c:pt>
                <c:pt idx="1409">
                  <c:v>25000</c:v>
                </c:pt>
                <c:pt idx="1410">
                  <c:v>25000</c:v>
                </c:pt>
                <c:pt idx="1411">
                  <c:v>25000</c:v>
                </c:pt>
                <c:pt idx="1412">
                  <c:v>25000</c:v>
                </c:pt>
                <c:pt idx="1413">
                  <c:v>25000</c:v>
                </c:pt>
                <c:pt idx="1414">
                  <c:v>25000</c:v>
                </c:pt>
                <c:pt idx="1415">
                  <c:v>25000</c:v>
                </c:pt>
                <c:pt idx="1416">
                  <c:v>25000</c:v>
                </c:pt>
                <c:pt idx="1417">
                  <c:v>25000</c:v>
                </c:pt>
                <c:pt idx="1418">
                  <c:v>25000</c:v>
                </c:pt>
                <c:pt idx="1419">
                  <c:v>25000</c:v>
                </c:pt>
                <c:pt idx="1420">
                  <c:v>25000</c:v>
                </c:pt>
                <c:pt idx="1421">
                  <c:v>25000</c:v>
                </c:pt>
                <c:pt idx="1422">
                  <c:v>25000</c:v>
                </c:pt>
                <c:pt idx="1423">
                  <c:v>25000</c:v>
                </c:pt>
                <c:pt idx="1424">
                  <c:v>25000</c:v>
                </c:pt>
                <c:pt idx="1425">
                  <c:v>25000</c:v>
                </c:pt>
                <c:pt idx="1426">
                  <c:v>25000</c:v>
                </c:pt>
                <c:pt idx="1427">
                  <c:v>25000</c:v>
                </c:pt>
                <c:pt idx="1428">
                  <c:v>25000</c:v>
                </c:pt>
                <c:pt idx="1429">
                  <c:v>25000</c:v>
                </c:pt>
                <c:pt idx="1430">
                  <c:v>25000</c:v>
                </c:pt>
                <c:pt idx="1431">
                  <c:v>25000</c:v>
                </c:pt>
                <c:pt idx="1432">
                  <c:v>25000</c:v>
                </c:pt>
                <c:pt idx="1433">
                  <c:v>25000</c:v>
                </c:pt>
                <c:pt idx="1434">
                  <c:v>25000</c:v>
                </c:pt>
                <c:pt idx="1435">
                  <c:v>25000</c:v>
                </c:pt>
                <c:pt idx="1436">
                  <c:v>25000</c:v>
                </c:pt>
                <c:pt idx="1437">
                  <c:v>25000</c:v>
                </c:pt>
                <c:pt idx="1438">
                  <c:v>25000</c:v>
                </c:pt>
                <c:pt idx="1439">
                  <c:v>25000</c:v>
                </c:pt>
                <c:pt idx="1440">
                  <c:v>25000</c:v>
                </c:pt>
                <c:pt idx="1441">
                  <c:v>25000</c:v>
                </c:pt>
                <c:pt idx="1442">
                  <c:v>25000</c:v>
                </c:pt>
                <c:pt idx="1443">
                  <c:v>25000</c:v>
                </c:pt>
                <c:pt idx="1444">
                  <c:v>25000</c:v>
                </c:pt>
                <c:pt idx="1445">
                  <c:v>25000</c:v>
                </c:pt>
                <c:pt idx="1446">
                  <c:v>25000</c:v>
                </c:pt>
                <c:pt idx="1447">
                  <c:v>25000</c:v>
                </c:pt>
                <c:pt idx="1448">
                  <c:v>25000</c:v>
                </c:pt>
                <c:pt idx="1449">
                  <c:v>25000</c:v>
                </c:pt>
                <c:pt idx="1450">
                  <c:v>25000</c:v>
                </c:pt>
                <c:pt idx="1451">
                  <c:v>25000</c:v>
                </c:pt>
                <c:pt idx="1452">
                  <c:v>25000</c:v>
                </c:pt>
                <c:pt idx="1453">
                  <c:v>25000</c:v>
                </c:pt>
                <c:pt idx="1454">
                  <c:v>25000</c:v>
                </c:pt>
                <c:pt idx="1455">
                  <c:v>25000</c:v>
                </c:pt>
                <c:pt idx="1456">
                  <c:v>25000</c:v>
                </c:pt>
                <c:pt idx="1457">
                  <c:v>25000</c:v>
                </c:pt>
                <c:pt idx="1458">
                  <c:v>25000</c:v>
                </c:pt>
                <c:pt idx="1459">
                  <c:v>25000</c:v>
                </c:pt>
                <c:pt idx="1460">
                  <c:v>25000</c:v>
                </c:pt>
                <c:pt idx="1461">
                  <c:v>25000</c:v>
                </c:pt>
                <c:pt idx="1462">
                  <c:v>25000</c:v>
                </c:pt>
                <c:pt idx="1463">
                  <c:v>25000</c:v>
                </c:pt>
                <c:pt idx="1464">
                  <c:v>25000</c:v>
                </c:pt>
                <c:pt idx="1465">
                  <c:v>25000</c:v>
                </c:pt>
                <c:pt idx="1466">
                  <c:v>25000</c:v>
                </c:pt>
                <c:pt idx="1467">
                  <c:v>25000</c:v>
                </c:pt>
                <c:pt idx="1468">
                  <c:v>25000</c:v>
                </c:pt>
                <c:pt idx="1469">
                  <c:v>25000</c:v>
                </c:pt>
                <c:pt idx="1470">
                  <c:v>25000</c:v>
                </c:pt>
                <c:pt idx="1471">
                  <c:v>25000</c:v>
                </c:pt>
                <c:pt idx="1472">
                  <c:v>25000</c:v>
                </c:pt>
                <c:pt idx="1473">
                  <c:v>25000</c:v>
                </c:pt>
                <c:pt idx="1474">
                  <c:v>25000</c:v>
                </c:pt>
                <c:pt idx="1475">
                  <c:v>25000</c:v>
                </c:pt>
                <c:pt idx="1476">
                  <c:v>25000</c:v>
                </c:pt>
                <c:pt idx="1477">
                  <c:v>25000</c:v>
                </c:pt>
                <c:pt idx="1478">
                  <c:v>25000</c:v>
                </c:pt>
                <c:pt idx="1479">
                  <c:v>25000</c:v>
                </c:pt>
                <c:pt idx="1480">
                  <c:v>25000</c:v>
                </c:pt>
                <c:pt idx="1481">
                  <c:v>25000</c:v>
                </c:pt>
                <c:pt idx="1482">
                  <c:v>25000</c:v>
                </c:pt>
                <c:pt idx="1483">
                  <c:v>25000</c:v>
                </c:pt>
                <c:pt idx="1484">
                  <c:v>25000</c:v>
                </c:pt>
                <c:pt idx="1485">
                  <c:v>25000</c:v>
                </c:pt>
                <c:pt idx="1486">
                  <c:v>25000</c:v>
                </c:pt>
                <c:pt idx="1487">
                  <c:v>25000</c:v>
                </c:pt>
                <c:pt idx="1488">
                  <c:v>25000</c:v>
                </c:pt>
                <c:pt idx="1489">
                  <c:v>25000</c:v>
                </c:pt>
                <c:pt idx="1490">
                  <c:v>25000</c:v>
                </c:pt>
                <c:pt idx="1491">
                  <c:v>25000</c:v>
                </c:pt>
                <c:pt idx="1492">
                  <c:v>25000</c:v>
                </c:pt>
                <c:pt idx="1493">
                  <c:v>25000</c:v>
                </c:pt>
                <c:pt idx="1494">
                  <c:v>25000</c:v>
                </c:pt>
                <c:pt idx="1495">
                  <c:v>25000</c:v>
                </c:pt>
                <c:pt idx="1496">
                  <c:v>25000</c:v>
                </c:pt>
                <c:pt idx="1497">
                  <c:v>25000</c:v>
                </c:pt>
                <c:pt idx="1498">
                  <c:v>25000</c:v>
                </c:pt>
                <c:pt idx="1499">
                  <c:v>25000</c:v>
                </c:pt>
                <c:pt idx="1500">
                  <c:v>25000</c:v>
                </c:pt>
                <c:pt idx="1501">
                  <c:v>25000</c:v>
                </c:pt>
                <c:pt idx="1502">
                  <c:v>25000</c:v>
                </c:pt>
                <c:pt idx="1503">
                  <c:v>25000</c:v>
                </c:pt>
                <c:pt idx="1504">
                  <c:v>25000</c:v>
                </c:pt>
                <c:pt idx="1505">
                  <c:v>25000</c:v>
                </c:pt>
                <c:pt idx="1506">
                  <c:v>25000</c:v>
                </c:pt>
                <c:pt idx="1507">
                  <c:v>25000</c:v>
                </c:pt>
                <c:pt idx="1508">
                  <c:v>25000</c:v>
                </c:pt>
                <c:pt idx="1509">
                  <c:v>25000</c:v>
                </c:pt>
                <c:pt idx="1510">
                  <c:v>25000</c:v>
                </c:pt>
                <c:pt idx="1511">
                  <c:v>25000</c:v>
                </c:pt>
                <c:pt idx="1512">
                  <c:v>25000</c:v>
                </c:pt>
                <c:pt idx="1513">
                  <c:v>25000</c:v>
                </c:pt>
                <c:pt idx="1514">
                  <c:v>25000</c:v>
                </c:pt>
                <c:pt idx="1515">
                  <c:v>25000</c:v>
                </c:pt>
                <c:pt idx="1516">
                  <c:v>25000</c:v>
                </c:pt>
                <c:pt idx="1517">
                  <c:v>25000</c:v>
                </c:pt>
                <c:pt idx="1518">
                  <c:v>25000</c:v>
                </c:pt>
                <c:pt idx="1519">
                  <c:v>25000</c:v>
                </c:pt>
                <c:pt idx="1520">
                  <c:v>25000</c:v>
                </c:pt>
                <c:pt idx="1521">
                  <c:v>25000</c:v>
                </c:pt>
                <c:pt idx="1522">
                  <c:v>25000</c:v>
                </c:pt>
                <c:pt idx="1523">
                  <c:v>25000</c:v>
                </c:pt>
                <c:pt idx="1524">
                  <c:v>25000</c:v>
                </c:pt>
                <c:pt idx="1525">
                  <c:v>25000</c:v>
                </c:pt>
                <c:pt idx="1526">
                  <c:v>25000</c:v>
                </c:pt>
                <c:pt idx="1527">
                  <c:v>25000</c:v>
                </c:pt>
                <c:pt idx="1528">
                  <c:v>25000</c:v>
                </c:pt>
                <c:pt idx="1529">
                  <c:v>25000</c:v>
                </c:pt>
                <c:pt idx="1530">
                  <c:v>25000</c:v>
                </c:pt>
                <c:pt idx="1531">
                  <c:v>25000</c:v>
                </c:pt>
                <c:pt idx="1532">
                  <c:v>25000</c:v>
                </c:pt>
                <c:pt idx="1533">
                  <c:v>25000</c:v>
                </c:pt>
                <c:pt idx="1534">
                  <c:v>25000</c:v>
                </c:pt>
                <c:pt idx="1535">
                  <c:v>25000</c:v>
                </c:pt>
                <c:pt idx="1536">
                  <c:v>25000</c:v>
                </c:pt>
                <c:pt idx="1537">
                  <c:v>25000</c:v>
                </c:pt>
                <c:pt idx="1538">
                  <c:v>25000</c:v>
                </c:pt>
                <c:pt idx="1539">
                  <c:v>25000</c:v>
                </c:pt>
                <c:pt idx="1540">
                  <c:v>25000</c:v>
                </c:pt>
                <c:pt idx="1541">
                  <c:v>25000</c:v>
                </c:pt>
                <c:pt idx="1542">
                  <c:v>25000</c:v>
                </c:pt>
                <c:pt idx="1543">
                  <c:v>25000</c:v>
                </c:pt>
                <c:pt idx="1544">
                  <c:v>25000</c:v>
                </c:pt>
                <c:pt idx="1545">
                  <c:v>25000</c:v>
                </c:pt>
                <c:pt idx="1546">
                  <c:v>25000</c:v>
                </c:pt>
                <c:pt idx="1547">
                  <c:v>25000</c:v>
                </c:pt>
                <c:pt idx="1548">
                  <c:v>25000</c:v>
                </c:pt>
                <c:pt idx="1549">
                  <c:v>25000</c:v>
                </c:pt>
                <c:pt idx="1550">
                  <c:v>25000</c:v>
                </c:pt>
                <c:pt idx="1551">
                  <c:v>25000</c:v>
                </c:pt>
                <c:pt idx="1552">
                  <c:v>25000</c:v>
                </c:pt>
                <c:pt idx="1553">
                  <c:v>25000</c:v>
                </c:pt>
                <c:pt idx="1554">
                  <c:v>25000</c:v>
                </c:pt>
                <c:pt idx="1555">
                  <c:v>25000</c:v>
                </c:pt>
                <c:pt idx="1556">
                  <c:v>25000</c:v>
                </c:pt>
                <c:pt idx="1557">
                  <c:v>25000</c:v>
                </c:pt>
                <c:pt idx="1558">
                  <c:v>25000</c:v>
                </c:pt>
                <c:pt idx="1559">
                  <c:v>25000</c:v>
                </c:pt>
                <c:pt idx="1560">
                  <c:v>25000</c:v>
                </c:pt>
                <c:pt idx="1561">
                  <c:v>25000</c:v>
                </c:pt>
                <c:pt idx="1562">
                  <c:v>25000</c:v>
                </c:pt>
                <c:pt idx="1563">
                  <c:v>25000</c:v>
                </c:pt>
                <c:pt idx="1564">
                  <c:v>25000</c:v>
                </c:pt>
                <c:pt idx="1565">
                  <c:v>25000</c:v>
                </c:pt>
                <c:pt idx="1566">
                  <c:v>25000</c:v>
                </c:pt>
                <c:pt idx="1567">
                  <c:v>25000</c:v>
                </c:pt>
                <c:pt idx="1568">
                  <c:v>25000</c:v>
                </c:pt>
                <c:pt idx="1569">
                  <c:v>25000</c:v>
                </c:pt>
                <c:pt idx="1570">
                  <c:v>25000</c:v>
                </c:pt>
                <c:pt idx="1571">
                  <c:v>25000</c:v>
                </c:pt>
                <c:pt idx="1572">
                  <c:v>25000</c:v>
                </c:pt>
                <c:pt idx="1573">
                  <c:v>25000</c:v>
                </c:pt>
                <c:pt idx="1574">
                  <c:v>25000</c:v>
                </c:pt>
                <c:pt idx="1575">
                  <c:v>25000</c:v>
                </c:pt>
                <c:pt idx="1576">
                  <c:v>25000</c:v>
                </c:pt>
                <c:pt idx="1577">
                  <c:v>25000</c:v>
                </c:pt>
                <c:pt idx="1578">
                  <c:v>25000</c:v>
                </c:pt>
                <c:pt idx="1579">
                  <c:v>25000</c:v>
                </c:pt>
                <c:pt idx="1580">
                  <c:v>25000</c:v>
                </c:pt>
                <c:pt idx="1581">
                  <c:v>25000</c:v>
                </c:pt>
                <c:pt idx="1582">
                  <c:v>25000</c:v>
                </c:pt>
                <c:pt idx="1583">
                  <c:v>25000</c:v>
                </c:pt>
                <c:pt idx="1584">
                  <c:v>25000</c:v>
                </c:pt>
                <c:pt idx="1585">
                  <c:v>25000</c:v>
                </c:pt>
                <c:pt idx="1586">
                  <c:v>25000</c:v>
                </c:pt>
                <c:pt idx="1587">
                  <c:v>25000</c:v>
                </c:pt>
                <c:pt idx="1588">
                  <c:v>25000</c:v>
                </c:pt>
                <c:pt idx="1589">
                  <c:v>25000</c:v>
                </c:pt>
                <c:pt idx="1590">
                  <c:v>25000</c:v>
                </c:pt>
                <c:pt idx="1591">
                  <c:v>25000</c:v>
                </c:pt>
                <c:pt idx="1592">
                  <c:v>25000</c:v>
                </c:pt>
                <c:pt idx="1593">
                  <c:v>25000</c:v>
                </c:pt>
                <c:pt idx="1594">
                  <c:v>25000</c:v>
                </c:pt>
                <c:pt idx="2187">
                  <c:v>25000</c:v>
                </c:pt>
                <c:pt idx="2188">
                  <c:v>25000</c:v>
                </c:pt>
                <c:pt idx="2189">
                  <c:v>25000</c:v>
                </c:pt>
                <c:pt idx="2190">
                  <c:v>25000</c:v>
                </c:pt>
                <c:pt idx="2191">
                  <c:v>25000</c:v>
                </c:pt>
                <c:pt idx="2192">
                  <c:v>25000</c:v>
                </c:pt>
                <c:pt idx="2193">
                  <c:v>25000</c:v>
                </c:pt>
                <c:pt idx="2194">
                  <c:v>25000</c:v>
                </c:pt>
                <c:pt idx="2195">
                  <c:v>25000</c:v>
                </c:pt>
                <c:pt idx="2196">
                  <c:v>25000</c:v>
                </c:pt>
                <c:pt idx="2197">
                  <c:v>25000</c:v>
                </c:pt>
                <c:pt idx="2198">
                  <c:v>25000</c:v>
                </c:pt>
                <c:pt idx="2199">
                  <c:v>25000</c:v>
                </c:pt>
                <c:pt idx="2200">
                  <c:v>25000</c:v>
                </c:pt>
                <c:pt idx="2201">
                  <c:v>25000</c:v>
                </c:pt>
                <c:pt idx="2202">
                  <c:v>25000</c:v>
                </c:pt>
                <c:pt idx="2203">
                  <c:v>25000</c:v>
                </c:pt>
                <c:pt idx="2204">
                  <c:v>25000</c:v>
                </c:pt>
                <c:pt idx="2205">
                  <c:v>25000</c:v>
                </c:pt>
                <c:pt idx="2206">
                  <c:v>25000</c:v>
                </c:pt>
                <c:pt idx="2207">
                  <c:v>25000</c:v>
                </c:pt>
                <c:pt idx="2208">
                  <c:v>25000</c:v>
                </c:pt>
                <c:pt idx="2209">
                  <c:v>25000</c:v>
                </c:pt>
                <c:pt idx="2210">
                  <c:v>25000</c:v>
                </c:pt>
                <c:pt idx="2211">
                  <c:v>25000</c:v>
                </c:pt>
                <c:pt idx="2212">
                  <c:v>25000</c:v>
                </c:pt>
                <c:pt idx="2213">
                  <c:v>25000</c:v>
                </c:pt>
                <c:pt idx="2214">
                  <c:v>25000</c:v>
                </c:pt>
                <c:pt idx="2215">
                  <c:v>25000</c:v>
                </c:pt>
                <c:pt idx="2216">
                  <c:v>25000</c:v>
                </c:pt>
                <c:pt idx="2217">
                  <c:v>25000</c:v>
                </c:pt>
                <c:pt idx="2218">
                  <c:v>25000</c:v>
                </c:pt>
                <c:pt idx="2219">
                  <c:v>25000</c:v>
                </c:pt>
                <c:pt idx="2220">
                  <c:v>25000</c:v>
                </c:pt>
                <c:pt idx="2221">
                  <c:v>25000</c:v>
                </c:pt>
                <c:pt idx="2222">
                  <c:v>25000</c:v>
                </c:pt>
                <c:pt idx="2223">
                  <c:v>25000</c:v>
                </c:pt>
                <c:pt idx="2224">
                  <c:v>25000</c:v>
                </c:pt>
                <c:pt idx="2225">
                  <c:v>25000</c:v>
                </c:pt>
                <c:pt idx="2226">
                  <c:v>25000</c:v>
                </c:pt>
                <c:pt idx="2227">
                  <c:v>25000</c:v>
                </c:pt>
                <c:pt idx="2228">
                  <c:v>25000</c:v>
                </c:pt>
                <c:pt idx="2229">
                  <c:v>25000</c:v>
                </c:pt>
                <c:pt idx="2230">
                  <c:v>25000</c:v>
                </c:pt>
                <c:pt idx="2231">
                  <c:v>25000</c:v>
                </c:pt>
                <c:pt idx="2232">
                  <c:v>25000</c:v>
                </c:pt>
                <c:pt idx="2233">
                  <c:v>25000</c:v>
                </c:pt>
                <c:pt idx="2234">
                  <c:v>25000</c:v>
                </c:pt>
                <c:pt idx="2235">
                  <c:v>25000</c:v>
                </c:pt>
                <c:pt idx="2236">
                  <c:v>25000</c:v>
                </c:pt>
                <c:pt idx="2237">
                  <c:v>25000</c:v>
                </c:pt>
                <c:pt idx="2238">
                  <c:v>25000</c:v>
                </c:pt>
                <c:pt idx="2239">
                  <c:v>25000</c:v>
                </c:pt>
                <c:pt idx="2240">
                  <c:v>25000</c:v>
                </c:pt>
                <c:pt idx="2241">
                  <c:v>25000</c:v>
                </c:pt>
                <c:pt idx="2242">
                  <c:v>25000</c:v>
                </c:pt>
                <c:pt idx="2243">
                  <c:v>25000</c:v>
                </c:pt>
                <c:pt idx="2244">
                  <c:v>25000</c:v>
                </c:pt>
                <c:pt idx="2245">
                  <c:v>25000</c:v>
                </c:pt>
                <c:pt idx="2246">
                  <c:v>25000</c:v>
                </c:pt>
                <c:pt idx="2247">
                  <c:v>25000</c:v>
                </c:pt>
                <c:pt idx="2248">
                  <c:v>25000</c:v>
                </c:pt>
                <c:pt idx="2249">
                  <c:v>25000</c:v>
                </c:pt>
                <c:pt idx="2250">
                  <c:v>25000</c:v>
                </c:pt>
                <c:pt idx="2251">
                  <c:v>25000</c:v>
                </c:pt>
                <c:pt idx="2252">
                  <c:v>25000</c:v>
                </c:pt>
                <c:pt idx="2253">
                  <c:v>25000</c:v>
                </c:pt>
                <c:pt idx="2254">
                  <c:v>25000</c:v>
                </c:pt>
                <c:pt idx="2255">
                  <c:v>25000</c:v>
                </c:pt>
                <c:pt idx="2256">
                  <c:v>25000</c:v>
                </c:pt>
                <c:pt idx="2257">
                  <c:v>25000</c:v>
                </c:pt>
                <c:pt idx="2258">
                  <c:v>25000</c:v>
                </c:pt>
                <c:pt idx="2259">
                  <c:v>25000</c:v>
                </c:pt>
                <c:pt idx="2260">
                  <c:v>25000</c:v>
                </c:pt>
                <c:pt idx="2261">
                  <c:v>25000</c:v>
                </c:pt>
                <c:pt idx="2262">
                  <c:v>25000</c:v>
                </c:pt>
                <c:pt idx="2263">
                  <c:v>25000</c:v>
                </c:pt>
                <c:pt idx="2264">
                  <c:v>25000</c:v>
                </c:pt>
                <c:pt idx="2265">
                  <c:v>25000</c:v>
                </c:pt>
                <c:pt idx="2266">
                  <c:v>25000</c:v>
                </c:pt>
                <c:pt idx="2267">
                  <c:v>25000</c:v>
                </c:pt>
                <c:pt idx="2268">
                  <c:v>25000</c:v>
                </c:pt>
                <c:pt idx="2269">
                  <c:v>25000</c:v>
                </c:pt>
                <c:pt idx="2270">
                  <c:v>25000</c:v>
                </c:pt>
                <c:pt idx="2271">
                  <c:v>25000</c:v>
                </c:pt>
                <c:pt idx="2272">
                  <c:v>25000</c:v>
                </c:pt>
                <c:pt idx="2273">
                  <c:v>25000</c:v>
                </c:pt>
                <c:pt idx="2274">
                  <c:v>25000</c:v>
                </c:pt>
                <c:pt idx="2275">
                  <c:v>25000</c:v>
                </c:pt>
                <c:pt idx="2276">
                  <c:v>25000</c:v>
                </c:pt>
                <c:pt idx="2277">
                  <c:v>25000</c:v>
                </c:pt>
                <c:pt idx="2278">
                  <c:v>25000</c:v>
                </c:pt>
                <c:pt idx="2279">
                  <c:v>25000</c:v>
                </c:pt>
                <c:pt idx="2280">
                  <c:v>25000</c:v>
                </c:pt>
                <c:pt idx="2281">
                  <c:v>25000</c:v>
                </c:pt>
                <c:pt idx="2282">
                  <c:v>25000</c:v>
                </c:pt>
                <c:pt idx="2283">
                  <c:v>25000</c:v>
                </c:pt>
                <c:pt idx="2284">
                  <c:v>25000</c:v>
                </c:pt>
                <c:pt idx="2285">
                  <c:v>25000</c:v>
                </c:pt>
                <c:pt idx="2286">
                  <c:v>25000</c:v>
                </c:pt>
                <c:pt idx="2287">
                  <c:v>25000</c:v>
                </c:pt>
                <c:pt idx="2288">
                  <c:v>25000</c:v>
                </c:pt>
                <c:pt idx="2289">
                  <c:v>25000</c:v>
                </c:pt>
                <c:pt idx="2290">
                  <c:v>25000</c:v>
                </c:pt>
                <c:pt idx="2291">
                  <c:v>25000</c:v>
                </c:pt>
                <c:pt idx="2292">
                  <c:v>25000</c:v>
                </c:pt>
                <c:pt idx="2293">
                  <c:v>25000</c:v>
                </c:pt>
                <c:pt idx="2294">
                  <c:v>25000</c:v>
                </c:pt>
                <c:pt idx="2295">
                  <c:v>25000</c:v>
                </c:pt>
                <c:pt idx="2296">
                  <c:v>25000</c:v>
                </c:pt>
                <c:pt idx="2297">
                  <c:v>25000</c:v>
                </c:pt>
                <c:pt idx="2298">
                  <c:v>25000</c:v>
                </c:pt>
                <c:pt idx="2299">
                  <c:v>25000</c:v>
                </c:pt>
                <c:pt idx="2300">
                  <c:v>25000</c:v>
                </c:pt>
                <c:pt idx="2301">
                  <c:v>25000</c:v>
                </c:pt>
                <c:pt idx="2302">
                  <c:v>25000</c:v>
                </c:pt>
                <c:pt idx="2303">
                  <c:v>25000</c:v>
                </c:pt>
                <c:pt idx="2304">
                  <c:v>25000</c:v>
                </c:pt>
                <c:pt idx="2305">
                  <c:v>25000</c:v>
                </c:pt>
                <c:pt idx="2306">
                  <c:v>25000</c:v>
                </c:pt>
                <c:pt idx="2307">
                  <c:v>25000</c:v>
                </c:pt>
                <c:pt idx="2308">
                  <c:v>25000</c:v>
                </c:pt>
                <c:pt idx="2309">
                  <c:v>25000</c:v>
                </c:pt>
                <c:pt idx="2310">
                  <c:v>25000</c:v>
                </c:pt>
                <c:pt idx="2311">
                  <c:v>25000</c:v>
                </c:pt>
                <c:pt idx="2312">
                  <c:v>25000</c:v>
                </c:pt>
                <c:pt idx="2313">
                  <c:v>25000</c:v>
                </c:pt>
                <c:pt idx="2314">
                  <c:v>25000</c:v>
                </c:pt>
                <c:pt idx="2315">
                  <c:v>25000</c:v>
                </c:pt>
                <c:pt idx="2316">
                  <c:v>25000</c:v>
                </c:pt>
                <c:pt idx="2317">
                  <c:v>25000</c:v>
                </c:pt>
                <c:pt idx="2318">
                  <c:v>25000</c:v>
                </c:pt>
                <c:pt idx="2319">
                  <c:v>25000</c:v>
                </c:pt>
                <c:pt idx="2320">
                  <c:v>25000</c:v>
                </c:pt>
                <c:pt idx="2321">
                  <c:v>25000</c:v>
                </c:pt>
                <c:pt idx="2322">
                  <c:v>25000</c:v>
                </c:pt>
                <c:pt idx="2323">
                  <c:v>25000</c:v>
                </c:pt>
                <c:pt idx="2324">
                  <c:v>25000</c:v>
                </c:pt>
                <c:pt idx="2325">
                  <c:v>25000</c:v>
                </c:pt>
                <c:pt idx="2326">
                  <c:v>25000</c:v>
                </c:pt>
                <c:pt idx="2327">
                  <c:v>25000</c:v>
                </c:pt>
                <c:pt idx="2328">
                  <c:v>25000</c:v>
                </c:pt>
                <c:pt idx="2329">
                  <c:v>25000</c:v>
                </c:pt>
                <c:pt idx="2330">
                  <c:v>25000</c:v>
                </c:pt>
                <c:pt idx="2331">
                  <c:v>25000</c:v>
                </c:pt>
                <c:pt idx="2332">
                  <c:v>25000</c:v>
                </c:pt>
                <c:pt idx="2333">
                  <c:v>25000</c:v>
                </c:pt>
                <c:pt idx="2334">
                  <c:v>25000</c:v>
                </c:pt>
                <c:pt idx="2335">
                  <c:v>25000</c:v>
                </c:pt>
                <c:pt idx="2336">
                  <c:v>25000</c:v>
                </c:pt>
                <c:pt idx="2337">
                  <c:v>25000</c:v>
                </c:pt>
                <c:pt idx="2338">
                  <c:v>25000</c:v>
                </c:pt>
                <c:pt idx="2339">
                  <c:v>25000</c:v>
                </c:pt>
                <c:pt idx="2340">
                  <c:v>25000</c:v>
                </c:pt>
                <c:pt idx="2341">
                  <c:v>25000</c:v>
                </c:pt>
                <c:pt idx="2342">
                  <c:v>25000</c:v>
                </c:pt>
                <c:pt idx="2343">
                  <c:v>25000</c:v>
                </c:pt>
                <c:pt idx="2344">
                  <c:v>25000</c:v>
                </c:pt>
                <c:pt idx="2643">
                  <c:v>25000</c:v>
                </c:pt>
                <c:pt idx="2644">
                  <c:v>25000</c:v>
                </c:pt>
                <c:pt idx="2645">
                  <c:v>25000</c:v>
                </c:pt>
                <c:pt idx="2646">
                  <c:v>25000</c:v>
                </c:pt>
                <c:pt idx="2647">
                  <c:v>25000</c:v>
                </c:pt>
                <c:pt idx="2648">
                  <c:v>25000</c:v>
                </c:pt>
                <c:pt idx="2649">
                  <c:v>25000</c:v>
                </c:pt>
                <c:pt idx="2650">
                  <c:v>25000</c:v>
                </c:pt>
                <c:pt idx="2651">
                  <c:v>25000</c:v>
                </c:pt>
                <c:pt idx="2652">
                  <c:v>25000</c:v>
                </c:pt>
                <c:pt idx="2653">
                  <c:v>25000</c:v>
                </c:pt>
                <c:pt idx="2654">
                  <c:v>25000</c:v>
                </c:pt>
                <c:pt idx="2655">
                  <c:v>25000</c:v>
                </c:pt>
                <c:pt idx="2656">
                  <c:v>25000</c:v>
                </c:pt>
                <c:pt idx="2657">
                  <c:v>25000</c:v>
                </c:pt>
                <c:pt idx="2658">
                  <c:v>25000</c:v>
                </c:pt>
                <c:pt idx="2659">
                  <c:v>25000</c:v>
                </c:pt>
                <c:pt idx="2660">
                  <c:v>25000</c:v>
                </c:pt>
                <c:pt idx="2661">
                  <c:v>25000</c:v>
                </c:pt>
                <c:pt idx="2662">
                  <c:v>25000</c:v>
                </c:pt>
                <c:pt idx="2663">
                  <c:v>25000</c:v>
                </c:pt>
                <c:pt idx="3133">
                  <c:v>25000</c:v>
                </c:pt>
                <c:pt idx="3134">
                  <c:v>25000</c:v>
                </c:pt>
                <c:pt idx="3135">
                  <c:v>25000</c:v>
                </c:pt>
                <c:pt idx="3136">
                  <c:v>25000</c:v>
                </c:pt>
                <c:pt idx="3137">
                  <c:v>25000</c:v>
                </c:pt>
                <c:pt idx="3138">
                  <c:v>25000</c:v>
                </c:pt>
                <c:pt idx="3139">
                  <c:v>25000</c:v>
                </c:pt>
                <c:pt idx="3140">
                  <c:v>25000</c:v>
                </c:pt>
                <c:pt idx="3141">
                  <c:v>25000</c:v>
                </c:pt>
                <c:pt idx="3142">
                  <c:v>25000</c:v>
                </c:pt>
                <c:pt idx="3143">
                  <c:v>25000</c:v>
                </c:pt>
                <c:pt idx="3144">
                  <c:v>25000</c:v>
                </c:pt>
                <c:pt idx="3145">
                  <c:v>25000</c:v>
                </c:pt>
                <c:pt idx="3146">
                  <c:v>25000</c:v>
                </c:pt>
                <c:pt idx="3147">
                  <c:v>25000</c:v>
                </c:pt>
                <c:pt idx="3148">
                  <c:v>25000</c:v>
                </c:pt>
                <c:pt idx="3149">
                  <c:v>25000</c:v>
                </c:pt>
                <c:pt idx="3150">
                  <c:v>25000</c:v>
                </c:pt>
                <c:pt idx="3151">
                  <c:v>25000</c:v>
                </c:pt>
                <c:pt idx="3152">
                  <c:v>25000</c:v>
                </c:pt>
                <c:pt idx="3153">
                  <c:v>25000</c:v>
                </c:pt>
                <c:pt idx="3154">
                  <c:v>25000</c:v>
                </c:pt>
                <c:pt idx="3155">
                  <c:v>25000</c:v>
                </c:pt>
                <c:pt idx="3156">
                  <c:v>25000</c:v>
                </c:pt>
                <c:pt idx="3157">
                  <c:v>25000</c:v>
                </c:pt>
                <c:pt idx="3158">
                  <c:v>25000</c:v>
                </c:pt>
                <c:pt idx="3159">
                  <c:v>25000</c:v>
                </c:pt>
                <c:pt idx="3160">
                  <c:v>25000</c:v>
                </c:pt>
                <c:pt idx="3161">
                  <c:v>25000</c:v>
                </c:pt>
                <c:pt idx="3162">
                  <c:v>25000</c:v>
                </c:pt>
                <c:pt idx="3163">
                  <c:v>25000</c:v>
                </c:pt>
                <c:pt idx="3164">
                  <c:v>25000</c:v>
                </c:pt>
                <c:pt idx="3165">
                  <c:v>25000</c:v>
                </c:pt>
                <c:pt idx="3166">
                  <c:v>25000</c:v>
                </c:pt>
                <c:pt idx="3167">
                  <c:v>25000</c:v>
                </c:pt>
                <c:pt idx="3168">
                  <c:v>25000</c:v>
                </c:pt>
                <c:pt idx="3169">
                  <c:v>25000</c:v>
                </c:pt>
                <c:pt idx="3170">
                  <c:v>25000</c:v>
                </c:pt>
                <c:pt idx="3171">
                  <c:v>25000</c:v>
                </c:pt>
                <c:pt idx="3172">
                  <c:v>25000</c:v>
                </c:pt>
                <c:pt idx="3173">
                  <c:v>25000</c:v>
                </c:pt>
                <c:pt idx="3174">
                  <c:v>25000</c:v>
                </c:pt>
                <c:pt idx="3175">
                  <c:v>25000</c:v>
                </c:pt>
                <c:pt idx="3176">
                  <c:v>25000</c:v>
                </c:pt>
                <c:pt idx="3177">
                  <c:v>25000</c:v>
                </c:pt>
                <c:pt idx="3178">
                  <c:v>25000</c:v>
                </c:pt>
                <c:pt idx="3179">
                  <c:v>25000</c:v>
                </c:pt>
                <c:pt idx="3180">
                  <c:v>25000</c:v>
                </c:pt>
                <c:pt idx="3181">
                  <c:v>25000</c:v>
                </c:pt>
                <c:pt idx="3182">
                  <c:v>25000</c:v>
                </c:pt>
                <c:pt idx="3183">
                  <c:v>25000</c:v>
                </c:pt>
                <c:pt idx="3184">
                  <c:v>25000</c:v>
                </c:pt>
                <c:pt idx="3185">
                  <c:v>25000</c:v>
                </c:pt>
                <c:pt idx="3186">
                  <c:v>25000</c:v>
                </c:pt>
                <c:pt idx="3187">
                  <c:v>25000</c:v>
                </c:pt>
                <c:pt idx="3188">
                  <c:v>25000</c:v>
                </c:pt>
                <c:pt idx="3189">
                  <c:v>25000</c:v>
                </c:pt>
                <c:pt idx="3190">
                  <c:v>25000</c:v>
                </c:pt>
                <c:pt idx="3191">
                  <c:v>25000</c:v>
                </c:pt>
                <c:pt idx="3192">
                  <c:v>25000</c:v>
                </c:pt>
                <c:pt idx="3193">
                  <c:v>25000</c:v>
                </c:pt>
                <c:pt idx="3194">
                  <c:v>25000</c:v>
                </c:pt>
                <c:pt idx="3195">
                  <c:v>25000</c:v>
                </c:pt>
                <c:pt idx="3196">
                  <c:v>25000</c:v>
                </c:pt>
                <c:pt idx="3197">
                  <c:v>25000</c:v>
                </c:pt>
                <c:pt idx="3198">
                  <c:v>25000</c:v>
                </c:pt>
                <c:pt idx="3199">
                  <c:v>25000</c:v>
                </c:pt>
                <c:pt idx="3200">
                  <c:v>25000</c:v>
                </c:pt>
                <c:pt idx="3201">
                  <c:v>25000</c:v>
                </c:pt>
                <c:pt idx="3202">
                  <c:v>25000</c:v>
                </c:pt>
                <c:pt idx="3203">
                  <c:v>25000</c:v>
                </c:pt>
                <c:pt idx="3204">
                  <c:v>25000</c:v>
                </c:pt>
                <c:pt idx="3205">
                  <c:v>25000</c:v>
                </c:pt>
                <c:pt idx="3206">
                  <c:v>25000</c:v>
                </c:pt>
                <c:pt idx="3207">
                  <c:v>25000</c:v>
                </c:pt>
                <c:pt idx="3208">
                  <c:v>25000</c:v>
                </c:pt>
                <c:pt idx="3209">
                  <c:v>25000</c:v>
                </c:pt>
                <c:pt idx="3210">
                  <c:v>25000</c:v>
                </c:pt>
                <c:pt idx="3211">
                  <c:v>25000</c:v>
                </c:pt>
                <c:pt idx="3212">
                  <c:v>25000</c:v>
                </c:pt>
                <c:pt idx="3213">
                  <c:v>25000</c:v>
                </c:pt>
                <c:pt idx="3214">
                  <c:v>25000</c:v>
                </c:pt>
                <c:pt idx="3215">
                  <c:v>25000</c:v>
                </c:pt>
                <c:pt idx="3216">
                  <c:v>25000</c:v>
                </c:pt>
                <c:pt idx="3217">
                  <c:v>25000</c:v>
                </c:pt>
                <c:pt idx="3218">
                  <c:v>25000</c:v>
                </c:pt>
                <c:pt idx="3219">
                  <c:v>25000</c:v>
                </c:pt>
                <c:pt idx="3220">
                  <c:v>25000</c:v>
                </c:pt>
                <c:pt idx="3221">
                  <c:v>25000</c:v>
                </c:pt>
                <c:pt idx="3222">
                  <c:v>25000</c:v>
                </c:pt>
                <c:pt idx="3223">
                  <c:v>25000</c:v>
                </c:pt>
                <c:pt idx="3224">
                  <c:v>25000</c:v>
                </c:pt>
                <c:pt idx="3225">
                  <c:v>25000</c:v>
                </c:pt>
                <c:pt idx="3226">
                  <c:v>25000</c:v>
                </c:pt>
                <c:pt idx="3227">
                  <c:v>25000</c:v>
                </c:pt>
                <c:pt idx="3228">
                  <c:v>25000</c:v>
                </c:pt>
                <c:pt idx="3229">
                  <c:v>25000</c:v>
                </c:pt>
                <c:pt idx="3230">
                  <c:v>25000</c:v>
                </c:pt>
                <c:pt idx="3231">
                  <c:v>25000</c:v>
                </c:pt>
                <c:pt idx="3232">
                  <c:v>25000</c:v>
                </c:pt>
                <c:pt idx="3233">
                  <c:v>25000</c:v>
                </c:pt>
                <c:pt idx="3234">
                  <c:v>25000</c:v>
                </c:pt>
                <c:pt idx="3235">
                  <c:v>25000</c:v>
                </c:pt>
                <c:pt idx="3236">
                  <c:v>25000</c:v>
                </c:pt>
                <c:pt idx="3237">
                  <c:v>25000</c:v>
                </c:pt>
                <c:pt idx="3238">
                  <c:v>25000</c:v>
                </c:pt>
                <c:pt idx="3239">
                  <c:v>25000</c:v>
                </c:pt>
                <c:pt idx="3240">
                  <c:v>25000</c:v>
                </c:pt>
                <c:pt idx="3241">
                  <c:v>25000</c:v>
                </c:pt>
                <c:pt idx="3242">
                  <c:v>25000</c:v>
                </c:pt>
                <c:pt idx="3243">
                  <c:v>25000</c:v>
                </c:pt>
                <c:pt idx="3244">
                  <c:v>25000</c:v>
                </c:pt>
                <c:pt idx="3245">
                  <c:v>25000</c:v>
                </c:pt>
                <c:pt idx="3246">
                  <c:v>25000</c:v>
                </c:pt>
                <c:pt idx="3247">
                  <c:v>25000</c:v>
                </c:pt>
                <c:pt idx="3248">
                  <c:v>25000</c:v>
                </c:pt>
                <c:pt idx="3249">
                  <c:v>25000</c:v>
                </c:pt>
                <c:pt idx="3250">
                  <c:v>25000</c:v>
                </c:pt>
                <c:pt idx="3251">
                  <c:v>25000</c:v>
                </c:pt>
                <c:pt idx="3252">
                  <c:v>25000</c:v>
                </c:pt>
                <c:pt idx="3253">
                  <c:v>25000</c:v>
                </c:pt>
                <c:pt idx="3254">
                  <c:v>25000</c:v>
                </c:pt>
                <c:pt idx="3255">
                  <c:v>25000</c:v>
                </c:pt>
                <c:pt idx="3256">
                  <c:v>25000</c:v>
                </c:pt>
                <c:pt idx="3257">
                  <c:v>25000</c:v>
                </c:pt>
                <c:pt idx="3258">
                  <c:v>25000</c:v>
                </c:pt>
                <c:pt idx="3259">
                  <c:v>25000</c:v>
                </c:pt>
                <c:pt idx="3260">
                  <c:v>25000</c:v>
                </c:pt>
                <c:pt idx="3261">
                  <c:v>25000</c:v>
                </c:pt>
                <c:pt idx="3262">
                  <c:v>25000</c:v>
                </c:pt>
                <c:pt idx="3263">
                  <c:v>25000</c:v>
                </c:pt>
                <c:pt idx="3264">
                  <c:v>25000</c:v>
                </c:pt>
                <c:pt idx="3265">
                  <c:v>25000</c:v>
                </c:pt>
                <c:pt idx="3266">
                  <c:v>25000</c:v>
                </c:pt>
                <c:pt idx="3267">
                  <c:v>25000</c:v>
                </c:pt>
                <c:pt idx="3268">
                  <c:v>25000</c:v>
                </c:pt>
                <c:pt idx="3269">
                  <c:v>25000</c:v>
                </c:pt>
                <c:pt idx="3270">
                  <c:v>25000</c:v>
                </c:pt>
                <c:pt idx="3271">
                  <c:v>25000</c:v>
                </c:pt>
                <c:pt idx="3272">
                  <c:v>25000</c:v>
                </c:pt>
                <c:pt idx="3273">
                  <c:v>25000</c:v>
                </c:pt>
                <c:pt idx="3274">
                  <c:v>25000</c:v>
                </c:pt>
                <c:pt idx="3275">
                  <c:v>25000</c:v>
                </c:pt>
                <c:pt idx="3276">
                  <c:v>25000</c:v>
                </c:pt>
                <c:pt idx="3277">
                  <c:v>25000</c:v>
                </c:pt>
                <c:pt idx="3278">
                  <c:v>25000</c:v>
                </c:pt>
                <c:pt idx="3279">
                  <c:v>25000</c:v>
                </c:pt>
                <c:pt idx="3280">
                  <c:v>25000</c:v>
                </c:pt>
                <c:pt idx="3281">
                  <c:v>25000</c:v>
                </c:pt>
                <c:pt idx="3282">
                  <c:v>25000</c:v>
                </c:pt>
                <c:pt idx="3283">
                  <c:v>25000</c:v>
                </c:pt>
                <c:pt idx="3284">
                  <c:v>25000</c:v>
                </c:pt>
                <c:pt idx="3285">
                  <c:v>25000</c:v>
                </c:pt>
                <c:pt idx="3286">
                  <c:v>25000</c:v>
                </c:pt>
                <c:pt idx="3287">
                  <c:v>25000</c:v>
                </c:pt>
                <c:pt idx="3288">
                  <c:v>25000</c:v>
                </c:pt>
                <c:pt idx="3289">
                  <c:v>25000</c:v>
                </c:pt>
                <c:pt idx="3290">
                  <c:v>25000</c:v>
                </c:pt>
                <c:pt idx="3291">
                  <c:v>25000</c:v>
                </c:pt>
                <c:pt idx="3292">
                  <c:v>25000</c:v>
                </c:pt>
                <c:pt idx="3293">
                  <c:v>25000</c:v>
                </c:pt>
                <c:pt idx="3294">
                  <c:v>25000</c:v>
                </c:pt>
                <c:pt idx="3295">
                  <c:v>25000</c:v>
                </c:pt>
                <c:pt idx="3296">
                  <c:v>25000</c:v>
                </c:pt>
                <c:pt idx="3297">
                  <c:v>25000</c:v>
                </c:pt>
                <c:pt idx="3298">
                  <c:v>25000</c:v>
                </c:pt>
                <c:pt idx="3299">
                  <c:v>25000</c:v>
                </c:pt>
                <c:pt idx="3300">
                  <c:v>25000</c:v>
                </c:pt>
                <c:pt idx="3301">
                  <c:v>25000</c:v>
                </c:pt>
                <c:pt idx="3302">
                  <c:v>25000</c:v>
                </c:pt>
                <c:pt idx="3303">
                  <c:v>25000</c:v>
                </c:pt>
                <c:pt idx="3304">
                  <c:v>25000</c:v>
                </c:pt>
                <c:pt idx="3305">
                  <c:v>25000</c:v>
                </c:pt>
                <c:pt idx="3306">
                  <c:v>25000</c:v>
                </c:pt>
                <c:pt idx="3307">
                  <c:v>25000</c:v>
                </c:pt>
                <c:pt idx="3308">
                  <c:v>25000</c:v>
                </c:pt>
                <c:pt idx="3309">
                  <c:v>25000</c:v>
                </c:pt>
                <c:pt idx="3310">
                  <c:v>25000</c:v>
                </c:pt>
                <c:pt idx="3311">
                  <c:v>25000</c:v>
                </c:pt>
                <c:pt idx="3312">
                  <c:v>25000</c:v>
                </c:pt>
                <c:pt idx="3313">
                  <c:v>25000</c:v>
                </c:pt>
                <c:pt idx="3314">
                  <c:v>25000</c:v>
                </c:pt>
                <c:pt idx="3315">
                  <c:v>25000</c:v>
                </c:pt>
                <c:pt idx="3316">
                  <c:v>25000</c:v>
                </c:pt>
                <c:pt idx="3317">
                  <c:v>25000</c:v>
                </c:pt>
                <c:pt idx="3318">
                  <c:v>25000</c:v>
                </c:pt>
                <c:pt idx="3319">
                  <c:v>25000</c:v>
                </c:pt>
                <c:pt idx="3320">
                  <c:v>25000</c:v>
                </c:pt>
                <c:pt idx="3321">
                  <c:v>25000</c:v>
                </c:pt>
                <c:pt idx="3322">
                  <c:v>25000</c:v>
                </c:pt>
                <c:pt idx="3323">
                  <c:v>25000</c:v>
                </c:pt>
                <c:pt idx="3324">
                  <c:v>25000</c:v>
                </c:pt>
                <c:pt idx="3967">
                  <c:v>25000</c:v>
                </c:pt>
                <c:pt idx="3968">
                  <c:v>25000</c:v>
                </c:pt>
                <c:pt idx="3969">
                  <c:v>25000</c:v>
                </c:pt>
                <c:pt idx="3970">
                  <c:v>25000</c:v>
                </c:pt>
                <c:pt idx="3971">
                  <c:v>25000</c:v>
                </c:pt>
                <c:pt idx="3972">
                  <c:v>25000</c:v>
                </c:pt>
                <c:pt idx="3973">
                  <c:v>25000</c:v>
                </c:pt>
                <c:pt idx="3974">
                  <c:v>25000</c:v>
                </c:pt>
                <c:pt idx="3975">
                  <c:v>25000</c:v>
                </c:pt>
                <c:pt idx="3976">
                  <c:v>25000</c:v>
                </c:pt>
                <c:pt idx="3977">
                  <c:v>25000</c:v>
                </c:pt>
                <c:pt idx="3978">
                  <c:v>25000</c:v>
                </c:pt>
                <c:pt idx="3979">
                  <c:v>25000</c:v>
                </c:pt>
                <c:pt idx="3980">
                  <c:v>25000</c:v>
                </c:pt>
                <c:pt idx="3981">
                  <c:v>25000</c:v>
                </c:pt>
                <c:pt idx="3982">
                  <c:v>25000</c:v>
                </c:pt>
                <c:pt idx="3983">
                  <c:v>25000</c:v>
                </c:pt>
              </c:numCache>
            </c:numRef>
          </c:val>
          <c:extLst>
            <c:ext xmlns:c16="http://schemas.microsoft.com/office/drawing/2014/chart" uri="{C3380CC4-5D6E-409C-BE32-E72D297353CC}">
              <c16:uniqueId val="{00000000-ED67-46DA-8511-FDBCD3164A82}"/>
            </c:ext>
          </c:extLst>
        </c:ser>
        <c:dLbls>
          <c:showLegendKey val="0"/>
          <c:showVal val="0"/>
          <c:showCatName val="0"/>
          <c:showSerName val="0"/>
          <c:showPercent val="0"/>
          <c:showBubbleSize val="0"/>
        </c:dLbls>
        <c:gapWidth val="150"/>
        <c:axId val="654950704"/>
        <c:axId val="654943024"/>
      </c:barChart>
      <c:lineChart>
        <c:grouping val="standard"/>
        <c:varyColors val="0"/>
        <c:ser>
          <c:idx val="0"/>
          <c:order val="0"/>
          <c:tx>
            <c:strRef>
              <c:f>dDAX!$B$2</c:f>
              <c:strCache>
                <c:ptCount val="1"/>
                <c:pt idx="0">
                  <c:v>DAX Performance Index</c:v>
                </c:pt>
              </c:strCache>
            </c:strRef>
          </c:tx>
          <c:spPr>
            <a:ln w="15875" cap="rnd">
              <a:solidFill>
                <a:srgbClr val="07374D"/>
              </a:solidFill>
              <a:round/>
            </a:ln>
            <a:effectLst/>
          </c:spPr>
          <c:marker>
            <c:symbol val="none"/>
          </c:marker>
          <c:cat>
            <c:numRef>
              <c:f>dDAX!$A$3:$A$10000</c:f>
              <c:numCache>
                <c:formatCode>m/d/yyyy</c:formatCode>
                <c:ptCount val="9998"/>
                <c:pt idx="0">
                  <c:v>40179</c:v>
                </c:pt>
                <c:pt idx="1">
                  <c:v>40182</c:v>
                </c:pt>
                <c:pt idx="2">
                  <c:v>40183</c:v>
                </c:pt>
                <c:pt idx="3">
                  <c:v>40184</c:v>
                </c:pt>
                <c:pt idx="4">
                  <c:v>40185</c:v>
                </c:pt>
                <c:pt idx="5">
                  <c:v>40186</c:v>
                </c:pt>
                <c:pt idx="6">
                  <c:v>40189</c:v>
                </c:pt>
                <c:pt idx="7">
                  <c:v>40190</c:v>
                </c:pt>
                <c:pt idx="8">
                  <c:v>40191</c:v>
                </c:pt>
                <c:pt idx="9">
                  <c:v>40192</c:v>
                </c:pt>
                <c:pt idx="10">
                  <c:v>40193</c:v>
                </c:pt>
                <c:pt idx="11">
                  <c:v>40196</c:v>
                </c:pt>
                <c:pt idx="12">
                  <c:v>40197</c:v>
                </c:pt>
                <c:pt idx="13">
                  <c:v>40198</c:v>
                </c:pt>
                <c:pt idx="14">
                  <c:v>40199</c:v>
                </c:pt>
                <c:pt idx="15">
                  <c:v>40200</c:v>
                </c:pt>
                <c:pt idx="16">
                  <c:v>40203</c:v>
                </c:pt>
                <c:pt idx="17">
                  <c:v>40204</c:v>
                </c:pt>
                <c:pt idx="18">
                  <c:v>40205</c:v>
                </c:pt>
                <c:pt idx="19">
                  <c:v>40206</c:v>
                </c:pt>
                <c:pt idx="20">
                  <c:v>40207</c:v>
                </c:pt>
                <c:pt idx="21">
                  <c:v>40210</c:v>
                </c:pt>
                <c:pt idx="22">
                  <c:v>40211</c:v>
                </c:pt>
                <c:pt idx="23">
                  <c:v>40212</c:v>
                </c:pt>
                <c:pt idx="24">
                  <c:v>40213</c:v>
                </c:pt>
                <c:pt idx="25">
                  <c:v>40214</c:v>
                </c:pt>
                <c:pt idx="26">
                  <c:v>40217</c:v>
                </c:pt>
                <c:pt idx="27">
                  <c:v>40218</c:v>
                </c:pt>
                <c:pt idx="28">
                  <c:v>40219</c:v>
                </c:pt>
                <c:pt idx="29">
                  <c:v>40220</c:v>
                </c:pt>
                <c:pt idx="30">
                  <c:v>40221</c:v>
                </c:pt>
                <c:pt idx="31">
                  <c:v>40224</c:v>
                </c:pt>
                <c:pt idx="32">
                  <c:v>40225</c:v>
                </c:pt>
                <c:pt idx="33">
                  <c:v>40226</c:v>
                </c:pt>
                <c:pt idx="34">
                  <c:v>40227</c:v>
                </c:pt>
                <c:pt idx="35">
                  <c:v>40228</c:v>
                </c:pt>
                <c:pt idx="36">
                  <c:v>40231</c:v>
                </c:pt>
                <c:pt idx="37">
                  <c:v>40232</c:v>
                </c:pt>
                <c:pt idx="38">
                  <c:v>40233</c:v>
                </c:pt>
                <c:pt idx="39">
                  <c:v>40234</c:v>
                </c:pt>
                <c:pt idx="40">
                  <c:v>40235</c:v>
                </c:pt>
                <c:pt idx="41">
                  <c:v>40238</c:v>
                </c:pt>
                <c:pt idx="42">
                  <c:v>40239</c:v>
                </c:pt>
                <c:pt idx="43">
                  <c:v>40240</c:v>
                </c:pt>
                <c:pt idx="44">
                  <c:v>40241</c:v>
                </c:pt>
                <c:pt idx="45">
                  <c:v>40242</c:v>
                </c:pt>
                <c:pt idx="46">
                  <c:v>40245</c:v>
                </c:pt>
                <c:pt idx="47">
                  <c:v>40246</c:v>
                </c:pt>
                <c:pt idx="48">
                  <c:v>40247</c:v>
                </c:pt>
                <c:pt idx="49">
                  <c:v>40248</c:v>
                </c:pt>
                <c:pt idx="50">
                  <c:v>40249</c:v>
                </c:pt>
                <c:pt idx="51">
                  <c:v>40252</c:v>
                </c:pt>
                <c:pt idx="52">
                  <c:v>40253</c:v>
                </c:pt>
                <c:pt idx="53">
                  <c:v>40254</c:v>
                </c:pt>
                <c:pt idx="54">
                  <c:v>40255</c:v>
                </c:pt>
                <c:pt idx="55">
                  <c:v>40256</c:v>
                </c:pt>
                <c:pt idx="56">
                  <c:v>40259</c:v>
                </c:pt>
                <c:pt idx="57">
                  <c:v>40260</c:v>
                </c:pt>
                <c:pt idx="58">
                  <c:v>40261</c:v>
                </c:pt>
                <c:pt idx="59">
                  <c:v>40262</c:v>
                </c:pt>
                <c:pt idx="60">
                  <c:v>40263</c:v>
                </c:pt>
                <c:pt idx="61">
                  <c:v>40266</c:v>
                </c:pt>
                <c:pt idx="62">
                  <c:v>40267</c:v>
                </c:pt>
                <c:pt idx="63">
                  <c:v>40268</c:v>
                </c:pt>
                <c:pt idx="64">
                  <c:v>40269</c:v>
                </c:pt>
                <c:pt idx="65">
                  <c:v>40270</c:v>
                </c:pt>
                <c:pt idx="66">
                  <c:v>40273</c:v>
                </c:pt>
                <c:pt idx="67">
                  <c:v>40274</c:v>
                </c:pt>
                <c:pt idx="68">
                  <c:v>40275</c:v>
                </c:pt>
                <c:pt idx="69">
                  <c:v>40276</c:v>
                </c:pt>
                <c:pt idx="70">
                  <c:v>40277</c:v>
                </c:pt>
                <c:pt idx="71">
                  <c:v>40280</c:v>
                </c:pt>
                <c:pt idx="72">
                  <c:v>40281</c:v>
                </c:pt>
                <c:pt idx="73">
                  <c:v>40282</c:v>
                </c:pt>
                <c:pt idx="74">
                  <c:v>40283</c:v>
                </c:pt>
                <c:pt idx="75">
                  <c:v>40284</c:v>
                </c:pt>
                <c:pt idx="76">
                  <c:v>40287</c:v>
                </c:pt>
                <c:pt idx="77">
                  <c:v>40288</c:v>
                </c:pt>
                <c:pt idx="78">
                  <c:v>40289</c:v>
                </c:pt>
                <c:pt idx="79">
                  <c:v>40290</c:v>
                </c:pt>
                <c:pt idx="80">
                  <c:v>40291</c:v>
                </c:pt>
                <c:pt idx="81">
                  <c:v>40294</c:v>
                </c:pt>
                <c:pt idx="82">
                  <c:v>40295</c:v>
                </c:pt>
                <c:pt idx="83">
                  <c:v>40296</c:v>
                </c:pt>
                <c:pt idx="84">
                  <c:v>40297</c:v>
                </c:pt>
                <c:pt idx="85">
                  <c:v>40298</c:v>
                </c:pt>
                <c:pt idx="86">
                  <c:v>40301</c:v>
                </c:pt>
                <c:pt idx="87">
                  <c:v>40302</c:v>
                </c:pt>
                <c:pt idx="88">
                  <c:v>40303</c:v>
                </c:pt>
                <c:pt idx="89">
                  <c:v>40304</c:v>
                </c:pt>
                <c:pt idx="90">
                  <c:v>40305</c:v>
                </c:pt>
                <c:pt idx="91">
                  <c:v>40308</c:v>
                </c:pt>
                <c:pt idx="92">
                  <c:v>40309</c:v>
                </c:pt>
                <c:pt idx="93">
                  <c:v>40310</c:v>
                </c:pt>
                <c:pt idx="94">
                  <c:v>40311</c:v>
                </c:pt>
                <c:pt idx="95">
                  <c:v>40312</c:v>
                </c:pt>
                <c:pt idx="96">
                  <c:v>40315</c:v>
                </c:pt>
                <c:pt idx="97">
                  <c:v>40316</c:v>
                </c:pt>
                <c:pt idx="98">
                  <c:v>40317</c:v>
                </c:pt>
                <c:pt idx="99">
                  <c:v>40318</c:v>
                </c:pt>
                <c:pt idx="100">
                  <c:v>40319</c:v>
                </c:pt>
                <c:pt idx="101">
                  <c:v>40322</c:v>
                </c:pt>
                <c:pt idx="102">
                  <c:v>40323</c:v>
                </c:pt>
                <c:pt idx="103">
                  <c:v>40324</c:v>
                </c:pt>
                <c:pt idx="104">
                  <c:v>40325</c:v>
                </c:pt>
                <c:pt idx="105">
                  <c:v>40326</c:v>
                </c:pt>
                <c:pt idx="106">
                  <c:v>40329</c:v>
                </c:pt>
                <c:pt idx="107">
                  <c:v>40330</c:v>
                </c:pt>
                <c:pt idx="108">
                  <c:v>40331</c:v>
                </c:pt>
                <c:pt idx="109">
                  <c:v>40332</c:v>
                </c:pt>
                <c:pt idx="110">
                  <c:v>40333</c:v>
                </c:pt>
                <c:pt idx="111">
                  <c:v>40336</c:v>
                </c:pt>
                <c:pt idx="112">
                  <c:v>40337</c:v>
                </c:pt>
                <c:pt idx="113">
                  <c:v>40338</c:v>
                </c:pt>
                <c:pt idx="114">
                  <c:v>40339</c:v>
                </c:pt>
                <c:pt idx="115">
                  <c:v>40340</c:v>
                </c:pt>
                <c:pt idx="116">
                  <c:v>40343</c:v>
                </c:pt>
                <c:pt idx="117">
                  <c:v>40344</c:v>
                </c:pt>
                <c:pt idx="118">
                  <c:v>40345</c:v>
                </c:pt>
                <c:pt idx="119">
                  <c:v>40346</c:v>
                </c:pt>
                <c:pt idx="120">
                  <c:v>40347</c:v>
                </c:pt>
                <c:pt idx="121">
                  <c:v>40350</c:v>
                </c:pt>
                <c:pt idx="122">
                  <c:v>40351</c:v>
                </c:pt>
                <c:pt idx="123">
                  <c:v>40352</c:v>
                </c:pt>
                <c:pt idx="124">
                  <c:v>40353</c:v>
                </c:pt>
                <c:pt idx="125">
                  <c:v>40354</c:v>
                </c:pt>
                <c:pt idx="126">
                  <c:v>40357</c:v>
                </c:pt>
                <c:pt idx="127">
                  <c:v>40358</c:v>
                </c:pt>
                <c:pt idx="128">
                  <c:v>40359</c:v>
                </c:pt>
                <c:pt idx="129">
                  <c:v>40360</c:v>
                </c:pt>
                <c:pt idx="130">
                  <c:v>40361</c:v>
                </c:pt>
                <c:pt idx="131">
                  <c:v>40364</c:v>
                </c:pt>
                <c:pt idx="132">
                  <c:v>40365</c:v>
                </c:pt>
                <c:pt idx="133">
                  <c:v>40366</c:v>
                </c:pt>
                <c:pt idx="134">
                  <c:v>40367</c:v>
                </c:pt>
                <c:pt idx="135">
                  <c:v>40368</c:v>
                </c:pt>
                <c:pt idx="136">
                  <c:v>40371</c:v>
                </c:pt>
                <c:pt idx="137">
                  <c:v>40372</c:v>
                </c:pt>
                <c:pt idx="138">
                  <c:v>40373</c:v>
                </c:pt>
                <c:pt idx="139">
                  <c:v>40374</c:v>
                </c:pt>
                <c:pt idx="140">
                  <c:v>40375</c:v>
                </c:pt>
                <c:pt idx="141">
                  <c:v>40378</c:v>
                </c:pt>
                <c:pt idx="142">
                  <c:v>40379</c:v>
                </c:pt>
                <c:pt idx="143">
                  <c:v>40380</c:v>
                </c:pt>
                <c:pt idx="144">
                  <c:v>40381</c:v>
                </c:pt>
                <c:pt idx="145">
                  <c:v>40382</c:v>
                </c:pt>
                <c:pt idx="146">
                  <c:v>40385</c:v>
                </c:pt>
                <c:pt idx="147">
                  <c:v>40386</c:v>
                </c:pt>
                <c:pt idx="148">
                  <c:v>40387</c:v>
                </c:pt>
                <c:pt idx="149">
                  <c:v>40388</c:v>
                </c:pt>
                <c:pt idx="150">
                  <c:v>40389</c:v>
                </c:pt>
                <c:pt idx="151">
                  <c:v>40392</c:v>
                </c:pt>
                <c:pt idx="152">
                  <c:v>40393</c:v>
                </c:pt>
                <c:pt idx="153">
                  <c:v>40394</c:v>
                </c:pt>
                <c:pt idx="154">
                  <c:v>40395</c:v>
                </c:pt>
                <c:pt idx="155">
                  <c:v>40396</c:v>
                </c:pt>
                <c:pt idx="156">
                  <c:v>40399</c:v>
                </c:pt>
                <c:pt idx="157">
                  <c:v>40400</c:v>
                </c:pt>
                <c:pt idx="158">
                  <c:v>40401</c:v>
                </c:pt>
                <c:pt idx="159">
                  <c:v>40402</c:v>
                </c:pt>
                <c:pt idx="160">
                  <c:v>40403</c:v>
                </c:pt>
                <c:pt idx="161">
                  <c:v>40406</c:v>
                </c:pt>
                <c:pt idx="162">
                  <c:v>40407</c:v>
                </c:pt>
                <c:pt idx="163">
                  <c:v>40408</c:v>
                </c:pt>
                <c:pt idx="164">
                  <c:v>40409</c:v>
                </c:pt>
                <c:pt idx="165">
                  <c:v>40410</c:v>
                </c:pt>
                <c:pt idx="166">
                  <c:v>40413</c:v>
                </c:pt>
                <c:pt idx="167">
                  <c:v>40414</c:v>
                </c:pt>
                <c:pt idx="168">
                  <c:v>40415</c:v>
                </c:pt>
                <c:pt idx="169">
                  <c:v>40416</c:v>
                </c:pt>
                <c:pt idx="170">
                  <c:v>40417</c:v>
                </c:pt>
                <c:pt idx="171">
                  <c:v>40420</c:v>
                </c:pt>
                <c:pt idx="172">
                  <c:v>40421</c:v>
                </c:pt>
                <c:pt idx="173">
                  <c:v>40422</c:v>
                </c:pt>
                <c:pt idx="174">
                  <c:v>40423</c:v>
                </c:pt>
                <c:pt idx="175">
                  <c:v>40424</c:v>
                </c:pt>
                <c:pt idx="176">
                  <c:v>40427</c:v>
                </c:pt>
                <c:pt idx="177">
                  <c:v>40428</c:v>
                </c:pt>
                <c:pt idx="178">
                  <c:v>40429</c:v>
                </c:pt>
                <c:pt idx="179">
                  <c:v>40430</c:v>
                </c:pt>
                <c:pt idx="180">
                  <c:v>40431</c:v>
                </c:pt>
                <c:pt idx="181">
                  <c:v>40434</c:v>
                </c:pt>
                <c:pt idx="182">
                  <c:v>40435</c:v>
                </c:pt>
                <c:pt idx="183">
                  <c:v>40436</c:v>
                </c:pt>
                <c:pt idx="184">
                  <c:v>40437</c:v>
                </c:pt>
                <c:pt idx="185">
                  <c:v>40438</c:v>
                </c:pt>
                <c:pt idx="186">
                  <c:v>40441</c:v>
                </c:pt>
                <c:pt idx="187">
                  <c:v>40442</c:v>
                </c:pt>
                <c:pt idx="188">
                  <c:v>40443</c:v>
                </c:pt>
                <c:pt idx="189">
                  <c:v>40444</c:v>
                </c:pt>
                <c:pt idx="190">
                  <c:v>40445</c:v>
                </c:pt>
                <c:pt idx="191">
                  <c:v>40448</c:v>
                </c:pt>
                <c:pt idx="192">
                  <c:v>40449</c:v>
                </c:pt>
                <c:pt idx="193">
                  <c:v>40450</c:v>
                </c:pt>
                <c:pt idx="194">
                  <c:v>40451</c:v>
                </c:pt>
                <c:pt idx="195">
                  <c:v>40452</c:v>
                </c:pt>
                <c:pt idx="196">
                  <c:v>40455</c:v>
                </c:pt>
                <c:pt idx="197">
                  <c:v>40456</c:v>
                </c:pt>
                <c:pt idx="198">
                  <c:v>40457</c:v>
                </c:pt>
                <c:pt idx="199">
                  <c:v>40458</c:v>
                </c:pt>
                <c:pt idx="200">
                  <c:v>40459</c:v>
                </c:pt>
                <c:pt idx="201">
                  <c:v>40462</c:v>
                </c:pt>
                <c:pt idx="202">
                  <c:v>40463</c:v>
                </c:pt>
                <c:pt idx="203">
                  <c:v>40464</c:v>
                </c:pt>
                <c:pt idx="204">
                  <c:v>40465</c:v>
                </c:pt>
                <c:pt idx="205">
                  <c:v>40466</c:v>
                </c:pt>
                <c:pt idx="206">
                  <c:v>40469</c:v>
                </c:pt>
                <c:pt idx="207">
                  <c:v>40470</c:v>
                </c:pt>
                <c:pt idx="208">
                  <c:v>40471</c:v>
                </c:pt>
                <c:pt idx="209">
                  <c:v>40472</c:v>
                </c:pt>
                <c:pt idx="210">
                  <c:v>40473</c:v>
                </c:pt>
                <c:pt idx="211">
                  <c:v>40476</c:v>
                </c:pt>
                <c:pt idx="212">
                  <c:v>40477</c:v>
                </c:pt>
                <c:pt idx="213">
                  <c:v>40478</c:v>
                </c:pt>
                <c:pt idx="214">
                  <c:v>40479</c:v>
                </c:pt>
                <c:pt idx="215">
                  <c:v>40480</c:v>
                </c:pt>
                <c:pt idx="216">
                  <c:v>40483</c:v>
                </c:pt>
                <c:pt idx="217">
                  <c:v>40484</c:v>
                </c:pt>
                <c:pt idx="218">
                  <c:v>40485</c:v>
                </c:pt>
                <c:pt idx="219">
                  <c:v>40486</c:v>
                </c:pt>
                <c:pt idx="220">
                  <c:v>40487</c:v>
                </c:pt>
                <c:pt idx="221">
                  <c:v>40490</c:v>
                </c:pt>
                <c:pt idx="222">
                  <c:v>40491</c:v>
                </c:pt>
                <c:pt idx="223">
                  <c:v>40492</c:v>
                </c:pt>
                <c:pt idx="224">
                  <c:v>40493</c:v>
                </c:pt>
                <c:pt idx="225">
                  <c:v>40494</c:v>
                </c:pt>
                <c:pt idx="226">
                  <c:v>40497</c:v>
                </c:pt>
                <c:pt idx="227">
                  <c:v>40498</c:v>
                </c:pt>
                <c:pt idx="228">
                  <c:v>40499</c:v>
                </c:pt>
                <c:pt idx="229">
                  <c:v>40500</c:v>
                </c:pt>
                <c:pt idx="230">
                  <c:v>40501</c:v>
                </c:pt>
                <c:pt idx="231">
                  <c:v>40504</c:v>
                </c:pt>
                <c:pt idx="232">
                  <c:v>40505</c:v>
                </c:pt>
                <c:pt idx="233">
                  <c:v>40506</c:v>
                </c:pt>
                <c:pt idx="234">
                  <c:v>40507</c:v>
                </c:pt>
                <c:pt idx="235">
                  <c:v>40508</c:v>
                </c:pt>
                <c:pt idx="236">
                  <c:v>40511</c:v>
                </c:pt>
                <c:pt idx="237">
                  <c:v>40512</c:v>
                </c:pt>
                <c:pt idx="238">
                  <c:v>40513</c:v>
                </c:pt>
                <c:pt idx="239">
                  <c:v>40514</c:v>
                </c:pt>
                <c:pt idx="240">
                  <c:v>40515</c:v>
                </c:pt>
                <c:pt idx="241">
                  <c:v>40518</c:v>
                </c:pt>
                <c:pt idx="242">
                  <c:v>40519</c:v>
                </c:pt>
                <c:pt idx="243">
                  <c:v>40520</c:v>
                </c:pt>
                <c:pt idx="244">
                  <c:v>40521</c:v>
                </c:pt>
                <c:pt idx="245">
                  <c:v>40522</c:v>
                </c:pt>
                <c:pt idx="246">
                  <c:v>40525</c:v>
                </c:pt>
                <c:pt idx="247">
                  <c:v>40526</c:v>
                </c:pt>
                <c:pt idx="248">
                  <c:v>40527</c:v>
                </c:pt>
                <c:pt idx="249">
                  <c:v>40528</c:v>
                </c:pt>
                <c:pt idx="250">
                  <c:v>40529</c:v>
                </c:pt>
                <c:pt idx="251">
                  <c:v>40532</c:v>
                </c:pt>
                <c:pt idx="252">
                  <c:v>40533</c:v>
                </c:pt>
                <c:pt idx="253">
                  <c:v>40534</c:v>
                </c:pt>
                <c:pt idx="254">
                  <c:v>40535</c:v>
                </c:pt>
                <c:pt idx="255">
                  <c:v>40536</c:v>
                </c:pt>
                <c:pt idx="256">
                  <c:v>40539</c:v>
                </c:pt>
                <c:pt idx="257">
                  <c:v>40540</c:v>
                </c:pt>
                <c:pt idx="258">
                  <c:v>40541</c:v>
                </c:pt>
                <c:pt idx="259">
                  <c:v>40542</c:v>
                </c:pt>
                <c:pt idx="260">
                  <c:v>40543</c:v>
                </c:pt>
                <c:pt idx="261">
                  <c:v>40546</c:v>
                </c:pt>
                <c:pt idx="262">
                  <c:v>40547</c:v>
                </c:pt>
                <c:pt idx="263">
                  <c:v>40548</c:v>
                </c:pt>
                <c:pt idx="264">
                  <c:v>40549</c:v>
                </c:pt>
                <c:pt idx="265">
                  <c:v>40550</c:v>
                </c:pt>
                <c:pt idx="266">
                  <c:v>40553</c:v>
                </c:pt>
                <c:pt idx="267">
                  <c:v>40554</c:v>
                </c:pt>
                <c:pt idx="268">
                  <c:v>40555</c:v>
                </c:pt>
                <c:pt idx="269">
                  <c:v>40556</c:v>
                </c:pt>
                <c:pt idx="270">
                  <c:v>40557</c:v>
                </c:pt>
                <c:pt idx="271">
                  <c:v>40560</c:v>
                </c:pt>
                <c:pt idx="272">
                  <c:v>40561</c:v>
                </c:pt>
                <c:pt idx="273">
                  <c:v>40562</c:v>
                </c:pt>
                <c:pt idx="274">
                  <c:v>40563</c:v>
                </c:pt>
                <c:pt idx="275">
                  <c:v>40564</c:v>
                </c:pt>
                <c:pt idx="276">
                  <c:v>40567</c:v>
                </c:pt>
                <c:pt idx="277">
                  <c:v>40568</c:v>
                </c:pt>
                <c:pt idx="278">
                  <c:v>40569</c:v>
                </c:pt>
                <c:pt idx="279">
                  <c:v>40570</c:v>
                </c:pt>
                <c:pt idx="280">
                  <c:v>40571</c:v>
                </c:pt>
                <c:pt idx="281">
                  <c:v>40574</c:v>
                </c:pt>
                <c:pt idx="282">
                  <c:v>40575</c:v>
                </c:pt>
                <c:pt idx="283">
                  <c:v>40576</c:v>
                </c:pt>
                <c:pt idx="284">
                  <c:v>40577</c:v>
                </c:pt>
                <c:pt idx="285">
                  <c:v>40578</c:v>
                </c:pt>
                <c:pt idx="286">
                  <c:v>40581</c:v>
                </c:pt>
                <c:pt idx="287">
                  <c:v>40582</c:v>
                </c:pt>
                <c:pt idx="288">
                  <c:v>40583</c:v>
                </c:pt>
                <c:pt idx="289">
                  <c:v>40584</c:v>
                </c:pt>
                <c:pt idx="290">
                  <c:v>40585</c:v>
                </c:pt>
                <c:pt idx="291">
                  <c:v>40588</c:v>
                </c:pt>
                <c:pt idx="292">
                  <c:v>40589</c:v>
                </c:pt>
                <c:pt idx="293">
                  <c:v>40590</c:v>
                </c:pt>
                <c:pt idx="294">
                  <c:v>40591</c:v>
                </c:pt>
                <c:pt idx="295">
                  <c:v>40592</c:v>
                </c:pt>
                <c:pt idx="296">
                  <c:v>40595</c:v>
                </c:pt>
                <c:pt idx="297">
                  <c:v>40596</c:v>
                </c:pt>
                <c:pt idx="298">
                  <c:v>40597</c:v>
                </c:pt>
                <c:pt idx="299">
                  <c:v>40598</c:v>
                </c:pt>
                <c:pt idx="300">
                  <c:v>40599</c:v>
                </c:pt>
                <c:pt idx="301">
                  <c:v>40602</c:v>
                </c:pt>
                <c:pt idx="302">
                  <c:v>40603</c:v>
                </c:pt>
                <c:pt idx="303">
                  <c:v>40604</c:v>
                </c:pt>
                <c:pt idx="304">
                  <c:v>40605</c:v>
                </c:pt>
                <c:pt idx="305">
                  <c:v>40606</c:v>
                </c:pt>
                <c:pt idx="306">
                  <c:v>40609</c:v>
                </c:pt>
                <c:pt idx="307">
                  <c:v>40610</c:v>
                </c:pt>
                <c:pt idx="308">
                  <c:v>40611</c:v>
                </c:pt>
                <c:pt idx="309">
                  <c:v>40612</c:v>
                </c:pt>
                <c:pt idx="310">
                  <c:v>40613</c:v>
                </c:pt>
                <c:pt idx="311">
                  <c:v>40616</c:v>
                </c:pt>
                <c:pt idx="312">
                  <c:v>40617</c:v>
                </c:pt>
                <c:pt idx="313">
                  <c:v>40618</c:v>
                </c:pt>
                <c:pt idx="314">
                  <c:v>40619</c:v>
                </c:pt>
                <c:pt idx="315">
                  <c:v>40620</c:v>
                </c:pt>
                <c:pt idx="316">
                  <c:v>40623</c:v>
                </c:pt>
                <c:pt idx="317">
                  <c:v>40624</c:v>
                </c:pt>
                <c:pt idx="318">
                  <c:v>40625</c:v>
                </c:pt>
                <c:pt idx="319">
                  <c:v>40626</c:v>
                </c:pt>
                <c:pt idx="320">
                  <c:v>40627</c:v>
                </c:pt>
                <c:pt idx="321">
                  <c:v>40630</c:v>
                </c:pt>
                <c:pt idx="322">
                  <c:v>40631</c:v>
                </c:pt>
                <c:pt idx="323">
                  <c:v>40632</c:v>
                </c:pt>
                <c:pt idx="324">
                  <c:v>40633</c:v>
                </c:pt>
                <c:pt idx="325">
                  <c:v>40634</c:v>
                </c:pt>
                <c:pt idx="326">
                  <c:v>40637</c:v>
                </c:pt>
                <c:pt idx="327">
                  <c:v>40638</c:v>
                </c:pt>
                <c:pt idx="328">
                  <c:v>40639</c:v>
                </c:pt>
                <c:pt idx="329">
                  <c:v>40640</c:v>
                </c:pt>
                <c:pt idx="330">
                  <c:v>40641</c:v>
                </c:pt>
                <c:pt idx="331">
                  <c:v>40644</c:v>
                </c:pt>
                <c:pt idx="332">
                  <c:v>40645</c:v>
                </c:pt>
                <c:pt idx="333">
                  <c:v>40646</c:v>
                </c:pt>
                <c:pt idx="334">
                  <c:v>40647</c:v>
                </c:pt>
                <c:pt idx="335">
                  <c:v>40648</c:v>
                </c:pt>
                <c:pt idx="336">
                  <c:v>40651</c:v>
                </c:pt>
                <c:pt idx="337">
                  <c:v>40652</c:v>
                </c:pt>
                <c:pt idx="338">
                  <c:v>40653</c:v>
                </c:pt>
                <c:pt idx="339">
                  <c:v>40654</c:v>
                </c:pt>
                <c:pt idx="340">
                  <c:v>40655</c:v>
                </c:pt>
                <c:pt idx="341">
                  <c:v>40658</c:v>
                </c:pt>
                <c:pt idx="342">
                  <c:v>40659</c:v>
                </c:pt>
                <c:pt idx="343">
                  <c:v>40660</c:v>
                </c:pt>
                <c:pt idx="344">
                  <c:v>40661</c:v>
                </c:pt>
                <c:pt idx="345">
                  <c:v>40662</c:v>
                </c:pt>
                <c:pt idx="346">
                  <c:v>40665</c:v>
                </c:pt>
                <c:pt idx="347">
                  <c:v>40666</c:v>
                </c:pt>
                <c:pt idx="348">
                  <c:v>40667</c:v>
                </c:pt>
                <c:pt idx="349">
                  <c:v>40668</c:v>
                </c:pt>
                <c:pt idx="350">
                  <c:v>40669</c:v>
                </c:pt>
                <c:pt idx="351">
                  <c:v>40672</c:v>
                </c:pt>
                <c:pt idx="352">
                  <c:v>40673</c:v>
                </c:pt>
                <c:pt idx="353">
                  <c:v>40674</c:v>
                </c:pt>
                <c:pt idx="354">
                  <c:v>40675</c:v>
                </c:pt>
                <c:pt idx="355">
                  <c:v>40676</c:v>
                </c:pt>
                <c:pt idx="356">
                  <c:v>40679</c:v>
                </c:pt>
                <c:pt idx="357">
                  <c:v>40680</c:v>
                </c:pt>
                <c:pt idx="358">
                  <c:v>40681</c:v>
                </c:pt>
                <c:pt idx="359">
                  <c:v>40682</c:v>
                </c:pt>
                <c:pt idx="360">
                  <c:v>40683</c:v>
                </c:pt>
                <c:pt idx="361">
                  <c:v>40686</c:v>
                </c:pt>
                <c:pt idx="362">
                  <c:v>40687</c:v>
                </c:pt>
                <c:pt idx="363">
                  <c:v>40688</c:v>
                </c:pt>
                <c:pt idx="364">
                  <c:v>40689</c:v>
                </c:pt>
                <c:pt idx="365">
                  <c:v>40690</c:v>
                </c:pt>
                <c:pt idx="366">
                  <c:v>40693</c:v>
                </c:pt>
                <c:pt idx="367">
                  <c:v>40694</c:v>
                </c:pt>
                <c:pt idx="368">
                  <c:v>40695</c:v>
                </c:pt>
                <c:pt idx="369">
                  <c:v>40696</c:v>
                </c:pt>
                <c:pt idx="370">
                  <c:v>40697</c:v>
                </c:pt>
                <c:pt idx="371">
                  <c:v>40700</c:v>
                </c:pt>
                <c:pt idx="372">
                  <c:v>40701</c:v>
                </c:pt>
                <c:pt idx="373">
                  <c:v>40702</c:v>
                </c:pt>
                <c:pt idx="374">
                  <c:v>40703</c:v>
                </c:pt>
                <c:pt idx="375">
                  <c:v>40704</c:v>
                </c:pt>
                <c:pt idx="376">
                  <c:v>40707</c:v>
                </c:pt>
                <c:pt idx="377">
                  <c:v>40708</c:v>
                </c:pt>
                <c:pt idx="378">
                  <c:v>40709</c:v>
                </c:pt>
                <c:pt idx="379">
                  <c:v>40710</c:v>
                </c:pt>
                <c:pt idx="380">
                  <c:v>40711</c:v>
                </c:pt>
                <c:pt idx="381">
                  <c:v>40714</c:v>
                </c:pt>
                <c:pt idx="382">
                  <c:v>40715</c:v>
                </c:pt>
                <c:pt idx="383">
                  <c:v>40716</c:v>
                </c:pt>
                <c:pt idx="384">
                  <c:v>40717</c:v>
                </c:pt>
                <c:pt idx="385">
                  <c:v>40718</c:v>
                </c:pt>
                <c:pt idx="386">
                  <c:v>40721</c:v>
                </c:pt>
                <c:pt idx="387">
                  <c:v>40722</c:v>
                </c:pt>
                <c:pt idx="388">
                  <c:v>40723</c:v>
                </c:pt>
                <c:pt idx="389">
                  <c:v>40724</c:v>
                </c:pt>
                <c:pt idx="390">
                  <c:v>40725</c:v>
                </c:pt>
                <c:pt idx="391">
                  <c:v>40728</c:v>
                </c:pt>
                <c:pt idx="392">
                  <c:v>40729</c:v>
                </c:pt>
                <c:pt idx="393">
                  <c:v>40730</c:v>
                </c:pt>
                <c:pt idx="394">
                  <c:v>40731</c:v>
                </c:pt>
                <c:pt idx="395">
                  <c:v>40732</c:v>
                </c:pt>
                <c:pt idx="396">
                  <c:v>40735</c:v>
                </c:pt>
                <c:pt idx="397">
                  <c:v>40736</c:v>
                </c:pt>
                <c:pt idx="398">
                  <c:v>40737</c:v>
                </c:pt>
                <c:pt idx="399">
                  <c:v>40738</c:v>
                </c:pt>
                <c:pt idx="400">
                  <c:v>40739</c:v>
                </c:pt>
                <c:pt idx="401">
                  <c:v>40742</c:v>
                </c:pt>
                <c:pt idx="402">
                  <c:v>40743</c:v>
                </c:pt>
                <c:pt idx="403">
                  <c:v>40744</c:v>
                </c:pt>
                <c:pt idx="404">
                  <c:v>40745</c:v>
                </c:pt>
                <c:pt idx="405">
                  <c:v>40746</c:v>
                </c:pt>
                <c:pt idx="406">
                  <c:v>40749</c:v>
                </c:pt>
                <c:pt idx="407">
                  <c:v>40750</c:v>
                </c:pt>
                <c:pt idx="408">
                  <c:v>40751</c:v>
                </c:pt>
                <c:pt idx="409">
                  <c:v>40752</c:v>
                </c:pt>
                <c:pt idx="410">
                  <c:v>40753</c:v>
                </c:pt>
                <c:pt idx="411">
                  <c:v>40756</c:v>
                </c:pt>
                <c:pt idx="412">
                  <c:v>40757</c:v>
                </c:pt>
                <c:pt idx="413">
                  <c:v>40758</c:v>
                </c:pt>
                <c:pt idx="414">
                  <c:v>40759</c:v>
                </c:pt>
                <c:pt idx="415">
                  <c:v>40760</c:v>
                </c:pt>
                <c:pt idx="416">
                  <c:v>40763</c:v>
                </c:pt>
                <c:pt idx="417">
                  <c:v>40764</c:v>
                </c:pt>
                <c:pt idx="418">
                  <c:v>40765</c:v>
                </c:pt>
                <c:pt idx="419">
                  <c:v>40766</c:v>
                </c:pt>
                <c:pt idx="420">
                  <c:v>40767</c:v>
                </c:pt>
                <c:pt idx="421">
                  <c:v>40770</c:v>
                </c:pt>
                <c:pt idx="422">
                  <c:v>40771</c:v>
                </c:pt>
                <c:pt idx="423">
                  <c:v>40772</c:v>
                </c:pt>
                <c:pt idx="424">
                  <c:v>40773</c:v>
                </c:pt>
                <c:pt idx="425">
                  <c:v>40774</c:v>
                </c:pt>
                <c:pt idx="426">
                  <c:v>40777</c:v>
                </c:pt>
                <c:pt idx="427">
                  <c:v>40778</c:v>
                </c:pt>
                <c:pt idx="428">
                  <c:v>40779</c:v>
                </c:pt>
                <c:pt idx="429">
                  <c:v>40780</c:v>
                </c:pt>
                <c:pt idx="430">
                  <c:v>40781</c:v>
                </c:pt>
                <c:pt idx="431">
                  <c:v>40784</c:v>
                </c:pt>
                <c:pt idx="432">
                  <c:v>40785</c:v>
                </c:pt>
                <c:pt idx="433">
                  <c:v>40786</c:v>
                </c:pt>
                <c:pt idx="434">
                  <c:v>40787</c:v>
                </c:pt>
                <c:pt idx="435">
                  <c:v>40788</c:v>
                </c:pt>
                <c:pt idx="436">
                  <c:v>40791</c:v>
                </c:pt>
                <c:pt idx="437">
                  <c:v>40792</c:v>
                </c:pt>
                <c:pt idx="438">
                  <c:v>40793</c:v>
                </c:pt>
                <c:pt idx="439">
                  <c:v>40794</c:v>
                </c:pt>
                <c:pt idx="440">
                  <c:v>40795</c:v>
                </c:pt>
                <c:pt idx="441">
                  <c:v>40798</c:v>
                </c:pt>
                <c:pt idx="442">
                  <c:v>40799</c:v>
                </c:pt>
                <c:pt idx="443">
                  <c:v>40800</c:v>
                </c:pt>
                <c:pt idx="444">
                  <c:v>40801</c:v>
                </c:pt>
                <c:pt idx="445">
                  <c:v>40802</c:v>
                </c:pt>
                <c:pt idx="446">
                  <c:v>40805</c:v>
                </c:pt>
                <c:pt idx="447">
                  <c:v>40806</c:v>
                </c:pt>
                <c:pt idx="448">
                  <c:v>40807</c:v>
                </c:pt>
                <c:pt idx="449">
                  <c:v>40808</c:v>
                </c:pt>
                <c:pt idx="450">
                  <c:v>40809</c:v>
                </c:pt>
                <c:pt idx="451">
                  <c:v>40812</c:v>
                </c:pt>
                <c:pt idx="452">
                  <c:v>40813</c:v>
                </c:pt>
                <c:pt idx="453">
                  <c:v>40814</c:v>
                </c:pt>
                <c:pt idx="454">
                  <c:v>40815</c:v>
                </c:pt>
                <c:pt idx="455">
                  <c:v>40816</c:v>
                </c:pt>
                <c:pt idx="456">
                  <c:v>40819</c:v>
                </c:pt>
                <c:pt idx="457">
                  <c:v>40820</c:v>
                </c:pt>
                <c:pt idx="458">
                  <c:v>40821</c:v>
                </c:pt>
                <c:pt idx="459">
                  <c:v>40822</c:v>
                </c:pt>
                <c:pt idx="460">
                  <c:v>40823</c:v>
                </c:pt>
                <c:pt idx="461">
                  <c:v>40826</c:v>
                </c:pt>
                <c:pt idx="462">
                  <c:v>40827</c:v>
                </c:pt>
                <c:pt idx="463">
                  <c:v>40828</c:v>
                </c:pt>
                <c:pt idx="464">
                  <c:v>40829</c:v>
                </c:pt>
                <c:pt idx="465">
                  <c:v>40830</c:v>
                </c:pt>
                <c:pt idx="466">
                  <c:v>40833</c:v>
                </c:pt>
                <c:pt idx="467">
                  <c:v>40834</c:v>
                </c:pt>
                <c:pt idx="468">
                  <c:v>40835</c:v>
                </c:pt>
                <c:pt idx="469">
                  <c:v>40836</c:v>
                </c:pt>
                <c:pt idx="470">
                  <c:v>40837</c:v>
                </c:pt>
                <c:pt idx="471">
                  <c:v>40840</c:v>
                </c:pt>
                <c:pt idx="472">
                  <c:v>40841</c:v>
                </c:pt>
                <c:pt idx="473">
                  <c:v>40842</c:v>
                </c:pt>
                <c:pt idx="474">
                  <c:v>40843</c:v>
                </c:pt>
                <c:pt idx="475">
                  <c:v>40844</c:v>
                </c:pt>
                <c:pt idx="476">
                  <c:v>40847</c:v>
                </c:pt>
                <c:pt idx="477">
                  <c:v>40848</c:v>
                </c:pt>
                <c:pt idx="478">
                  <c:v>40849</c:v>
                </c:pt>
                <c:pt idx="479">
                  <c:v>40850</c:v>
                </c:pt>
                <c:pt idx="480">
                  <c:v>40851</c:v>
                </c:pt>
                <c:pt idx="481">
                  <c:v>40854</c:v>
                </c:pt>
                <c:pt idx="482">
                  <c:v>40855</c:v>
                </c:pt>
                <c:pt idx="483">
                  <c:v>40856</c:v>
                </c:pt>
                <c:pt idx="484">
                  <c:v>40857</c:v>
                </c:pt>
                <c:pt idx="485">
                  <c:v>40858</c:v>
                </c:pt>
                <c:pt idx="486">
                  <c:v>40861</c:v>
                </c:pt>
                <c:pt idx="487">
                  <c:v>40862</c:v>
                </c:pt>
                <c:pt idx="488">
                  <c:v>40863</c:v>
                </c:pt>
                <c:pt idx="489">
                  <c:v>40864</c:v>
                </c:pt>
                <c:pt idx="490">
                  <c:v>40865</c:v>
                </c:pt>
                <c:pt idx="491">
                  <c:v>40868</c:v>
                </c:pt>
                <c:pt idx="492">
                  <c:v>40869</c:v>
                </c:pt>
                <c:pt idx="493">
                  <c:v>40870</c:v>
                </c:pt>
                <c:pt idx="494">
                  <c:v>40871</c:v>
                </c:pt>
                <c:pt idx="495">
                  <c:v>40872</c:v>
                </c:pt>
                <c:pt idx="496">
                  <c:v>40875</c:v>
                </c:pt>
                <c:pt idx="497">
                  <c:v>40876</c:v>
                </c:pt>
                <c:pt idx="498">
                  <c:v>40877</c:v>
                </c:pt>
                <c:pt idx="499">
                  <c:v>40878</c:v>
                </c:pt>
                <c:pt idx="500">
                  <c:v>40879</c:v>
                </c:pt>
                <c:pt idx="501">
                  <c:v>40882</c:v>
                </c:pt>
                <c:pt idx="502">
                  <c:v>40883</c:v>
                </c:pt>
                <c:pt idx="503">
                  <c:v>40884</c:v>
                </c:pt>
                <c:pt idx="504">
                  <c:v>40885</c:v>
                </c:pt>
                <c:pt idx="505">
                  <c:v>40886</c:v>
                </c:pt>
                <c:pt idx="506">
                  <c:v>40889</c:v>
                </c:pt>
                <c:pt idx="507">
                  <c:v>40890</c:v>
                </c:pt>
                <c:pt idx="508">
                  <c:v>40891</c:v>
                </c:pt>
                <c:pt idx="509">
                  <c:v>40892</c:v>
                </c:pt>
                <c:pt idx="510">
                  <c:v>40893</c:v>
                </c:pt>
                <c:pt idx="511">
                  <c:v>40896</c:v>
                </c:pt>
                <c:pt idx="512">
                  <c:v>40897</c:v>
                </c:pt>
                <c:pt idx="513">
                  <c:v>40898</c:v>
                </c:pt>
                <c:pt idx="514">
                  <c:v>40899</c:v>
                </c:pt>
                <c:pt idx="515">
                  <c:v>40900</c:v>
                </c:pt>
                <c:pt idx="516">
                  <c:v>40903</c:v>
                </c:pt>
                <c:pt idx="517">
                  <c:v>40904</c:v>
                </c:pt>
                <c:pt idx="518">
                  <c:v>40905</c:v>
                </c:pt>
                <c:pt idx="519">
                  <c:v>40906</c:v>
                </c:pt>
                <c:pt idx="520">
                  <c:v>40907</c:v>
                </c:pt>
                <c:pt idx="521">
                  <c:v>40910</c:v>
                </c:pt>
                <c:pt idx="522">
                  <c:v>40911</c:v>
                </c:pt>
                <c:pt idx="523">
                  <c:v>40912</c:v>
                </c:pt>
                <c:pt idx="524">
                  <c:v>40913</c:v>
                </c:pt>
                <c:pt idx="525">
                  <c:v>40914</c:v>
                </c:pt>
                <c:pt idx="526">
                  <c:v>40917</c:v>
                </c:pt>
                <c:pt idx="527">
                  <c:v>40918</c:v>
                </c:pt>
                <c:pt idx="528">
                  <c:v>40919</c:v>
                </c:pt>
                <c:pt idx="529">
                  <c:v>40920</c:v>
                </c:pt>
                <c:pt idx="530">
                  <c:v>40921</c:v>
                </c:pt>
                <c:pt idx="531">
                  <c:v>40924</c:v>
                </c:pt>
                <c:pt idx="532">
                  <c:v>40925</c:v>
                </c:pt>
                <c:pt idx="533">
                  <c:v>40926</c:v>
                </c:pt>
                <c:pt idx="534">
                  <c:v>40927</c:v>
                </c:pt>
                <c:pt idx="535">
                  <c:v>40928</c:v>
                </c:pt>
                <c:pt idx="536">
                  <c:v>40931</c:v>
                </c:pt>
                <c:pt idx="537">
                  <c:v>40932</c:v>
                </c:pt>
                <c:pt idx="538">
                  <c:v>40933</c:v>
                </c:pt>
                <c:pt idx="539">
                  <c:v>40934</c:v>
                </c:pt>
                <c:pt idx="540">
                  <c:v>40935</c:v>
                </c:pt>
                <c:pt idx="541">
                  <c:v>40938</c:v>
                </c:pt>
                <c:pt idx="542">
                  <c:v>40939</c:v>
                </c:pt>
                <c:pt idx="543">
                  <c:v>40940</c:v>
                </c:pt>
                <c:pt idx="544">
                  <c:v>40941</c:v>
                </c:pt>
                <c:pt idx="545">
                  <c:v>40942</c:v>
                </c:pt>
                <c:pt idx="546">
                  <c:v>40945</c:v>
                </c:pt>
                <c:pt idx="547">
                  <c:v>40946</c:v>
                </c:pt>
                <c:pt idx="548">
                  <c:v>40947</c:v>
                </c:pt>
                <c:pt idx="549">
                  <c:v>40948</c:v>
                </c:pt>
                <c:pt idx="550">
                  <c:v>40949</c:v>
                </c:pt>
                <c:pt idx="551">
                  <c:v>40952</c:v>
                </c:pt>
                <c:pt idx="552">
                  <c:v>40953</c:v>
                </c:pt>
                <c:pt idx="553">
                  <c:v>40954</c:v>
                </c:pt>
                <c:pt idx="554">
                  <c:v>40955</c:v>
                </c:pt>
                <c:pt idx="555">
                  <c:v>40956</c:v>
                </c:pt>
                <c:pt idx="556">
                  <c:v>40959</c:v>
                </c:pt>
                <c:pt idx="557">
                  <c:v>40960</c:v>
                </c:pt>
                <c:pt idx="558">
                  <c:v>40961</c:v>
                </c:pt>
                <c:pt idx="559">
                  <c:v>40962</c:v>
                </c:pt>
                <c:pt idx="560">
                  <c:v>40963</c:v>
                </c:pt>
                <c:pt idx="561">
                  <c:v>40966</c:v>
                </c:pt>
                <c:pt idx="562">
                  <c:v>40967</c:v>
                </c:pt>
                <c:pt idx="563">
                  <c:v>40968</c:v>
                </c:pt>
                <c:pt idx="564">
                  <c:v>40969</c:v>
                </c:pt>
                <c:pt idx="565">
                  <c:v>40970</c:v>
                </c:pt>
                <c:pt idx="566">
                  <c:v>40973</c:v>
                </c:pt>
                <c:pt idx="567">
                  <c:v>40974</c:v>
                </c:pt>
                <c:pt idx="568">
                  <c:v>40975</c:v>
                </c:pt>
                <c:pt idx="569">
                  <c:v>40976</c:v>
                </c:pt>
                <c:pt idx="570">
                  <c:v>40977</c:v>
                </c:pt>
                <c:pt idx="571">
                  <c:v>40980</c:v>
                </c:pt>
                <c:pt idx="572">
                  <c:v>40981</c:v>
                </c:pt>
                <c:pt idx="573">
                  <c:v>40982</c:v>
                </c:pt>
                <c:pt idx="574">
                  <c:v>40983</c:v>
                </c:pt>
                <c:pt idx="575">
                  <c:v>40984</c:v>
                </c:pt>
                <c:pt idx="576">
                  <c:v>40987</c:v>
                </c:pt>
                <c:pt idx="577">
                  <c:v>40988</c:v>
                </c:pt>
                <c:pt idx="578">
                  <c:v>40989</c:v>
                </c:pt>
                <c:pt idx="579">
                  <c:v>40990</c:v>
                </c:pt>
                <c:pt idx="580">
                  <c:v>40991</c:v>
                </c:pt>
                <c:pt idx="581">
                  <c:v>40994</c:v>
                </c:pt>
                <c:pt idx="582">
                  <c:v>40995</c:v>
                </c:pt>
                <c:pt idx="583">
                  <c:v>40996</c:v>
                </c:pt>
                <c:pt idx="584">
                  <c:v>40997</c:v>
                </c:pt>
                <c:pt idx="585">
                  <c:v>40998</c:v>
                </c:pt>
                <c:pt idx="586">
                  <c:v>41001</c:v>
                </c:pt>
                <c:pt idx="587">
                  <c:v>41002</c:v>
                </c:pt>
                <c:pt idx="588">
                  <c:v>41003</c:v>
                </c:pt>
                <c:pt idx="589">
                  <c:v>41004</c:v>
                </c:pt>
                <c:pt idx="590">
                  <c:v>41005</c:v>
                </c:pt>
                <c:pt idx="591">
                  <c:v>41008</c:v>
                </c:pt>
                <c:pt idx="592">
                  <c:v>41009</c:v>
                </c:pt>
                <c:pt idx="593">
                  <c:v>41010</c:v>
                </c:pt>
                <c:pt idx="594">
                  <c:v>41011</c:v>
                </c:pt>
                <c:pt idx="595">
                  <c:v>41012</c:v>
                </c:pt>
                <c:pt idx="596">
                  <c:v>41015</c:v>
                </c:pt>
                <c:pt idx="597">
                  <c:v>41016</c:v>
                </c:pt>
                <c:pt idx="598">
                  <c:v>41017</c:v>
                </c:pt>
                <c:pt idx="599">
                  <c:v>41018</c:v>
                </c:pt>
                <c:pt idx="600">
                  <c:v>41019</c:v>
                </c:pt>
                <c:pt idx="601">
                  <c:v>41022</c:v>
                </c:pt>
                <c:pt idx="602">
                  <c:v>41023</c:v>
                </c:pt>
                <c:pt idx="603">
                  <c:v>41024</c:v>
                </c:pt>
                <c:pt idx="604">
                  <c:v>41025</c:v>
                </c:pt>
                <c:pt idx="605">
                  <c:v>41026</c:v>
                </c:pt>
                <c:pt idx="606">
                  <c:v>41029</c:v>
                </c:pt>
                <c:pt idx="607">
                  <c:v>41030</c:v>
                </c:pt>
                <c:pt idx="608">
                  <c:v>41031</c:v>
                </c:pt>
                <c:pt idx="609">
                  <c:v>41032</c:v>
                </c:pt>
                <c:pt idx="610">
                  <c:v>41033</c:v>
                </c:pt>
                <c:pt idx="611">
                  <c:v>41036</c:v>
                </c:pt>
                <c:pt idx="612">
                  <c:v>41037</c:v>
                </c:pt>
                <c:pt idx="613">
                  <c:v>41038</c:v>
                </c:pt>
                <c:pt idx="614">
                  <c:v>41039</c:v>
                </c:pt>
                <c:pt idx="615">
                  <c:v>41040</c:v>
                </c:pt>
                <c:pt idx="616">
                  <c:v>41043</c:v>
                </c:pt>
                <c:pt idx="617">
                  <c:v>41044</c:v>
                </c:pt>
                <c:pt idx="618">
                  <c:v>41045</c:v>
                </c:pt>
                <c:pt idx="619">
                  <c:v>41046</c:v>
                </c:pt>
                <c:pt idx="620">
                  <c:v>41047</c:v>
                </c:pt>
                <c:pt idx="621">
                  <c:v>41050</c:v>
                </c:pt>
                <c:pt idx="622">
                  <c:v>41051</c:v>
                </c:pt>
                <c:pt idx="623">
                  <c:v>41052</c:v>
                </c:pt>
                <c:pt idx="624">
                  <c:v>41053</c:v>
                </c:pt>
                <c:pt idx="625">
                  <c:v>41054</c:v>
                </c:pt>
                <c:pt idx="626">
                  <c:v>41057</c:v>
                </c:pt>
                <c:pt idx="627">
                  <c:v>41058</c:v>
                </c:pt>
                <c:pt idx="628">
                  <c:v>41059</c:v>
                </c:pt>
                <c:pt idx="629">
                  <c:v>41060</c:v>
                </c:pt>
                <c:pt idx="630">
                  <c:v>41061</c:v>
                </c:pt>
                <c:pt idx="631">
                  <c:v>41064</c:v>
                </c:pt>
                <c:pt idx="632">
                  <c:v>41065</c:v>
                </c:pt>
                <c:pt idx="633">
                  <c:v>41066</c:v>
                </c:pt>
                <c:pt idx="634">
                  <c:v>41067</c:v>
                </c:pt>
                <c:pt idx="635">
                  <c:v>41068</c:v>
                </c:pt>
                <c:pt idx="636">
                  <c:v>41071</c:v>
                </c:pt>
                <c:pt idx="637">
                  <c:v>41072</c:v>
                </c:pt>
                <c:pt idx="638">
                  <c:v>41073</c:v>
                </c:pt>
                <c:pt idx="639">
                  <c:v>41074</c:v>
                </c:pt>
                <c:pt idx="640">
                  <c:v>41075</c:v>
                </c:pt>
                <c:pt idx="641">
                  <c:v>41078</c:v>
                </c:pt>
                <c:pt idx="642">
                  <c:v>41079</c:v>
                </c:pt>
                <c:pt idx="643">
                  <c:v>41080</c:v>
                </c:pt>
                <c:pt idx="644">
                  <c:v>41081</c:v>
                </c:pt>
                <c:pt idx="645">
                  <c:v>41082</c:v>
                </c:pt>
                <c:pt idx="646">
                  <c:v>41085</c:v>
                </c:pt>
                <c:pt idx="647">
                  <c:v>41086</c:v>
                </c:pt>
                <c:pt idx="648">
                  <c:v>41087</c:v>
                </c:pt>
                <c:pt idx="649">
                  <c:v>41088</c:v>
                </c:pt>
                <c:pt idx="650">
                  <c:v>41089</c:v>
                </c:pt>
                <c:pt idx="651">
                  <c:v>41092</c:v>
                </c:pt>
                <c:pt idx="652">
                  <c:v>41093</c:v>
                </c:pt>
                <c:pt idx="653">
                  <c:v>41094</c:v>
                </c:pt>
                <c:pt idx="654">
                  <c:v>41095</c:v>
                </c:pt>
                <c:pt idx="655">
                  <c:v>41096</c:v>
                </c:pt>
                <c:pt idx="656">
                  <c:v>41099</c:v>
                </c:pt>
                <c:pt idx="657">
                  <c:v>41100</c:v>
                </c:pt>
                <c:pt idx="658">
                  <c:v>41101</c:v>
                </c:pt>
                <c:pt idx="659">
                  <c:v>41102</c:v>
                </c:pt>
                <c:pt idx="660">
                  <c:v>41103</c:v>
                </c:pt>
                <c:pt idx="661">
                  <c:v>41106</c:v>
                </c:pt>
                <c:pt idx="662">
                  <c:v>41107</c:v>
                </c:pt>
                <c:pt idx="663">
                  <c:v>41108</c:v>
                </c:pt>
                <c:pt idx="664">
                  <c:v>41109</c:v>
                </c:pt>
                <c:pt idx="665">
                  <c:v>41110</c:v>
                </c:pt>
                <c:pt idx="666">
                  <c:v>41113</c:v>
                </c:pt>
                <c:pt idx="667">
                  <c:v>41114</c:v>
                </c:pt>
                <c:pt idx="668">
                  <c:v>41115</c:v>
                </c:pt>
                <c:pt idx="669">
                  <c:v>41116</c:v>
                </c:pt>
                <c:pt idx="670">
                  <c:v>41117</c:v>
                </c:pt>
                <c:pt idx="671">
                  <c:v>41120</c:v>
                </c:pt>
                <c:pt idx="672">
                  <c:v>41121</c:v>
                </c:pt>
                <c:pt idx="673">
                  <c:v>41122</c:v>
                </c:pt>
                <c:pt idx="674">
                  <c:v>41123</c:v>
                </c:pt>
                <c:pt idx="675">
                  <c:v>41124</c:v>
                </c:pt>
                <c:pt idx="676">
                  <c:v>41127</c:v>
                </c:pt>
                <c:pt idx="677">
                  <c:v>41128</c:v>
                </c:pt>
                <c:pt idx="678">
                  <c:v>41129</c:v>
                </c:pt>
                <c:pt idx="679">
                  <c:v>41130</c:v>
                </c:pt>
                <c:pt idx="680">
                  <c:v>41131</c:v>
                </c:pt>
                <c:pt idx="681">
                  <c:v>41134</c:v>
                </c:pt>
                <c:pt idx="682">
                  <c:v>41135</c:v>
                </c:pt>
                <c:pt idx="683">
                  <c:v>41136</c:v>
                </c:pt>
                <c:pt idx="684">
                  <c:v>41137</c:v>
                </c:pt>
                <c:pt idx="685">
                  <c:v>41138</c:v>
                </c:pt>
                <c:pt idx="686">
                  <c:v>41141</c:v>
                </c:pt>
                <c:pt idx="687">
                  <c:v>41142</c:v>
                </c:pt>
                <c:pt idx="688">
                  <c:v>41143</c:v>
                </c:pt>
                <c:pt idx="689">
                  <c:v>41144</c:v>
                </c:pt>
                <c:pt idx="690">
                  <c:v>41145</c:v>
                </c:pt>
                <c:pt idx="691">
                  <c:v>41148</c:v>
                </c:pt>
                <c:pt idx="692">
                  <c:v>41149</c:v>
                </c:pt>
                <c:pt idx="693">
                  <c:v>41150</c:v>
                </c:pt>
                <c:pt idx="694">
                  <c:v>41151</c:v>
                </c:pt>
                <c:pt idx="695">
                  <c:v>41152</c:v>
                </c:pt>
                <c:pt idx="696">
                  <c:v>41155</c:v>
                </c:pt>
                <c:pt idx="697">
                  <c:v>41156</c:v>
                </c:pt>
                <c:pt idx="698">
                  <c:v>41157</c:v>
                </c:pt>
                <c:pt idx="699">
                  <c:v>41158</c:v>
                </c:pt>
                <c:pt idx="700">
                  <c:v>41159</c:v>
                </c:pt>
                <c:pt idx="701">
                  <c:v>41162</c:v>
                </c:pt>
                <c:pt idx="702">
                  <c:v>41163</c:v>
                </c:pt>
                <c:pt idx="703">
                  <c:v>41164</c:v>
                </c:pt>
                <c:pt idx="704">
                  <c:v>41165</c:v>
                </c:pt>
                <c:pt idx="705">
                  <c:v>41166</c:v>
                </c:pt>
                <c:pt idx="706">
                  <c:v>41169</c:v>
                </c:pt>
                <c:pt idx="707">
                  <c:v>41170</c:v>
                </c:pt>
                <c:pt idx="708">
                  <c:v>41171</c:v>
                </c:pt>
                <c:pt idx="709">
                  <c:v>41172</c:v>
                </c:pt>
                <c:pt idx="710">
                  <c:v>41173</c:v>
                </c:pt>
                <c:pt idx="711">
                  <c:v>41176</c:v>
                </c:pt>
                <c:pt idx="712">
                  <c:v>41177</c:v>
                </c:pt>
                <c:pt idx="713">
                  <c:v>41178</c:v>
                </c:pt>
                <c:pt idx="714">
                  <c:v>41179</c:v>
                </c:pt>
                <c:pt idx="715">
                  <c:v>41180</c:v>
                </c:pt>
                <c:pt idx="716">
                  <c:v>41183</c:v>
                </c:pt>
                <c:pt idx="717">
                  <c:v>41184</c:v>
                </c:pt>
                <c:pt idx="718">
                  <c:v>41185</c:v>
                </c:pt>
                <c:pt idx="719">
                  <c:v>41186</c:v>
                </c:pt>
                <c:pt idx="720">
                  <c:v>41187</c:v>
                </c:pt>
                <c:pt idx="721">
                  <c:v>41190</c:v>
                </c:pt>
                <c:pt idx="722">
                  <c:v>41191</c:v>
                </c:pt>
                <c:pt idx="723">
                  <c:v>41192</c:v>
                </c:pt>
                <c:pt idx="724">
                  <c:v>41193</c:v>
                </c:pt>
                <c:pt idx="725">
                  <c:v>41194</c:v>
                </c:pt>
                <c:pt idx="726">
                  <c:v>41197</c:v>
                </c:pt>
                <c:pt idx="727">
                  <c:v>41198</c:v>
                </c:pt>
                <c:pt idx="728">
                  <c:v>41199</c:v>
                </c:pt>
                <c:pt idx="729">
                  <c:v>41200</c:v>
                </c:pt>
                <c:pt idx="730">
                  <c:v>41201</c:v>
                </c:pt>
                <c:pt idx="731">
                  <c:v>41204</c:v>
                </c:pt>
                <c:pt idx="732">
                  <c:v>41205</c:v>
                </c:pt>
                <c:pt idx="733">
                  <c:v>41206</c:v>
                </c:pt>
                <c:pt idx="734">
                  <c:v>41207</c:v>
                </c:pt>
                <c:pt idx="735">
                  <c:v>41208</c:v>
                </c:pt>
                <c:pt idx="736">
                  <c:v>41211</c:v>
                </c:pt>
                <c:pt idx="737">
                  <c:v>41212</c:v>
                </c:pt>
                <c:pt idx="738">
                  <c:v>41213</c:v>
                </c:pt>
                <c:pt idx="739">
                  <c:v>41214</c:v>
                </c:pt>
                <c:pt idx="740">
                  <c:v>41215</c:v>
                </c:pt>
                <c:pt idx="741">
                  <c:v>41218</c:v>
                </c:pt>
                <c:pt idx="742">
                  <c:v>41219</c:v>
                </c:pt>
                <c:pt idx="743">
                  <c:v>41220</c:v>
                </c:pt>
                <c:pt idx="744">
                  <c:v>41221</c:v>
                </c:pt>
                <c:pt idx="745">
                  <c:v>41222</c:v>
                </c:pt>
                <c:pt idx="746">
                  <c:v>41225</c:v>
                </c:pt>
                <c:pt idx="747">
                  <c:v>41226</c:v>
                </c:pt>
                <c:pt idx="748">
                  <c:v>41227</c:v>
                </c:pt>
                <c:pt idx="749">
                  <c:v>41228</c:v>
                </c:pt>
                <c:pt idx="750">
                  <c:v>41229</c:v>
                </c:pt>
                <c:pt idx="751">
                  <c:v>41232</c:v>
                </c:pt>
                <c:pt idx="752">
                  <c:v>41233</c:v>
                </c:pt>
                <c:pt idx="753">
                  <c:v>41234</c:v>
                </c:pt>
                <c:pt idx="754">
                  <c:v>41235</c:v>
                </c:pt>
                <c:pt idx="755">
                  <c:v>41236</c:v>
                </c:pt>
                <c:pt idx="756">
                  <c:v>41239</c:v>
                </c:pt>
                <c:pt idx="757">
                  <c:v>41240</c:v>
                </c:pt>
                <c:pt idx="758">
                  <c:v>41241</c:v>
                </c:pt>
                <c:pt idx="759">
                  <c:v>41242</c:v>
                </c:pt>
                <c:pt idx="760">
                  <c:v>41243</c:v>
                </c:pt>
                <c:pt idx="761">
                  <c:v>41246</c:v>
                </c:pt>
                <c:pt idx="762">
                  <c:v>41247</c:v>
                </c:pt>
                <c:pt idx="763">
                  <c:v>41248</c:v>
                </c:pt>
                <c:pt idx="764">
                  <c:v>41249</c:v>
                </c:pt>
                <c:pt idx="765">
                  <c:v>41250</c:v>
                </c:pt>
                <c:pt idx="766">
                  <c:v>41253</c:v>
                </c:pt>
                <c:pt idx="767">
                  <c:v>41254</c:v>
                </c:pt>
                <c:pt idx="768">
                  <c:v>41255</c:v>
                </c:pt>
                <c:pt idx="769">
                  <c:v>41256</c:v>
                </c:pt>
                <c:pt idx="770">
                  <c:v>41257</c:v>
                </c:pt>
                <c:pt idx="771">
                  <c:v>41260</c:v>
                </c:pt>
                <c:pt idx="772">
                  <c:v>41261</c:v>
                </c:pt>
                <c:pt idx="773">
                  <c:v>41262</c:v>
                </c:pt>
                <c:pt idx="774">
                  <c:v>41263</c:v>
                </c:pt>
                <c:pt idx="775">
                  <c:v>41264</c:v>
                </c:pt>
                <c:pt idx="776">
                  <c:v>41267</c:v>
                </c:pt>
                <c:pt idx="777">
                  <c:v>41268</c:v>
                </c:pt>
                <c:pt idx="778">
                  <c:v>41269</c:v>
                </c:pt>
                <c:pt idx="779">
                  <c:v>41270</c:v>
                </c:pt>
                <c:pt idx="780">
                  <c:v>41271</c:v>
                </c:pt>
                <c:pt idx="781">
                  <c:v>41274</c:v>
                </c:pt>
                <c:pt idx="782">
                  <c:v>41275</c:v>
                </c:pt>
                <c:pt idx="783">
                  <c:v>41276</c:v>
                </c:pt>
                <c:pt idx="784">
                  <c:v>41277</c:v>
                </c:pt>
                <c:pt idx="785">
                  <c:v>41278</c:v>
                </c:pt>
                <c:pt idx="786">
                  <c:v>41281</c:v>
                </c:pt>
                <c:pt idx="787">
                  <c:v>41282</c:v>
                </c:pt>
                <c:pt idx="788">
                  <c:v>41283</c:v>
                </c:pt>
                <c:pt idx="789">
                  <c:v>41284</c:v>
                </c:pt>
                <c:pt idx="790">
                  <c:v>41285</c:v>
                </c:pt>
                <c:pt idx="791">
                  <c:v>41288</c:v>
                </c:pt>
                <c:pt idx="792">
                  <c:v>41289</c:v>
                </c:pt>
                <c:pt idx="793">
                  <c:v>41290</c:v>
                </c:pt>
                <c:pt idx="794">
                  <c:v>41291</c:v>
                </c:pt>
                <c:pt idx="795">
                  <c:v>41292</c:v>
                </c:pt>
                <c:pt idx="796">
                  <c:v>41295</c:v>
                </c:pt>
                <c:pt idx="797">
                  <c:v>41296</c:v>
                </c:pt>
                <c:pt idx="798">
                  <c:v>41297</c:v>
                </c:pt>
                <c:pt idx="799">
                  <c:v>41298</c:v>
                </c:pt>
                <c:pt idx="800">
                  <c:v>41299</c:v>
                </c:pt>
                <c:pt idx="801">
                  <c:v>41302</c:v>
                </c:pt>
                <c:pt idx="802">
                  <c:v>41303</c:v>
                </c:pt>
                <c:pt idx="803">
                  <c:v>41304</c:v>
                </c:pt>
                <c:pt idx="804">
                  <c:v>41305</c:v>
                </c:pt>
                <c:pt idx="805">
                  <c:v>41306</c:v>
                </c:pt>
                <c:pt idx="806">
                  <c:v>41309</c:v>
                </c:pt>
                <c:pt idx="807">
                  <c:v>41310</c:v>
                </c:pt>
                <c:pt idx="808">
                  <c:v>41311</c:v>
                </c:pt>
                <c:pt idx="809">
                  <c:v>41312</c:v>
                </c:pt>
                <c:pt idx="810">
                  <c:v>41313</c:v>
                </c:pt>
                <c:pt idx="811">
                  <c:v>41316</c:v>
                </c:pt>
                <c:pt idx="812">
                  <c:v>41317</c:v>
                </c:pt>
                <c:pt idx="813">
                  <c:v>41318</c:v>
                </c:pt>
                <c:pt idx="814">
                  <c:v>41319</c:v>
                </c:pt>
                <c:pt idx="815">
                  <c:v>41320</c:v>
                </c:pt>
                <c:pt idx="816">
                  <c:v>41323</c:v>
                </c:pt>
                <c:pt idx="817">
                  <c:v>41324</c:v>
                </c:pt>
                <c:pt idx="818">
                  <c:v>41325</c:v>
                </c:pt>
                <c:pt idx="819">
                  <c:v>41326</c:v>
                </c:pt>
                <c:pt idx="820">
                  <c:v>41327</c:v>
                </c:pt>
                <c:pt idx="821">
                  <c:v>41330</c:v>
                </c:pt>
                <c:pt idx="822">
                  <c:v>41331</c:v>
                </c:pt>
                <c:pt idx="823">
                  <c:v>41332</c:v>
                </c:pt>
                <c:pt idx="824">
                  <c:v>41333</c:v>
                </c:pt>
                <c:pt idx="825">
                  <c:v>41334</c:v>
                </c:pt>
                <c:pt idx="826">
                  <c:v>41337</c:v>
                </c:pt>
                <c:pt idx="827">
                  <c:v>41338</c:v>
                </c:pt>
                <c:pt idx="828">
                  <c:v>41339</c:v>
                </c:pt>
                <c:pt idx="829">
                  <c:v>41340</c:v>
                </c:pt>
                <c:pt idx="830">
                  <c:v>41341</c:v>
                </c:pt>
                <c:pt idx="831">
                  <c:v>41344</c:v>
                </c:pt>
                <c:pt idx="832">
                  <c:v>41345</c:v>
                </c:pt>
                <c:pt idx="833">
                  <c:v>41346</c:v>
                </c:pt>
                <c:pt idx="834">
                  <c:v>41347</c:v>
                </c:pt>
                <c:pt idx="835">
                  <c:v>41348</c:v>
                </c:pt>
                <c:pt idx="836">
                  <c:v>41351</c:v>
                </c:pt>
                <c:pt idx="837">
                  <c:v>41352</c:v>
                </c:pt>
                <c:pt idx="838">
                  <c:v>41353</c:v>
                </c:pt>
                <c:pt idx="839">
                  <c:v>41354</c:v>
                </c:pt>
                <c:pt idx="840">
                  <c:v>41355</c:v>
                </c:pt>
                <c:pt idx="841">
                  <c:v>41358</c:v>
                </c:pt>
                <c:pt idx="842">
                  <c:v>41359</c:v>
                </c:pt>
                <c:pt idx="843">
                  <c:v>41360</c:v>
                </c:pt>
                <c:pt idx="844">
                  <c:v>41361</c:v>
                </c:pt>
                <c:pt idx="845">
                  <c:v>41362</c:v>
                </c:pt>
                <c:pt idx="846">
                  <c:v>41365</c:v>
                </c:pt>
                <c:pt idx="847">
                  <c:v>41366</c:v>
                </c:pt>
                <c:pt idx="848">
                  <c:v>41367</c:v>
                </c:pt>
                <c:pt idx="849">
                  <c:v>41368</c:v>
                </c:pt>
                <c:pt idx="850">
                  <c:v>41369</c:v>
                </c:pt>
                <c:pt idx="851">
                  <c:v>41372</c:v>
                </c:pt>
                <c:pt idx="852">
                  <c:v>41373</c:v>
                </c:pt>
                <c:pt idx="853">
                  <c:v>41374</c:v>
                </c:pt>
                <c:pt idx="854">
                  <c:v>41375</c:v>
                </c:pt>
                <c:pt idx="855">
                  <c:v>41376</c:v>
                </c:pt>
                <c:pt idx="856">
                  <c:v>41379</c:v>
                </c:pt>
                <c:pt idx="857">
                  <c:v>41380</c:v>
                </c:pt>
                <c:pt idx="858">
                  <c:v>41381</c:v>
                </c:pt>
                <c:pt idx="859">
                  <c:v>41382</c:v>
                </c:pt>
                <c:pt idx="860">
                  <c:v>41383</c:v>
                </c:pt>
                <c:pt idx="861">
                  <c:v>41386</c:v>
                </c:pt>
                <c:pt idx="862">
                  <c:v>41387</c:v>
                </c:pt>
                <c:pt idx="863">
                  <c:v>41388</c:v>
                </c:pt>
                <c:pt idx="864">
                  <c:v>41389</c:v>
                </c:pt>
                <c:pt idx="865">
                  <c:v>41390</c:v>
                </c:pt>
                <c:pt idx="866">
                  <c:v>41393</c:v>
                </c:pt>
                <c:pt idx="867">
                  <c:v>41394</c:v>
                </c:pt>
                <c:pt idx="868">
                  <c:v>41395</c:v>
                </c:pt>
                <c:pt idx="869">
                  <c:v>41396</c:v>
                </c:pt>
                <c:pt idx="870">
                  <c:v>41397</c:v>
                </c:pt>
                <c:pt idx="871">
                  <c:v>41400</c:v>
                </c:pt>
                <c:pt idx="872">
                  <c:v>41401</c:v>
                </c:pt>
                <c:pt idx="873">
                  <c:v>41402</c:v>
                </c:pt>
                <c:pt idx="874">
                  <c:v>41403</c:v>
                </c:pt>
                <c:pt idx="875">
                  <c:v>41404</c:v>
                </c:pt>
                <c:pt idx="876">
                  <c:v>41407</c:v>
                </c:pt>
                <c:pt idx="877">
                  <c:v>41408</c:v>
                </c:pt>
                <c:pt idx="878">
                  <c:v>41409</c:v>
                </c:pt>
                <c:pt idx="879">
                  <c:v>41410</c:v>
                </c:pt>
                <c:pt idx="880">
                  <c:v>41411</c:v>
                </c:pt>
                <c:pt idx="881">
                  <c:v>41414</c:v>
                </c:pt>
                <c:pt idx="882">
                  <c:v>41415</c:v>
                </c:pt>
                <c:pt idx="883">
                  <c:v>41416</c:v>
                </c:pt>
                <c:pt idx="884">
                  <c:v>41417</c:v>
                </c:pt>
                <c:pt idx="885">
                  <c:v>41418</c:v>
                </c:pt>
                <c:pt idx="886">
                  <c:v>41421</c:v>
                </c:pt>
                <c:pt idx="887">
                  <c:v>41422</c:v>
                </c:pt>
                <c:pt idx="888">
                  <c:v>41423</c:v>
                </c:pt>
                <c:pt idx="889">
                  <c:v>41424</c:v>
                </c:pt>
                <c:pt idx="890">
                  <c:v>41425</c:v>
                </c:pt>
                <c:pt idx="891">
                  <c:v>41428</c:v>
                </c:pt>
                <c:pt idx="892">
                  <c:v>41429</c:v>
                </c:pt>
                <c:pt idx="893">
                  <c:v>41430</c:v>
                </c:pt>
                <c:pt idx="894">
                  <c:v>41431</c:v>
                </c:pt>
                <c:pt idx="895">
                  <c:v>41432</c:v>
                </c:pt>
                <c:pt idx="896">
                  <c:v>41435</c:v>
                </c:pt>
                <c:pt idx="897">
                  <c:v>41436</c:v>
                </c:pt>
                <c:pt idx="898">
                  <c:v>41437</c:v>
                </c:pt>
                <c:pt idx="899">
                  <c:v>41438</c:v>
                </c:pt>
                <c:pt idx="900">
                  <c:v>41439</c:v>
                </c:pt>
                <c:pt idx="901">
                  <c:v>41442</c:v>
                </c:pt>
                <c:pt idx="902">
                  <c:v>41443</c:v>
                </c:pt>
                <c:pt idx="903">
                  <c:v>41444</c:v>
                </c:pt>
                <c:pt idx="904">
                  <c:v>41445</c:v>
                </c:pt>
                <c:pt idx="905">
                  <c:v>41446</c:v>
                </c:pt>
                <c:pt idx="906">
                  <c:v>41449</c:v>
                </c:pt>
                <c:pt idx="907">
                  <c:v>41450</c:v>
                </c:pt>
                <c:pt idx="908">
                  <c:v>41451</c:v>
                </c:pt>
                <c:pt idx="909">
                  <c:v>41452</c:v>
                </c:pt>
                <c:pt idx="910">
                  <c:v>41453</c:v>
                </c:pt>
                <c:pt idx="911">
                  <c:v>41456</c:v>
                </c:pt>
                <c:pt idx="912">
                  <c:v>41457</c:v>
                </c:pt>
                <c:pt idx="913">
                  <c:v>41458</c:v>
                </c:pt>
                <c:pt idx="914">
                  <c:v>41459</c:v>
                </c:pt>
                <c:pt idx="915">
                  <c:v>41460</c:v>
                </c:pt>
                <c:pt idx="916">
                  <c:v>41463</c:v>
                </c:pt>
                <c:pt idx="917">
                  <c:v>41464</c:v>
                </c:pt>
                <c:pt idx="918">
                  <c:v>41465</c:v>
                </c:pt>
                <c:pt idx="919">
                  <c:v>41466</c:v>
                </c:pt>
                <c:pt idx="920">
                  <c:v>41467</c:v>
                </c:pt>
                <c:pt idx="921">
                  <c:v>41470</c:v>
                </c:pt>
                <c:pt idx="922">
                  <c:v>41471</c:v>
                </c:pt>
                <c:pt idx="923">
                  <c:v>41472</c:v>
                </c:pt>
                <c:pt idx="924">
                  <c:v>41473</c:v>
                </c:pt>
                <c:pt idx="925">
                  <c:v>41474</c:v>
                </c:pt>
                <c:pt idx="926">
                  <c:v>41477</c:v>
                </c:pt>
                <c:pt idx="927">
                  <c:v>41478</c:v>
                </c:pt>
                <c:pt idx="928">
                  <c:v>41479</c:v>
                </c:pt>
                <c:pt idx="929">
                  <c:v>41480</c:v>
                </c:pt>
                <c:pt idx="930">
                  <c:v>41481</c:v>
                </c:pt>
                <c:pt idx="931">
                  <c:v>41484</c:v>
                </c:pt>
                <c:pt idx="932">
                  <c:v>41485</c:v>
                </c:pt>
                <c:pt idx="933">
                  <c:v>41486</c:v>
                </c:pt>
                <c:pt idx="934">
                  <c:v>41487</c:v>
                </c:pt>
                <c:pt idx="935">
                  <c:v>41488</c:v>
                </c:pt>
                <c:pt idx="936">
                  <c:v>41491</c:v>
                </c:pt>
                <c:pt idx="937">
                  <c:v>41492</c:v>
                </c:pt>
                <c:pt idx="938">
                  <c:v>41493</c:v>
                </c:pt>
                <c:pt idx="939">
                  <c:v>41494</c:v>
                </c:pt>
                <c:pt idx="940">
                  <c:v>41495</c:v>
                </c:pt>
                <c:pt idx="941">
                  <c:v>41498</c:v>
                </c:pt>
                <c:pt idx="942">
                  <c:v>41499</c:v>
                </c:pt>
                <c:pt idx="943">
                  <c:v>41500</c:v>
                </c:pt>
                <c:pt idx="944">
                  <c:v>41501</c:v>
                </c:pt>
                <c:pt idx="945">
                  <c:v>41502</c:v>
                </c:pt>
                <c:pt idx="946">
                  <c:v>41505</c:v>
                </c:pt>
                <c:pt idx="947">
                  <c:v>41506</c:v>
                </c:pt>
                <c:pt idx="948">
                  <c:v>41507</c:v>
                </c:pt>
                <c:pt idx="949">
                  <c:v>41508</c:v>
                </c:pt>
                <c:pt idx="950">
                  <c:v>41509</c:v>
                </c:pt>
                <c:pt idx="951">
                  <c:v>41512</c:v>
                </c:pt>
                <c:pt idx="952">
                  <c:v>41513</c:v>
                </c:pt>
                <c:pt idx="953">
                  <c:v>41514</c:v>
                </c:pt>
                <c:pt idx="954">
                  <c:v>41515</c:v>
                </c:pt>
                <c:pt idx="955">
                  <c:v>41516</c:v>
                </c:pt>
                <c:pt idx="956">
                  <c:v>41519</c:v>
                </c:pt>
                <c:pt idx="957">
                  <c:v>41520</c:v>
                </c:pt>
                <c:pt idx="958">
                  <c:v>41521</c:v>
                </c:pt>
                <c:pt idx="959">
                  <c:v>41522</c:v>
                </c:pt>
                <c:pt idx="960">
                  <c:v>41523</c:v>
                </c:pt>
                <c:pt idx="961">
                  <c:v>41526</c:v>
                </c:pt>
                <c:pt idx="962">
                  <c:v>41527</c:v>
                </c:pt>
                <c:pt idx="963">
                  <c:v>41528</c:v>
                </c:pt>
                <c:pt idx="964">
                  <c:v>41529</c:v>
                </c:pt>
                <c:pt idx="965">
                  <c:v>41530</c:v>
                </c:pt>
                <c:pt idx="966">
                  <c:v>41533</c:v>
                </c:pt>
                <c:pt idx="967">
                  <c:v>41534</c:v>
                </c:pt>
                <c:pt idx="968">
                  <c:v>41535</c:v>
                </c:pt>
                <c:pt idx="969">
                  <c:v>41536</c:v>
                </c:pt>
                <c:pt idx="970">
                  <c:v>41537</c:v>
                </c:pt>
                <c:pt idx="971">
                  <c:v>41540</c:v>
                </c:pt>
                <c:pt idx="972">
                  <c:v>41541</c:v>
                </c:pt>
                <c:pt idx="973">
                  <c:v>41542</c:v>
                </c:pt>
                <c:pt idx="974">
                  <c:v>41543</c:v>
                </c:pt>
                <c:pt idx="975">
                  <c:v>41544</c:v>
                </c:pt>
                <c:pt idx="976">
                  <c:v>41547</c:v>
                </c:pt>
                <c:pt idx="977">
                  <c:v>41548</c:v>
                </c:pt>
                <c:pt idx="978">
                  <c:v>41549</c:v>
                </c:pt>
                <c:pt idx="979">
                  <c:v>41550</c:v>
                </c:pt>
                <c:pt idx="980">
                  <c:v>41551</c:v>
                </c:pt>
                <c:pt idx="981">
                  <c:v>41554</c:v>
                </c:pt>
                <c:pt idx="982">
                  <c:v>41555</c:v>
                </c:pt>
                <c:pt idx="983">
                  <c:v>41556</c:v>
                </c:pt>
                <c:pt idx="984">
                  <c:v>41557</c:v>
                </c:pt>
                <c:pt idx="985">
                  <c:v>41558</c:v>
                </c:pt>
                <c:pt idx="986">
                  <c:v>41561</c:v>
                </c:pt>
                <c:pt idx="987">
                  <c:v>41562</c:v>
                </c:pt>
                <c:pt idx="988">
                  <c:v>41563</c:v>
                </c:pt>
                <c:pt idx="989">
                  <c:v>41564</c:v>
                </c:pt>
                <c:pt idx="990">
                  <c:v>41565</c:v>
                </c:pt>
                <c:pt idx="991">
                  <c:v>41568</c:v>
                </c:pt>
                <c:pt idx="992">
                  <c:v>41569</c:v>
                </c:pt>
                <c:pt idx="993">
                  <c:v>41570</c:v>
                </c:pt>
                <c:pt idx="994">
                  <c:v>41571</c:v>
                </c:pt>
                <c:pt idx="995">
                  <c:v>41572</c:v>
                </c:pt>
                <c:pt idx="996">
                  <c:v>41575</c:v>
                </c:pt>
                <c:pt idx="997">
                  <c:v>41576</c:v>
                </c:pt>
                <c:pt idx="998">
                  <c:v>41577</c:v>
                </c:pt>
                <c:pt idx="999">
                  <c:v>41578</c:v>
                </c:pt>
                <c:pt idx="1000">
                  <c:v>41579</c:v>
                </c:pt>
                <c:pt idx="1001">
                  <c:v>41582</c:v>
                </c:pt>
                <c:pt idx="1002">
                  <c:v>41583</c:v>
                </c:pt>
                <c:pt idx="1003">
                  <c:v>41584</c:v>
                </c:pt>
                <c:pt idx="1004">
                  <c:v>41585</c:v>
                </c:pt>
                <c:pt idx="1005">
                  <c:v>41586</c:v>
                </c:pt>
                <c:pt idx="1006">
                  <c:v>41589</c:v>
                </c:pt>
                <c:pt idx="1007">
                  <c:v>41590</c:v>
                </c:pt>
                <c:pt idx="1008">
                  <c:v>41591</c:v>
                </c:pt>
                <c:pt idx="1009">
                  <c:v>41592</c:v>
                </c:pt>
                <c:pt idx="1010">
                  <c:v>41593</c:v>
                </c:pt>
                <c:pt idx="1011">
                  <c:v>41596</c:v>
                </c:pt>
                <c:pt idx="1012">
                  <c:v>41597</c:v>
                </c:pt>
                <c:pt idx="1013">
                  <c:v>41598</c:v>
                </c:pt>
                <c:pt idx="1014">
                  <c:v>41599</c:v>
                </c:pt>
                <c:pt idx="1015">
                  <c:v>41600</c:v>
                </c:pt>
                <c:pt idx="1016">
                  <c:v>41603</c:v>
                </c:pt>
                <c:pt idx="1017">
                  <c:v>41604</c:v>
                </c:pt>
                <c:pt idx="1018">
                  <c:v>41605</c:v>
                </c:pt>
                <c:pt idx="1019">
                  <c:v>41606</c:v>
                </c:pt>
                <c:pt idx="1020">
                  <c:v>41607</c:v>
                </c:pt>
                <c:pt idx="1021">
                  <c:v>41610</c:v>
                </c:pt>
                <c:pt idx="1022">
                  <c:v>41611</c:v>
                </c:pt>
                <c:pt idx="1023">
                  <c:v>41612</c:v>
                </c:pt>
                <c:pt idx="1024">
                  <c:v>41613</c:v>
                </c:pt>
                <c:pt idx="1025">
                  <c:v>41614</c:v>
                </c:pt>
                <c:pt idx="1026">
                  <c:v>41617</c:v>
                </c:pt>
                <c:pt idx="1027">
                  <c:v>41618</c:v>
                </c:pt>
                <c:pt idx="1028">
                  <c:v>41619</c:v>
                </c:pt>
                <c:pt idx="1029">
                  <c:v>41620</c:v>
                </c:pt>
                <c:pt idx="1030">
                  <c:v>41621</c:v>
                </c:pt>
                <c:pt idx="1031">
                  <c:v>41624</c:v>
                </c:pt>
                <c:pt idx="1032">
                  <c:v>41625</c:v>
                </c:pt>
                <c:pt idx="1033">
                  <c:v>41626</c:v>
                </c:pt>
                <c:pt idx="1034">
                  <c:v>41627</c:v>
                </c:pt>
                <c:pt idx="1035">
                  <c:v>41628</c:v>
                </c:pt>
                <c:pt idx="1036">
                  <c:v>41631</c:v>
                </c:pt>
                <c:pt idx="1037">
                  <c:v>41632</c:v>
                </c:pt>
                <c:pt idx="1038">
                  <c:v>41633</c:v>
                </c:pt>
                <c:pt idx="1039">
                  <c:v>41634</c:v>
                </c:pt>
                <c:pt idx="1040">
                  <c:v>41635</c:v>
                </c:pt>
                <c:pt idx="1041">
                  <c:v>41638</c:v>
                </c:pt>
                <c:pt idx="1042">
                  <c:v>41639</c:v>
                </c:pt>
                <c:pt idx="1043">
                  <c:v>41640</c:v>
                </c:pt>
                <c:pt idx="1044">
                  <c:v>41641</c:v>
                </c:pt>
                <c:pt idx="1045">
                  <c:v>41642</c:v>
                </c:pt>
                <c:pt idx="1046">
                  <c:v>41645</c:v>
                </c:pt>
                <c:pt idx="1047">
                  <c:v>41646</c:v>
                </c:pt>
                <c:pt idx="1048">
                  <c:v>41647</c:v>
                </c:pt>
                <c:pt idx="1049">
                  <c:v>41648</c:v>
                </c:pt>
                <c:pt idx="1050">
                  <c:v>41649</c:v>
                </c:pt>
                <c:pt idx="1051">
                  <c:v>41652</c:v>
                </c:pt>
                <c:pt idx="1052">
                  <c:v>41653</c:v>
                </c:pt>
                <c:pt idx="1053">
                  <c:v>41654</c:v>
                </c:pt>
                <c:pt idx="1054">
                  <c:v>41655</c:v>
                </c:pt>
                <c:pt idx="1055">
                  <c:v>41656</c:v>
                </c:pt>
                <c:pt idx="1056">
                  <c:v>41659</c:v>
                </c:pt>
                <c:pt idx="1057">
                  <c:v>41660</c:v>
                </c:pt>
                <c:pt idx="1058">
                  <c:v>41661</c:v>
                </c:pt>
                <c:pt idx="1059">
                  <c:v>41662</c:v>
                </c:pt>
                <c:pt idx="1060">
                  <c:v>41663</c:v>
                </c:pt>
                <c:pt idx="1061">
                  <c:v>41666</c:v>
                </c:pt>
                <c:pt idx="1062">
                  <c:v>41667</c:v>
                </c:pt>
                <c:pt idx="1063">
                  <c:v>41668</c:v>
                </c:pt>
                <c:pt idx="1064">
                  <c:v>41669</c:v>
                </c:pt>
                <c:pt idx="1065">
                  <c:v>41670</c:v>
                </c:pt>
                <c:pt idx="1066">
                  <c:v>41673</c:v>
                </c:pt>
                <c:pt idx="1067">
                  <c:v>41674</c:v>
                </c:pt>
                <c:pt idx="1068">
                  <c:v>41675</c:v>
                </c:pt>
                <c:pt idx="1069">
                  <c:v>41676</c:v>
                </c:pt>
                <c:pt idx="1070">
                  <c:v>41677</c:v>
                </c:pt>
                <c:pt idx="1071">
                  <c:v>41680</c:v>
                </c:pt>
                <c:pt idx="1072">
                  <c:v>41681</c:v>
                </c:pt>
                <c:pt idx="1073">
                  <c:v>41682</c:v>
                </c:pt>
                <c:pt idx="1074">
                  <c:v>41683</c:v>
                </c:pt>
                <c:pt idx="1075">
                  <c:v>41684</c:v>
                </c:pt>
                <c:pt idx="1076">
                  <c:v>41687</c:v>
                </c:pt>
                <c:pt idx="1077">
                  <c:v>41688</c:v>
                </c:pt>
                <c:pt idx="1078">
                  <c:v>41689</c:v>
                </c:pt>
                <c:pt idx="1079">
                  <c:v>41690</c:v>
                </c:pt>
                <c:pt idx="1080">
                  <c:v>41691</c:v>
                </c:pt>
                <c:pt idx="1081">
                  <c:v>41694</c:v>
                </c:pt>
                <c:pt idx="1082">
                  <c:v>41695</c:v>
                </c:pt>
                <c:pt idx="1083">
                  <c:v>41696</c:v>
                </c:pt>
                <c:pt idx="1084">
                  <c:v>41697</c:v>
                </c:pt>
                <c:pt idx="1085">
                  <c:v>41698</c:v>
                </c:pt>
                <c:pt idx="1086">
                  <c:v>41701</c:v>
                </c:pt>
                <c:pt idx="1087">
                  <c:v>41702</c:v>
                </c:pt>
                <c:pt idx="1088">
                  <c:v>41703</c:v>
                </c:pt>
                <c:pt idx="1089">
                  <c:v>41704</c:v>
                </c:pt>
                <c:pt idx="1090">
                  <c:v>41705</c:v>
                </c:pt>
                <c:pt idx="1091">
                  <c:v>41708</c:v>
                </c:pt>
                <c:pt idx="1092">
                  <c:v>41709</c:v>
                </c:pt>
                <c:pt idx="1093">
                  <c:v>41710</c:v>
                </c:pt>
                <c:pt idx="1094">
                  <c:v>41711</c:v>
                </c:pt>
                <c:pt idx="1095">
                  <c:v>41712</c:v>
                </c:pt>
                <c:pt idx="1096">
                  <c:v>41715</c:v>
                </c:pt>
                <c:pt idx="1097">
                  <c:v>41716</c:v>
                </c:pt>
                <c:pt idx="1098">
                  <c:v>41717</c:v>
                </c:pt>
                <c:pt idx="1099">
                  <c:v>41718</c:v>
                </c:pt>
                <c:pt idx="1100">
                  <c:v>41719</c:v>
                </c:pt>
                <c:pt idx="1101">
                  <c:v>41722</c:v>
                </c:pt>
                <c:pt idx="1102">
                  <c:v>41723</c:v>
                </c:pt>
                <c:pt idx="1103">
                  <c:v>41724</c:v>
                </c:pt>
                <c:pt idx="1104">
                  <c:v>41725</c:v>
                </c:pt>
                <c:pt idx="1105">
                  <c:v>41726</c:v>
                </c:pt>
                <c:pt idx="1106">
                  <c:v>41729</c:v>
                </c:pt>
                <c:pt idx="1107">
                  <c:v>41730</c:v>
                </c:pt>
                <c:pt idx="1108">
                  <c:v>41731</c:v>
                </c:pt>
                <c:pt idx="1109">
                  <c:v>41732</c:v>
                </c:pt>
                <c:pt idx="1110">
                  <c:v>41733</c:v>
                </c:pt>
                <c:pt idx="1111">
                  <c:v>41736</c:v>
                </c:pt>
                <c:pt idx="1112">
                  <c:v>41737</c:v>
                </c:pt>
                <c:pt idx="1113">
                  <c:v>41738</c:v>
                </c:pt>
                <c:pt idx="1114">
                  <c:v>41739</c:v>
                </c:pt>
                <c:pt idx="1115">
                  <c:v>41740</c:v>
                </c:pt>
                <c:pt idx="1116">
                  <c:v>41743</c:v>
                </c:pt>
                <c:pt idx="1117">
                  <c:v>41744</c:v>
                </c:pt>
                <c:pt idx="1118">
                  <c:v>41745</c:v>
                </c:pt>
                <c:pt idx="1119">
                  <c:v>41746</c:v>
                </c:pt>
                <c:pt idx="1120">
                  <c:v>41747</c:v>
                </c:pt>
                <c:pt idx="1121">
                  <c:v>41750</c:v>
                </c:pt>
                <c:pt idx="1122">
                  <c:v>41751</c:v>
                </c:pt>
                <c:pt idx="1123">
                  <c:v>41752</c:v>
                </c:pt>
                <c:pt idx="1124">
                  <c:v>41753</c:v>
                </c:pt>
                <c:pt idx="1125">
                  <c:v>41754</c:v>
                </c:pt>
                <c:pt idx="1126">
                  <c:v>41757</c:v>
                </c:pt>
                <c:pt idx="1127">
                  <c:v>41758</c:v>
                </c:pt>
                <c:pt idx="1128">
                  <c:v>41759</c:v>
                </c:pt>
                <c:pt idx="1129">
                  <c:v>41760</c:v>
                </c:pt>
                <c:pt idx="1130">
                  <c:v>41761</c:v>
                </c:pt>
                <c:pt idx="1131">
                  <c:v>41764</c:v>
                </c:pt>
                <c:pt idx="1132">
                  <c:v>41765</c:v>
                </c:pt>
                <c:pt idx="1133">
                  <c:v>41766</c:v>
                </c:pt>
                <c:pt idx="1134">
                  <c:v>41767</c:v>
                </c:pt>
                <c:pt idx="1135">
                  <c:v>41768</c:v>
                </c:pt>
                <c:pt idx="1136">
                  <c:v>41771</c:v>
                </c:pt>
                <c:pt idx="1137">
                  <c:v>41772</c:v>
                </c:pt>
                <c:pt idx="1138">
                  <c:v>41773</c:v>
                </c:pt>
                <c:pt idx="1139">
                  <c:v>41774</c:v>
                </c:pt>
                <c:pt idx="1140">
                  <c:v>41775</c:v>
                </c:pt>
                <c:pt idx="1141">
                  <c:v>41778</c:v>
                </c:pt>
                <c:pt idx="1142">
                  <c:v>41779</c:v>
                </c:pt>
                <c:pt idx="1143">
                  <c:v>41780</c:v>
                </c:pt>
                <c:pt idx="1144">
                  <c:v>41781</c:v>
                </c:pt>
                <c:pt idx="1145">
                  <c:v>41782</c:v>
                </c:pt>
                <c:pt idx="1146">
                  <c:v>41785</c:v>
                </c:pt>
                <c:pt idx="1147">
                  <c:v>41786</c:v>
                </c:pt>
                <c:pt idx="1148">
                  <c:v>41787</c:v>
                </c:pt>
                <c:pt idx="1149">
                  <c:v>41788</c:v>
                </c:pt>
                <c:pt idx="1150">
                  <c:v>41789</c:v>
                </c:pt>
                <c:pt idx="1151">
                  <c:v>41792</c:v>
                </c:pt>
                <c:pt idx="1152">
                  <c:v>41793</c:v>
                </c:pt>
                <c:pt idx="1153">
                  <c:v>41794</c:v>
                </c:pt>
                <c:pt idx="1154">
                  <c:v>41795</c:v>
                </c:pt>
                <c:pt idx="1155">
                  <c:v>41796</c:v>
                </c:pt>
                <c:pt idx="1156">
                  <c:v>41799</c:v>
                </c:pt>
                <c:pt idx="1157">
                  <c:v>41800</c:v>
                </c:pt>
                <c:pt idx="1158">
                  <c:v>41801</c:v>
                </c:pt>
                <c:pt idx="1159">
                  <c:v>41802</c:v>
                </c:pt>
                <c:pt idx="1160">
                  <c:v>41803</c:v>
                </c:pt>
                <c:pt idx="1161">
                  <c:v>41806</c:v>
                </c:pt>
                <c:pt idx="1162">
                  <c:v>41807</c:v>
                </c:pt>
                <c:pt idx="1163">
                  <c:v>41808</c:v>
                </c:pt>
                <c:pt idx="1164">
                  <c:v>41809</c:v>
                </c:pt>
                <c:pt idx="1165">
                  <c:v>41810</c:v>
                </c:pt>
                <c:pt idx="1166">
                  <c:v>41813</c:v>
                </c:pt>
                <c:pt idx="1167">
                  <c:v>41814</c:v>
                </c:pt>
                <c:pt idx="1168">
                  <c:v>41815</c:v>
                </c:pt>
                <c:pt idx="1169">
                  <c:v>41816</c:v>
                </c:pt>
                <c:pt idx="1170">
                  <c:v>41817</c:v>
                </c:pt>
                <c:pt idx="1171">
                  <c:v>41820</c:v>
                </c:pt>
                <c:pt idx="1172">
                  <c:v>41821</c:v>
                </c:pt>
                <c:pt idx="1173">
                  <c:v>41822</c:v>
                </c:pt>
                <c:pt idx="1174">
                  <c:v>41823</c:v>
                </c:pt>
                <c:pt idx="1175">
                  <c:v>41824</c:v>
                </c:pt>
                <c:pt idx="1176">
                  <c:v>41827</c:v>
                </c:pt>
                <c:pt idx="1177">
                  <c:v>41828</c:v>
                </c:pt>
                <c:pt idx="1178">
                  <c:v>41829</c:v>
                </c:pt>
                <c:pt idx="1179">
                  <c:v>41830</c:v>
                </c:pt>
                <c:pt idx="1180">
                  <c:v>41831</c:v>
                </c:pt>
                <c:pt idx="1181">
                  <c:v>41834</c:v>
                </c:pt>
                <c:pt idx="1182">
                  <c:v>41835</c:v>
                </c:pt>
                <c:pt idx="1183">
                  <c:v>41836</c:v>
                </c:pt>
                <c:pt idx="1184">
                  <c:v>41837</c:v>
                </c:pt>
                <c:pt idx="1185">
                  <c:v>41838</c:v>
                </c:pt>
                <c:pt idx="1186">
                  <c:v>41841</c:v>
                </c:pt>
                <c:pt idx="1187">
                  <c:v>41842</c:v>
                </c:pt>
                <c:pt idx="1188">
                  <c:v>41843</c:v>
                </c:pt>
                <c:pt idx="1189">
                  <c:v>41844</c:v>
                </c:pt>
                <c:pt idx="1190">
                  <c:v>41845</c:v>
                </c:pt>
                <c:pt idx="1191">
                  <c:v>41848</c:v>
                </c:pt>
                <c:pt idx="1192">
                  <c:v>41849</c:v>
                </c:pt>
                <c:pt idx="1193">
                  <c:v>41850</c:v>
                </c:pt>
                <c:pt idx="1194">
                  <c:v>41851</c:v>
                </c:pt>
                <c:pt idx="1195">
                  <c:v>41852</c:v>
                </c:pt>
                <c:pt idx="1196">
                  <c:v>41855</c:v>
                </c:pt>
                <c:pt idx="1197">
                  <c:v>41856</c:v>
                </c:pt>
                <c:pt idx="1198">
                  <c:v>41857</c:v>
                </c:pt>
                <c:pt idx="1199">
                  <c:v>41858</c:v>
                </c:pt>
                <c:pt idx="1200">
                  <c:v>41859</c:v>
                </c:pt>
                <c:pt idx="1201">
                  <c:v>41862</c:v>
                </c:pt>
                <c:pt idx="1202">
                  <c:v>41863</c:v>
                </c:pt>
                <c:pt idx="1203">
                  <c:v>41864</c:v>
                </c:pt>
                <c:pt idx="1204">
                  <c:v>41865</c:v>
                </c:pt>
                <c:pt idx="1205">
                  <c:v>41866</c:v>
                </c:pt>
                <c:pt idx="1206">
                  <c:v>41869</c:v>
                </c:pt>
                <c:pt idx="1207">
                  <c:v>41870</c:v>
                </c:pt>
                <c:pt idx="1208">
                  <c:v>41871</c:v>
                </c:pt>
                <c:pt idx="1209">
                  <c:v>41872</c:v>
                </c:pt>
                <c:pt idx="1210">
                  <c:v>41873</c:v>
                </c:pt>
                <c:pt idx="1211">
                  <c:v>41876</c:v>
                </c:pt>
                <c:pt idx="1212">
                  <c:v>41877</c:v>
                </c:pt>
                <c:pt idx="1213">
                  <c:v>41878</c:v>
                </c:pt>
                <c:pt idx="1214">
                  <c:v>41879</c:v>
                </c:pt>
                <c:pt idx="1215">
                  <c:v>41880</c:v>
                </c:pt>
                <c:pt idx="1216">
                  <c:v>41883</c:v>
                </c:pt>
                <c:pt idx="1217">
                  <c:v>41884</c:v>
                </c:pt>
                <c:pt idx="1218">
                  <c:v>41885</c:v>
                </c:pt>
                <c:pt idx="1219">
                  <c:v>41886</c:v>
                </c:pt>
                <c:pt idx="1220">
                  <c:v>41887</c:v>
                </c:pt>
                <c:pt idx="1221">
                  <c:v>41890</c:v>
                </c:pt>
                <c:pt idx="1222">
                  <c:v>41891</c:v>
                </c:pt>
                <c:pt idx="1223">
                  <c:v>41892</c:v>
                </c:pt>
                <c:pt idx="1224">
                  <c:v>41893</c:v>
                </c:pt>
                <c:pt idx="1225">
                  <c:v>41894</c:v>
                </c:pt>
                <c:pt idx="1226">
                  <c:v>41897</c:v>
                </c:pt>
                <c:pt idx="1227">
                  <c:v>41898</c:v>
                </c:pt>
                <c:pt idx="1228">
                  <c:v>41899</c:v>
                </c:pt>
                <c:pt idx="1229">
                  <c:v>41900</c:v>
                </c:pt>
                <c:pt idx="1230">
                  <c:v>41901</c:v>
                </c:pt>
                <c:pt idx="1231">
                  <c:v>41904</c:v>
                </c:pt>
                <c:pt idx="1232">
                  <c:v>41905</c:v>
                </c:pt>
                <c:pt idx="1233">
                  <c:v>41906</c:v>
                </c:pt>
                <c:pt idx="1234">
                  <c:v>41907</c:v>
                </c:pt>
                <c:pt idx="1235">
                  <c:v>41908</c:v>
                </c:pt>
                <c:pt idx="1236">
                  <c:v>41911</c:v>
                </c:pt>
                <c:pt idx="1237">
                  <c:v>41912</c:v>
                </c:pt>
                <c:pt idx="1238">
                  <c:v>41913</c:v>
                </c:pt>
                <c:pt idx="1239">
                  <c:v>41914</c:v>
                </c:pt>
                <c:pt idx="1240">
                  <c:v>41915</c:v>
                </c:pt>
                <c:pt idx="1241">
                  <c:v>41918</c:v>
                </c:pt>
                <c:pt idx="1242">
                  <c:v>41919</c:v>
                </c:pt>
                <c:pt idx="1243">
                  <c:v>41920</c:v>
                </c:pt>
                <c:pt idx="1244">
                  <c:v>41921</c:v>
                </c:pt>
                <c:pt idx="1245">
                  <c:v>41922</c:v>
                </c:pt>
                <c:pt idx="1246">
                  <c:v>41925</c:v>
                </c:pt>
                <c:pt idx="1247">
                  <c:v>41926</c:v>
                </c:pt>
                <c:pt idx="1248">
                  <c:v>41927</c:v>
                </c:pt>
                <c:pt idx="1249">
                  <c:v>41928</c:v>
                </c:pt>
                <c:pt idx="1250">
                  <c:v>41929</c:v>
                </c:pt>
                <c:pt idx="1251">
                  <c:v>41932</c:v>
                </c:pt>
                <c:pt idx="1252">
                  <c:v>41933</c:v>
                </c:pt>
                <c:pt idx="1253">
                  <c:v>41934</c:v>
                </c:pt>
                <c:pt idx="1254">
                  <c:v>41935</c:v>
                </c:pt>
                <c:pt idx="1255">
                  <c:v>41936</c:v>
                </c:pt>
                <c:pt idx="1256">
                  <c:v>41939</c:v>
                </c:pt>
                <c:pt idx="1257">
                  <c:v>41940</c:v>
                </c:pt>
                <c:pt idx="1258">
                  <c:v>41941</c:v>
                </c:pt>
                <c:pt idx="1259">
                  <c:v>41942</c:v>
                </c:pt>
                <c:pt idx="1260">
                  <c:v>41943</c:v>
                </c:pt>
                <c:pt idx="1261">
                  <c:v>41946</c:v>
                </c:pt>
                <c:pt idx="1262">
                  <c:v>41947</c:v>
                </c:pt>
                <c:pt idx="1263">
                  <c:v>41948</c:v>
                </c:pt>
                <c:pt idx="1264">
                  <c:v>41949</c:v>
                </c:pt>
                <c:pt idx="1265">
                  <c:v>41950</c:v>
                </c:pt>
                <c:pt idx="1266">
                  <c:v>41953</c:v>
                </c:pt>
                <c:pt idx="1267">
                  <c:v>41954</c:v>
                </c:pt>
                <c:pt idx="1268">
                  <c:v>41955</c:v>
                </c:pt>
                <c:pt idx="1269">
                  <c:v>41956</c:v>
                </c:pt>
                <c:pt idx="1270">
                  <c:v>41957</c:v>
                </c:pt>
                <c:pt idx="1271">
                  <c:v>41960</c:v>
                </c:pt>
                <c:pt idx="1272">
                  <c:v>41961</c:v>
                </c:pt>
                <c:pt idx="1273">
                  <c:v>41962</c:v>
                </c:pt>
                <c:pt idx="1274">
                  <c:v>41963</c:v>
                </c:pt>
                <c:pt idx="1275">
                  <c:v>41964</c:v>
                </c:pt>
                <c:pt idx="1276">
                  <c:v>41967</c:v>
                </c:pt>
                <c:pt idx="1277">
                  <c:v>41968</c:v>
                </c:pt>
                <c:pt idx="1278">
                  <c:v>41969</c:v>
                </c:pt>
                <c:pt idx="1279">
                  <c:v>41970</c:v>
                </c:pt>
                <c:pt idx="1280">
                  <c:v>41971</c:v>
                </c:pt>
                <c:pt idx="1281">
                  <c:v>41974</c:v>
                </c:pt>
                <c:pt idx="1282">
                  <c:v>41975</c:v>
                </c:pt>
                <c:pt idx="1283">
                  <c:v>41976</c:v>
                </c:pt>
                <c:pt idx="1284">
                  <c:v>41977</c:v>
                </c:pt>
                <c:pt idx="1285">
                  <c:v>41978</c:v>
                </c:pt>
                <c:pt idx="1286">
                  <c:v>41981</c:v>
                </c:pt>
                <c:pt idx="1287">
                  <c:v>41982</c:v>
                </c:pt>
                <c:pt idx="1288">
                  <c:v>41983</c:v>
                </c:pt>
                <c:pt idx="1289">
                  <c:v>41984</c:v>
                </c:pt>
                <c:pt idx="1290">
                  <c:v>41985</c:v>
                </c:pt>
                <c:pt idx="1291">
                  <c:v>41988</c:v>
                </c:pt>
                <c:pt idx="1292">
                  <c:v>41989</c:v>
                </c:pt>
                <c:pt idx="1293">
                  <c:v>41990</c:v>
                </c:pt>
                <c:pt idx="1294">
                  <c:v>41991</c:v>
                </c:pt>
                <c:pt idx="1295">
                  <c:v>41992</c:v>
                </c:pt>
                <c:pt idx="1296">
                  <c:v>41995</c:v>
                </c:pt>
                <c:pt idx="1297">
                  <c:v>41996</c:v>
                </c:pt>
                <c:pt idx="1298">
                  <c:v>41997</c:v>
                </c:pt>
                <c:pt idx="1299">
                  <c:v>41998</c:v>
                </c:pt>
                <c:pt idx="1300">
                  <c:v>41999</c:v>
                </c:pt>
                <c:pt idx="1301">
                  <c:v>42002</c:v>
                </c:pt>
                <c:pt idx="1302">
                  <c:v>42003</c:v>
                </c:pt>
                <c:pt idx="1303">
                  <c:v>42004</c:v>
                </c:pt>
                <c:pt idx="1304">
                  <c:v>42005</c:v>
                </c:pt>
                <c:pt idx="1305">
                  <c:v>42006</c:v>
                </c:pt>
                <c:pt idx="1306">
                  <c:v>42009</c:v>
                </c:pt>
                <c:pt idx="1307">
                  <c:v>42010</c:v>
                </c:pt>
                <c:pt idx="1308">
                  <c:v>42011</c:v>
                </c:pt>
                <c:pt idx="1309">
                  <c:v>42012</c:v>
                </c:pt>
                <c:pt idx="1310">
                  <c:v>42013</c:v>
                </c:pt>
                <c:pt idx="1311">
                  <c:v>42016</c:v>
                </c:pt>
                <c:pt idx="1312">
                  <c:v>42017</c:v>
                </c:pt>
                <c:pt idx="1313">
                  <c:v>42018</c:v>
                </c:pt>
                <c:pt idx="1314">
                  <c:v>42019</c:v>
                </c:pt>
                <c:pt idx="1315">
                  <c:v>42020</c:v>
                </c:pt>
                <c:pt idx="1316">
                  <c:v>42023</c:v>
                </c:pt>
                <c:pt idx="1317">
                  <c:v>42024</c:v>
                </c:pt>
                <c:pt idx="1318">
                  <c:v>42025</c:v>
                </c:pt>
                <c:pt idx="1319">
                  <c:v>42026</c:v>
                </c:pt>
                <c:pt idx="1320">
                  <c:v>42027</c:v>
                </c:pt>
                <c:pt idx="1321">
                  <c:v>42030</c:v>
                </c:pt>
                <c:pt idx="1322">
                  <c:v>42031</c:v>
                </c:pt>
                <c:pt idx="1323">
                  <c:v>42032</c:v>
                </c:pt>
                <c:pt idx="1324">
                  <c:v>42033</c:v>
                </c:pt>
                <c:pt idx="1325">
                  <c:v>42034</c:v>
                </c:pt>
                <c:pt idx="1326">
                  <c:v>42037</c:v>
                </c:pt>
                <c:pt idx="1327">
                  <c:v>42038</c:v>
                </c:pt>
                <c:pt idx="1328">
                  <c:v>42039</c:v>
                </c:pt>
                <c:pt idx="1329">
                  <c:v>42040</c:v>
                </c:pt>
                <c:pt idx="1330">
                  <c:v>42041</c:v>
                </c:pt>
                <c:pt idx="1331">
                  <c:v>42044</c:v>
                </c:pt>
                <c:pt idx="1332">
                  <c:v>42045</c:v>
                </c:pt>
                <c:pt idx="1333">
                  <c:v>42046</c:v>
                </c:pt>
                <c:pt idx="1334">
                  <c:v>42047</c:v>
                </c:pt>
                <c:pt idx="1335">
                  <c:v>42048</c:v>
                </c:pt>
                <c:pt idx="1336">
                  <c:v>42051</c:v>
                </c:pt>
                <c:pt idx="1337">
                  <c:v>42052</c:v>
                </c:pt>
                <c:pt idx="1338">
                  <c:v>42053</c:v>
                </c:pt>
                <c:pt idx="1339">
                  <c:v>42054</c:v>
                </c:pt>
                <c:pt idx="1340">
                  <c:v>42055</c:v>
                </c:pt>
                <c:pt idx="1341">
                  <c:v>42058</c:v>
                </c:pt>
                <c:pt idx="1342">
                  <c:v>42059</c:v>
                </c:pt>
                <c:pt idx="1343">
                  <c:v>42060</c:v>
                </c:pt>
                <c:pt idx="1344">
                  <c:v>42061</c:v>
                </c:pt>
                <c:pt idx="1345">
                  <c:v>42062</c:v>
                </c:pt>
                <c:pt idx="1346">
                  <c:v>42065</c:v>
                </c:pt>
                <c:pt idx="1347">
                  <c:v>42066</c:v>
                </c:pt>
                <c:pt idx="1348">
                  <c:v>42067</c:v>
                </c:pt>
                <c:pt idx="1349">
                  <c:v>42068</c:v>
                </c:pt>
                <c:pt idx="1350">
                  <c:v>42069</c:v>
                </c:pt>
                <c:pt idx="1351">
                  <c:v>42072</c:v>
                </c:pt>
                <c:pt idx="1352">
                  <c:v>42073</c:v>
                </c:pt>
                <c:pt idx="1353">
                  <c:v>42074</c:v>
                </c:pt>
                <c:pt idx="1354">
                  <c:v>42075</c:v>
                </c:pt>
                <c:pt idx="1355">
                  <c:v>42076</c:v>
                </c:pt>
                <c:pt idx="1356">
                  <c:v>42079</c:v>
                </c:pt>
                <c:pt idx="1357">
                  <c:v>42080</c:v>
                </c:pt>
                <c:pt idx="1358">
                  <c:v>42081</c:v>
                </c:pt>
                <c:pt idx="1359">
                  <c:v>42082</c:v>
                </c:pt>
                <c:pt idx="1360">
                  <c:v>42083</c:v>
                </c:pt>
                <c:pt idx="1361">
                  <c:v>42086</c:v>
                </c:pt>
                <c:pt idx="1362">
                  <c:v>42087</c:v>
                </c:pt>
                <c:pt idx="1363">
                  <c:v>42088</c:v>
                </c:pt>
                <c:pt idx="1364">
                  <c:v>42089</c:v>
                </c:pt>
                <c:pt idx="1365">
                  <c:v>42090</c:v>
                </c:pt>
                <c:pt idx="1366">
                  <c:v>42093</c:v>
                </c:pt>
                <c:pt idx="1367">
                  <c:v>42094</c:v>
                </c:pt>
                <c:pt idx="1368">
                  <c:v>42095</c:v>
                </c:pt>
                <c:pt idx="1369">
                  <c:v>42096</c:v>
                </c:pt>
                <c:pt idx="1370">
                  <c:v>42097</c:v>
                </c:pt>
                <c:pt idx="1371">
                  <c:v>42100</c:v>
                </c:pt>
                <c:pt idx="1372">
                  <c:v>42101</c:v>
                </c:pt>
                <c:pt idx="1373">
                  <c:v>42102</c:v>
                </c:pt>
                <c:pt idx="1374">
                  <c:v>42103</c:v>
                </c:pt>
                <c:pt idx="1375">
                  <c:v>42104</c:v>
                </c:pt>
                <c:pt idx="1376">
                  <c:v>42107</c:v>
                </c:pt>
                <c:pt idx="1377">
                  <c:v>42108</c:v>
                </c:pt>
                <c:pt idx="1378">
                  <c:v>42109</c:v>
                </c:pt>
                <c:pt idx="1379">
                  <c:v>42110</c:v>
                </c:pt>
                <c:pt idx="1380">
                  <c:v>42111</c:v>
                </c:pt>
                <c:pt idx="1381">
                  <c:v>42114</c:v>
                </c:pt>
                <c:pt idx="1382">
                  <c:v>42115</c:v>
                </c:pt>
                <c:pt idx="1383">
                  <c:v>42116</c:v>
                </c:pt>
                <c:pt idx="1384">
                  <c:v>42117</c:v>
                </c:pt>
                <c:pt idx="1385">
                  <c:v>42118</c:v>
                </c:pt>
                <c:pt idx="1386">
                  <c:v>42121</c:v>
                </c:pt>
                <c:pt idx="1387">
                  <c:v>42122</c:v>
                </c:pt>
                <c:pt idx="1388">
                  <c:v>42123</c:v>
                </c:pt>
                <c:pt idx="1389">
                  <c:v>42124</c:v>
                </c:pt>
                <c:pt idx="1390">
                  <c:v>42125</c:v>
                </c:pt>
                <c:pt idx="1391">
                  <c:v>42128</c:v>
                </c:pt>
                <c:pt idx="1392">
                  <c:v>42129</c:v>
                </c:pt>
                <c:pt idx="1393">
                  <c:v>42130</c:v>
                </c:pt>
                <c:pt idx="1394">
                  <c:v>42131</c:v>
                </c:pt>
                <c:pt idx="1395">
                  <c:v>42132</c:v>
                </c:pt>
                <c:pt idx="1396">
                  <c:v>42135</c:v>
                </c:pt>
                <c:pt idx="1397">
                  <c:v>42136</c:v>
                </c:pt>
                <c:pt idx="1398">
                  <c:v>42137</c:v>
                </c:pt>
                <c:pt idx="1399">
                  <c:v>42138</c:v>
                </c:pt>
                <c:pt idx="1400">
                  <c:v>42139</c:v>
                </c:pt>
                <c:pt idx="1401">
                  <c:v>42142</c:v>
                </c:pt>
                <c:pt idx="1402">
                  <c:v>42143</c:v>
                </c:pt>
                <c:pt idx="1403">
                  <c:v>42144</c:v>
                </c:pt>
                <c:pt idx="1404">
                  <c:v>42145</c:v>
                </c:pt>
                <c:pt idx="1405">
                  <c:v>42146</c:v>
                </c:pt>
                <c:pt idx="1406">
                  <c:v>42149</c:v>
                </c:pt>
                <c:pt idx="1407">
                  <c:v>42150</c:v>
                </c:pt>
                <c:pt idx="1408">
                  <c:v>42151</c:v>
                </c:pt>
                <c:pt idx="1409">
                  <c:v>42152</c:v>
                </c:pt>
                <c:pt idx="1410">
                  <c:v>42153</c:v>
                </c:pt>
                <c:pt idx="1411">
                  <c:v>42156</c:v>
                </c:pt>
                <c:pt idx="1412">
                  <c:v>42157</c:v>
                </c:pt>
                <c:pt idx="1413">
                  <c:v>42158</c:v>
                </c:pt>
                <c:pt idx="1414">
                  <c:v>42159</c:v>
                </c:pt>
                <c:pt idx="1415">
                  <c:v>42160</c:v>
                </c:pt>
                <c:pt idx="1416">
                  <c:v>42163</c:v>
                </c:pt>
                <c:pt idx="1417">
                  <c:v>42164</c:v>
                </c:pt>
                <c:pt idx="1418">
                  <c:v>42165</c:v>
                </c:pt>
                <c:pt idx="1419">
                  <c:v>42166</c:v>
                </c:pt>
                <c:pt idx="1420">
                  <c:v>42167</c:v>
                </c:pt>
                <c:pt idx="1421">
                  <c:v>42170</c:v>
                </c:pt>
                <c:pt idx="1422">
                  <c:v>42171</c:v>
                </c:pt>
                <c:pt idx="1423">
                  <c:v>42172</c:v>
                </c:pt>
                <c:pt idx="1424">
                  <c:v>42173</c:v>
                </c:pt>
                <c:pt idx="1425">
                  <c:v>42174</c:v>
                </c:pt>
                <c:pt idx="1426">
                  <c:v>42177</c:v>
                </c:pt>
                <c:pt idx="1427">
                  <c:v>42178</c:v>
                </c:pt>
                <c:pt idx="1428">
                  <c:v>42179</c:v>
                </c:pt>
                <c:pt idx="1429">
                  <c:v>42180</c:v>
                </c:pt>
                <c:pt idx="1430">
                  <c:v>42181</c:v>
                </c:pt>
                <c:pt idx="1431">
                  <c:v>42184</c:v>
                </c:pt>
                <c:pt idx="1432">
                  <c:v>42185</c:v>
                </c:pt>
                <c:pt idx="1433">
                  <c:v>42186</c:v>
                </c:pt>
                <c:pt idx="1434">
                  <c:v>42187</c:v>
                </c:pt>
                <c:pt idx="1435">
                  <c:v>42188</c:v>
                </c:pt>
                <c:pt idx="1436">
                  <c:v>42191</c:v>
                </c:pt>
                <c:pt idx="1437">
                  <c:v>42192</c:v>
                </c:pt>
                <c:pt idx="1438">
                  <c:v>42193</c:v>
                </c:pt>
                <c:pt idx="1439">
                  <c:v>42194</c:v>
                </c:pt>
                <c:pt idx="1440">
                  <c:v>42195</c:v>
                </c:pt>
                <c:pt idx="1441">
                  <c:v>42198</c:v>
                </c:pt>
                <c:pt idx="1442">
                  <c:v>42199</c:v>
                </c:pt>
                <c:pt idx="1443">
                  <c:v>42200</c:v>
                </c:pt>
                <c:pt idx="1444">
                  <c:v>42201</c:v>
                </c:pt>
                <c:pt idx="1445">
                  <c:v>42202</c:v>
                </c:pt>
                <c:pt idx="1446">
                  <c:v>42205</c:v>
                </c:pt>
                <c:pt idx="1447">
                  <c:v>42206</c:v>
                </c:pt>
                <c:pt idx="1448">
                  <c:v>42207</c:v>
                </c:pt>
                <c:pt idx="1449">
                  <c:v>42208</c:v>
                </c:pt>
                <c:pt idx="1450">
                  <c:v>42209</c:v>
                </c:pt>
                <c:pt idx="1451">
                  <c:v>42212</c:v>
                </c:pt>
                <c:pt idx="1452">
                  <c:v>42213</c:v>
                </c:pt>
                <c:pt idx="1453">
                  <c:v>42214</c:v>
                </c:pt>
                <c:pt idx="1454">
                  <c:v>42215</c:v>
                </c:pt>
                <c:pt idx="1455">
                  <c:v>42216</c:v>
                </c:pt>
                <c:pt idx="1456">
                  <c:v>42219</c:v>
                </c:pt>
                <c:pt idx="1457">
                  <c:v>42220</c:v>
                </c:pt>
                <c:pt idx="1458">
                  <c:v>42221</c:v>
                </c:pt>
                <c:pt idx="1459">
                  <c:v>42222</c:v>
                </c:pt>
                <c:pt idx="1460">
                  <c:v>42223</c:v>
                </c:pt>
                <c:pt idx="1461">
                  <c:v>42226</c:v>
                </c:pt>
                <c:pt idx="1462">
                  <c:v>42227</c:v>
                </c:pt>
                <c:pt idx="1463">
                  <c:v>42228</c:v>
                </c:pt>
                <c:pt idx="1464">
                  <c:v>42229</c:v>
                </c:pt>
                <c:pt idx="1465">
                  <c:v>42230</c:v>
                </c:pt>
                <c:pt idx="1466">
                  <c:v>42233</c:v>
                </c:pt>
                <c:pt idx="1467">
                  <c:v>42234</c:v>
                </c:pt>
                <c:pt idx="1468">
                  <c:v>42235</c:v>
                </c:pt>
                <c:pt idx="1469">
                  <c:v>42236</c:v>
                </c:pt>
                <c:pt idx="1470">
                  <c:v>42237</c:v>
                </c:pt>
                <c:pt idx="1471">
                  <c:v>42240</c:v>
                </c:pt>
                <c:pt idx="1472">
                  <c:v>42241</c:v>
                </c:pt>
                <c:pt idx="1473">
                  <c:v>42242</c:v>
                </c:pt>
                <c:pt idx="1474">
                  <c:v>42243</c:v>
                </c:pt>
                <c:pt idx="1475">
                  <c:v>42244</c:v>
                </c:pt>
                <c:pt idx="1476">
                  <c:v>42247</c:v>
                </c:pt>
                <c:pt idx="1477">
                  <c:v>42248</c:v>
                </c:pt>
                <c:pt idx="1478">
                  <c:v>42249</c:v>
                </c:pt>
                <c:pt idx="1479">
                  <c:v>42250</c:v>
                </c:pt>
                <c:pt idx="1480">
                  <c:v>42251</c:v>
                </c:pt>
                <c:pt idx="1481">
                  <c:v>42254</c:v>
                </c:pt>
                <c:pt idx="1482">
                  <c:v>42255</c:v>
                </c:pt>
                <c:pt idx="1483">
                  <c:v>42256</c:v>
                </c:pt>
                <c:pt idx="1484">
                  <c:v>42257</c:v>
                </c:pt>
                <c:pt idx="1485">
                  <c:v>42258</c:v>
                </c:pt>
                <c:pt idx="1486">
                  <c:v>42261</c:v>
                </c:pt>
                <c:pt idx="1487">
                  <c:v>42262</c:v>
                </c:pt>
                <c:pt idx="1488">
                  <c:v>42263</c:v>
                </c:pt>
                <c:pt idx="1489">
                  <c:v>42264</c:v>
                </c:pt>
                <c:pt idx="1490">
                  <c:v>42265</c:v>
                </c:pt>
                <c:pt idx="1491">
                  <c:v>42268</c:v>
                </c:pt>
                <c:pt idx="1492">
                  <c:v>42269</c:v>
                </c:pt>
                <c:pt idx="1493">
                  <c:v>42270</c:v>
                </c:pt>
                <c:pt idx="1494">
                  <c:v>42271</c:v>
                </c:pt>
                <c:pt idx="1495">
                  <c:v>42272</c:v>
                </c:pt>
                <c:pt idx="1496">
                  <c:v>42275</c:v>
                </c:pt>
                <c:pt idx="1497">
                  <c:v>42276</c:v>
                </c:pt>
                <c:pt idx="1498">
                  <c:v>42277</c:v>
                </c:pt>
                <c:pt idx="1499">
                  <c:v>42278</c:v>
                </c:pt>
                <c:pt idx="1500">
                  <c:v>42279</c:v>
                </c:pt>
                <c:pt idx="1501">
                  <c:v>42282</c:v>
                </c:pt>
                <c:pt idx="1502">
                  <c:v>42283</c:v>
                </c:pt>
                <c:pt idx="1503">
                  <c:v>42284</c:v>
                </c:pt>
                <c:pt idx="1504">
                  <c:v>42285</c:v>
                </c:pt>
                <c:pt idx="1505">
                  <c:v>42286</c:v>
                </c:pt>
                <c:pt idx="1506">
                  <c:v>42289</c:v>
                </c:pt>
                <c:pt idx="1507">
                  <c:v>42290</c:v>
                </c:pt>
                <c:pt idx="1508">
                  <c:v>42291</c:v>
                </c:pt>
                <c:pt idx="1509">
                  <c:v>42292</c:v>
                </c:pt>
                <c:pt idx="1510">
                  <c:v>42293</c:v>
                </c:pt>
                <c:pt idx="1511">
                  <c:v>42296</c:v>
                </c:pt>
                <c:pt idx="1512">
                  <c:v>42297</c:v>
                </c:pt>
                <c:pt idx="1513">
                  <c:v>42298</c:v>
                </c:pt>
                <c:pt idx="1514">
                  <c:v>42299</c:v>
                </c:pt>
                <c:pt idx="1515">
                  <c:v>42300</c:v>
                </c:pt>
                <c:pt idx="1516">
                  <c:v>42303</c:v>
                </c:pt>
                <c:pt idx="1517">
                  <c:v>42304</c:v>
                </c:pt>
                <c:pt idx="1518">
                  <c:v>42305</c:v>
                </c:pt>
                <c:pt idx="1519">
                  <c:v>42306</c:v>
                </c:pt>
                <c:pt idx="1520">
                  <c:v>42307</c:v>
                </c:pt>
                <c:pt idx="1521">
                  <c:v>42310</c:v>
                </c:pt>
                <c:pt idx="1522">
                  <c:v>42311</c:v>
                </c:pt>
                <c:pt idx="1523">
                  <c:v>42312</c:v>
                </c:pt>
                <c:pt idx="1524">
                  <c:v>42313</c:v>
                </c:pt>
                <c:pt idx="1525">
                  <c:v>42314</c:v>
                </c:pt>
                <c:pt idx="1526">
                  <c:v>42317</c:v>
                </c:pt>
                <c:pt idx="1527">
                  <c:v>42318</c:v>
                </c:pt>
                <c:pt idx="1528">
                  <c:v>42319</c:v>
                </c:pt>
                <c:pt idx="1529">
                  <c:v>42320</c:v>
                </c:pt>
                <c:pt idx="1530">
                  <c:v>42321</c:v>
                </c:pt>
                <c:pt idx="1531">
                  <c:v>42324</c:v>
                </c:pt>
                <c:pt idx="1532">
                  <c:v>42325</c:v>
                </c:pt>
                <c:pt idx="1533">
                  <c:v>42326</c:v>
                </c:pt>
                <c:pt idx="1534">
                  <c:v>42327</c:v>
                </c:pt>
                <c:pt idx="1535">
                  <c:v>42328</c:v>
                </c:pt>
                <c:pt idx="1536">
                  <c:v>42331</c:v>
                </c:pt>
                <c:pt idx="1537">
                  <c:v>42332</c:v>
                </c:pt>
                <c:pt idx="1538">
                  <c:v>42333</c:v>
                </c:pt>
                <c:pt idx="1539">
                  <c:v>42334</c:v>
                </c:pt>
                <c:pt idx="1540">
                  <c:v>42335</c:v>
                </c:pt>
                <c:pt idx="1541">
                  <c:v>42338</c:v>
                </c:pt>
                <c:pt idx="1542">
                  <c:v>42339</c:v>
                </c:pt>
                <c:pt idx="1543">
                  <c:v>42340</c:v>
                </c:pt>
                <c:pt idx="1544">
                  <c:v>42341</c:v>
                </c:pt>
                <c:pt idx="1545">
                  <c:v>42342</c:v>
                </c:pt>
                <c:pt idx="1546">
                  <c:v>42345</c:v>
                </c:pt>
                <c:pt idx="1547">
                  <c:v>42346</c:v>
                </c:pt>
                <c:pt idx="1548">
                  <c:v>42347</c:v>
                </c:pt>
                <c:pt idx="1549">
                  <c:v>42348</c:v>
                </c:pt>
                <c:pt idx="1550">
                  <c:v>42349</c:v>
                </c:pt>
                <c:pt idx="1551">
                  <c:v>42352</c:v>
                </c:pt>
                <c:pt idx="1552">
                  <c:v>42353</c:v>
                </c:pt>
                <c:pt idx="1553">
                  <c:v>42354</c:v>
                </c:pt>
                <c:pt idx="1554">
                  <c:v>42355</c:v>
                </c:pt>
                <c:pt idx="1555">
                  <c:v>42356</c:v>
                </c:pt>
                <c:pt idx="1556">
                  <c:v>42359</c:v>
                </c:pt>
                <c:pt idx="1557">
                  <c:v>42360</c:v>
                </c:pt>
                <c:pt idx="1558">
                  <c:v>42361</c:v>
                </c:pt>
                <c:pt idx="1559">
                  <c:v>42362</c:v>
                </c:pt>
                <c:pt idx="1560">
                  <c:v>42363</c:v>
                </c:pt>
                <c:pt idx="1561">
                  <c:v>42366</c:v>
                </c:pt>
                <c:pt idx="1562">
                  <c:v>42367</c:v>
                </c:pt>
                <c:pt idx="1563">
                  <c:v>42368</c:v>
                </c:pt>
                <c:pt idx="1564">
                  <c:v>42369</c:v>
                </c:pt>
                <c:pt idx="1565">
                  <c:v>42370</c:v>
                </c:pt>
                <c:pt idx="1566">
                  <c:v>42373</c:v>
                </c:pt>
                <c:pt idx="1567">
                  <c:v>42374</c:v>
                </c:pt>
                <c:pt idx="1568">
                  <c:v>42375</c:v>
                </c:pt>
                <c:pt idx="1569">
                  <c:v>42376</c:v>
                </c:pt>
                <c:pt idx="1570">
                  <c:v>42377</c:v>
                </c:pt>
                <c:pt idx="1571">
                  <c:v>42380</c:v>
                </c:pt>
                <c:pt idx="1572">
                  <c:v>42381</c:v>
                </c:pt>
                <c:pt idx="1573">
                  <c:v>42382</c:v>
                </c:pt>
                <c:pt idx="1574">
                  <c:v>42383</c:v>
                </c:pt>
                <c:pt idx="1575">
                  <c:v>42384</c:v>
                </c:pt>
                <c:pt idx="1576">
                  <c:v>42387</c:v>
                </c:pt>
                <c:pt idx="1577">
                  <c:v>42388</c:v>
                </c:pt>
                <c:pt idx="1578">
                  <c:v>42389</c:v>
                </c:pt>
                <c:pt idx="1579">
                  <c:v>42390</c:v>
                </c:pt>
                <c:pt idx="1580">
                  <c:v>42391</c:v>
                </c:pt>
                <c:pt idx="1581">
                  <c:v>42394</c:v>
                </c:pt>
                <c:pt idx="1582">
                  <c:v>42395</c:v>
                </c:pt>
                <c:pt idx="1583">
                  <c:v>42396</c:v>
                </c:pt>
                <c:pt idx="1584">
                  <c:v>42397</c:v>
                </c:pt>
                <c:pt idx="1585">
                  <c:v>42398</c:v>
                </c:pt>
                <c:pt idx="1586">
                  <c:v>42401</c:v>
                </c:pt>
                <c:pt idx="1587">
                  <c:v>42402</c:v>
                </c:pt>
                <c:pt idx="1588">
                  <c:v>42403</c:v>
                </c:pt>
                <c:pt idx="1589">
                  <c:v>42404</c:v>
                </c:pt>
                <c:pt idx="1590">
                  <c:v>42405</c:v>
                </c:pt>
                <c:pt idx="1591">
                  <c:v>42408</c:v>
                </c:pt>
                <c:pt idx="1592">
                  <c:v>42409</c:v>
                </c:pt>
                <c:pt idx="1593">
                  <c:v>42410</c:v>
                </c:pt>
                <c:pt idx="1594">
                  <c:v>42411</c:v>
                </c:pt>
                <c:pt idx="1595">
                  <c:v>42412</c:v>
                </c:pt>
                <c:pt idx="1596">
                  <c:v>42415</c:v>
                </c:pt>
                <c:pt idx="1597">
                  <c:v>42416</c:v>
                </c:pt>
                <c:pt idx="1598">
                  <c:v>42417</c:v>
                </c:pt>
                <c:pt idx="1599">
                  <c:v>42418</c:v>
                </c:pt>
                <c:pt idx="1600">
                  <c:v>42419</c:v>
                </c:pt>
                <c:pt idx="1601">
                  <c:v>42422</c:v>
                </c:pt>
                <c:pt idx="1602">
                  <c:v>42423</c:v>
                </c:pt>
                <c:pt idx="1603">
                  <c:v>42424</c:v>
                </c:pt>
                <c:pt idx="1604">
                  <c:v>42425</c:v>
                </c:pt>
                <c:pt idx="1605">
                  <c:v>42426</c:v>
                </c:pt>
                <c:pt idx="1606">
                  <c:v>42429</c:v>
                </c:pt>
                <c:pt idx="1607">
                  <c:v>42430</c:v>
                </c:pt>
                <c:pt idx="1608">
                  <c:v>42431</c:v>
                </c:pt>
                <c:pt idx="1609">
                  <c:v>42432</c:v>
                </c:pt>
                <c:pt idx="1610">
                  <c:v>42433</c:v>
                </c:pt>
                <c:pt idx="1611">
                  <c:v>42436</c:v>
                </c:pt>
                <c:pt idx="1612">
                  <c:v>42437</c:v>
                </c:pt>
                <c:pt idx="1613">
                  <c:v>42438</c:v>
                </c:pt>
                <c:pt idx="1614">
                  <c:v>42439</c:v>
                </c:pt>
                <c:pt idx="1615">
                  <c:v>42440</c:v>
                </c:pt>
                <c:pt idx="1616">
                  <c:v>42443</c:v>
                </c:pt>
                <c:pt idx="1617">
                  <c:v>42444</c:v>
                </c:pt>
                <c:pt idx="1618">
                  <c:v>42445</c:v>
                </c:pt>
                <c:pt idx="1619">
                  <c:v>42446</c:v>
                </c:pt>
                <c:pt idx="1620">
                  <c:v>42447</c:v>
                </c:pt>
                <c:pt idx="1621">
                  <c:v>42450</c:v>
                </c:pt>
                <c:pt idx="1622">
                  <c:v>42451</c:v>
                </c:pt>
                <c:pt idx="1623">
                  <c:v>42452</c:v>
                </c:pt>
                <c:pt idx="1624">
                  <c:v>42453</c:v>
                </c:pt>
                <c:pt idx="1625">
                  <c:v>42454</c:v>
                </c:pt>
                <c:pt idx="1626">
                  <c:v>42457</c:v>
                </c:pt>
                <c:pt idx="1627">
                  <c:v>42458</c:v>
                </c:pt>
                <c:pt idx="1628">
                  <c:v>42459</c:v>
                </c:pt>
                <c:pt idx="1629">
                  <c:v>42460</c:v>
                </c:pt>
                <c:pt idx="1630">
                  <c:v>42461</c:v>
                </c:pt>
                <c:pt idx="1631">
                  <c:v>42464</c:v>
                </c:pt>
                <c:pt idx="1632">
                  <c:v>42465</c:v>
                </c:pt>
                <c:pt idx="1633">
                  <c:v>42466</c:v>
                </c:pt>
                <c:pt idx="1634">
                  <c:v>42467</c:v>
                </c:pt>
                <c:pt idx="1635">
                  <c:v>42468</c:v>
                </c:pt>
                <c:pt idx="1636">
                  <c:v>42471</c:v>
                </c:pt>
                <c:pt idx="1637">
                  <c:v>42472</c:v>
                </c:pt>
                <c:pt idx="1638">
                  <c:v>42473</c:v>
                </c:pt>
                <c:pt idx="1639">
                  <c:v>42474</c:v>
                </c:pt>
                <c:pt idx="1640">
                  <c:v>42475</c:v>
                </c:pt>
                <c:pt idx="1641">
                  <c:v>42478</c:v>
                </c:pt>
                <c:pt idx="1642">
                  <c:v>42479</c:v>
                </c:pt>
                <c:pt idx="1643">
                  <c:v>42480</c:v>
                </c:pt>
                <c:pt idx="1644">
                  <c:v>42481</c:v>
                </c:pt>
                <c:pt idx="1645">
                  <c:v>42482</c:v>
                </c:pt>
                <c:pt idx="1646">
                  <c:v>42485</c:v>
                </c:pt>
                <c:pt idx="1647">
                  <c:v>42486</c:v>
                </c:pt>
                <c:pt idx="1648">
                  <c:v>42487</c:v>
                </c:pt>
                <c:pt idx="1649">
                  <c:v>42488</c:v>
                </c:pt>
                <c:pt idx="1650">
                  <c:v>42489</c:v>
                </c:pt>
                <c:pt idx="1651">
                  <c:v>42492</c:v>
                </c:pt>
                <c:pt idx="1652">
                  <c:v>42493</c:v>
                </c:pt>
                <c:pt idx="1653">
                  <c:v>42494</c:v>
                </c:pt>
                <c:pt idx="1654">
                  <c:v>42495</c:v>
                </c:pt>
                <c:pt idx="1655">
                  <c:v>42496</c:v>
                </c:pt>
                <c:pt idx="1656">
                  <c:v>42499</c:v>
                </c:pt>
                <c:pt idx="1657">
                  <c:v>42500</c:v>
                </c:pt>
                <c:pt idx="1658">
                  <c:v>42501</c:v>
                </c:pt>
                <c:pt idx="1659">
                  <c:v>42502</c:v>
                </c:pt>
                <c:pt idx="1660">
                  <c:v>42503</c:v>
                </c:pt>
                <c:pt idx="1661">
                  <c:v>42506</c:v>
                </c:pt>
                <c:pt idx="1662">
                  <c:v>42507</c:v>
                </c:pt>
                <c:pt idx="1663">
                  <c:v>42508</c:v>
                </c:pt>
                <c:pt idx="1664">
                  <c:v>42509</c:v>
                </c:pt>
                <c:pt idx="1665">
                  <c:v>42510</c:v>
                </c:pt>
                <c:pt idx="1666">
                  <c:v>42513</c:v>
                </c:pt>
                <c:pt idx="1667">
                  <c:v>42514</c:v>
                </c:pt>
                <c:pt idx="1668">
                  <c:v>42515</c:v>
                </c:pt>
                <c:pt idx="1669">
                  <c:v>42516</c:v>
                </c:pt>
                <c:pt idx="1670">
                  <c:v>42517</c:v>
                </c:pt>
                <c:pt idx="1671">
                  <c:v>42520</c:v>
                </c:pt>
                <c:pt idx="1672">
                  <c:v>42521</c:v>
                </c:pt>
                <c:pt idx="1673">
                  <c:v>42522</c:v>
                </c:pt>
                <c:pt idx="1674">
                  <c:v>42523</c:v>
                </c:pt>
                <c:pt idx="1675">
                  <c:v>42524</c:v>
                </c:pt>
                <c:pt idx="1676">
                  <c:v>42527</c:v>
                </c:pt>
                <c:pt idx="1677">
                  <c:v>42528</c:v>
                </c:pt>
                <c:pt idx="1678">
                  <c:v>42529</c:v>
                </c:pt>
                <c:pt idx="1679">
                  <c:v>42530</c:v>
                </c:pt>
                <c:pt idx="1680">
                  <c:v>42531</c:v>
                </c:pt>
                <c:pt idx="1681">
                  <c:v>42534</c:v>
                </c:pt>
                <c:pt idx="1682">
                  <c:v>42535</c:v>
                </c:pt>
                <c:pt idx="1683">
                  <c:v>42536</c:v>
                </c:pt>
                <c:pt idx="1684">
                  <c:v>42537</c:v>
                </c:pt>
                <c:pt idx="1685">
                  <c:v>42538</c:v>
                </c:pt>
                <c:pt idx="1686">
                  <c:v>42541</c:v>
                </c:pt>
                <c:pt idx="1687">
                  <c:v>42542</c:v>
                </c:pt>
                <c:pt idx="1688">
                  <c:v>42543</c:v>
                </c:pt>
                <c:pt idx="1689">
                  <c:v>42544</c:v>
                </c:pt>
                <c:pt idx="1690">
                  <c:v>42545</c:v>
                </c:pt>
                <c:pt idx="1691">
                  <c:v>42548</c:v>
                </c:pt>
                <c:pt idx="1692">
                  <c:v>42549</c:v>
                </c:pt>
                <c:pt idx="1693">
                  <c:v>42550</c:v>
                </c:pt>
                <c:pt idx="1694">
                  <c:v>42551</c:v>
                </c:pt>
                <c:pt idx="1695">
                  <c:v>42552</c:v>
                </c:pt>
                <c:pt idx="1696">
                  <c:v>42555</c:v>
                </c:pt>
                <c:pt idx="1697">
                  <c:v>42556</c:v>
                </c:pt>
                <c:pt idx="1698">
                  <c:v>42557</c:v>
                </c:pt>
                <c:pt idx="1699">
                  <c:v>42558</c:v>
                </c:pt>
                <c:pt idx="1700">
                  <c:v>42559</c:v>
                </c:pt>
                <c:pt idx="1701">
                  <c:v>42562</c:v>
                </c:pt>
                <c:pt idx="1702">
                  <c:v>42563</c:v>
                </c:pt>
                <c:pt idx="1703">
                  <c:v>42564</c:v>
                </c:pt>
                <c:pt idx="1704">
                  <c:v>42565</c:v>
                </c:pt>
                <c:pt idx="1705">
                  <c:v>42566</c:v>
                </c:pt>
                <c:pt idx="1706">
                  <c:v>42569</c:v>
                </c:pt>
                <c:pt idx="1707">
                  <c:v>42570</c:v>
                </c:pt>
                <c:pt idx="1708">
                  <c:v>42571</c:v>
                </c:pt>
                <c:pt idx="1709">
                  <c:v>42572</c:v>
                </c:pt>
                <c:pt idx="1710">
                  <c:v>42573</c:v>
                </c:pt>
                <c:pt idx="1711">
                  <c:v>42576</c:v>
                </c:pt>
                <c:pt idx="1712">
                  <c:v>42577</c:v>
                </c:pt>
                <c:pt idx="1713">
                  <c:v>42578</c:v>
                </c:pt>
                <c:pt idx="1714">
                  <c:v>42579</c:v>
                </c:pt>
                <c:pt idx="1715">
                  <c:v>42580</c:v>
                </c:pt>
                <c:pt idx="1716">
                  <c:v>42583</c:v>
                </c:pt>
                <c:pt idx="1717">
                  <c:v>42584</c:v>
                </c:pt>
                <c:pt idx="1718">
                  <c:v>42585</c:v>
                </c:pt>
                <c:pt idx="1719">
                  <c:v>42586</c:v>
                </c:pt>
                <c:pt idx="1720">
                  <c:v>42587</c:v>
                </c:pt>
                <c:pt idx="1721">
                  <c:v>42590</c:v>
                </c:pt>
                <c:pt idx="1722">
                  <c:v>42591</c:v>
                </c:pt>
                <c:pt idx="1723">
                  <c:v>42592</c:v>
                </c:pt>
                <c:pt idx="1724">
                  <c:v>42593</c:v>
                </c:pt>
                <c:pt idx="1725">
                  <c:v>42594</c:v>
                </c:pt>
                <c:pt idx="1726">
                  <c:v>42597</c:v>
                </c:pt>
                <c:pt idx="1727">
                  <c:v>42598</c:v>
                </c:pt>
                <c:pt idx="1728">
                  <c:v>42599</c:v>
                </c:pt>
                <c:pt idx="1729">
                  <c:v>42600</c:v>
                </c:pt>
                <c:pt idx="1730">
                  <c:v>42601</c:v>
                </c:pt>
                <c:pt idx="1731">
                  <c:v>42604</c:v>
                </c:pt>
                <c:pt idx="1732">
                  <c:v>42605</c:v>
                </c:pt>
                <c:pt idx="1733">
                  <c:v>42606</c:v>
                </c:pt>
                <c:pt idx="1734">
                  <c:v>42607</c:v>
                </c:pt>
                <c:pt idx="1735">
                  <c:v>42608</c:v>
                </c:pt>
                <c:pt idx="1736">
                  <c:v>42611</c:v>
                </c:pt>
                <c:pt idx="1737">
                  <c:v>42612</c:v>
                </c:pt>
                <c:pt idx="1738">
                  <c:v>42613</c:v>
                </c:pt>
                <c:pt idx="1739">
                  <c:v>42614</c:v>
                </c:pt>
                <c:pt idx="1740">
                  <c:v>42615</c:v>
                </c:pt>
                <c:pt idx="1741">
                  <c:v>42618</c:v>
                </c:pt>
                <c:pt idx="1742">
                  <c:v>42619</c:v>
                </c:pt>
                <c:pt idx="1743">
                  <c:v>42620</c:v>
                </c:pt>
                <c:pt idx="1744">
                  <c:v>42621</c:v>
                </c:pt>
                <c:pt idx="1745">
                  <c:v>42622</c:v>
                </c:pt>
                <c:pt idx="1746">
                  <c:v>42625</c:v>
                </c:pt>
                <c:pt idx="1747">
                  <c:v>42626</c:v>
                </c:pt>
                <c:pt idx="1748">
                  <c:v>42627</c:v>
                </c:pt>
                <c:pt idx="1749">
                  <c:v>42628</c:v>
                </c:pt>
                <c:pt idx="1750">
                  <c:v>42629</c:v>
                </c:pt>
                <c:pt idx="1751">
                  <c:v>42632</c:v>
                </c:pt>
                <c:pt idx="1752">
                  <c:v>42633</c:v>
                </c:pt>
                <c:pt idx="1753">
                  <c:v>42634</c:v>
                </c:pt>
                <c:pt idx="1754">
                  <c:v>42635</c:v>
                </c:pt>
                <c:pt idx="1755">
                  <c:v>42636</c:v>
                </c:pt>
                <c:pt idx="1756">
                  <c:v>42639</c:v>
                </c:pt>
                <c:pt idx="1757">
                  <c:v>42640</c:v>
                </c:pt>
                <c:pt idx="1758">
                  <c:v>42641</c:v>
                </c:pt>
                <c:pt idx="1759">
                  <c:v>42642</c:v>
                </c:pt>
                <c:pt idx="1760">
                  <c:v>42643</c:v>
                </c:pt>
                <c:pt idx="1761">
                  <c:v>42646</c:v>
                </c:pt>
                <c:pt idx="1762">
                  <c:v>42647</c:v>
                </c:pt>
                <c:pt idx="1763">
                  <c:v>42648</c:v>
                </c:pt>
                <c:pt idx="1764">
                  <c:v>42649</c:v>
                </c:pt>
                <c:pt idx="1765">
                  <c:v>42650</c:v>
                </c:pt>
                <c:pt idx="1766">
                  <c:v>42653</c:v>
                </c:pt>
                <c:pt idx="1767">
                  <c:v>42654</c:v>
                </c:pt>
                <c:pt idx="1768">
                  <c:v>42655</c:v>
                </c:pt>
                <c:pt idx="1769">
                  <c:v>42656</c:v>
                </c:pt>
                <c:pt idx="1770">
                  <c:v>42657</c:v>
                </c:pt>
                <c:pt idx="1771">
                  <c:v>42660</c:v>
                </c:pt>
                <c:pt idx="1772">
                  <c:v>42661</c:v>
                </c:pt>
                <c:pt idx="1773">
                  <c:v>42662</c:v>
                </c:pt>
                <c:pt idx="1774">
                  <c:v>42663</c:v>
                </c:pt>
                <c:pt idx="1775">
                  <c:v>42664</c:v>
                </c:pt>
                <c:pt idx="1776">
                  <c:v>42667</c:v>
                </c:pt>
                <c:pt idx="1777">
                  <c:v>42668</c:v>
                </c:pt>
                <c:pt idx="1778">
                  <c:v>42669</c:v>
                </c:pt>
                <c:pt idx="1779">
                  <c:v>42670</c:v>
                </c:pt>
                <c:pt idx="1780">
                  <c:v>42671</c:v>
                </c:pt>
                <c:pt idx="1781">
                  <c:v>42674</c:v>
                </c:pt>
                <c:pt idx="1782">
                  <c:v>42675</c:v>
                </c:pt>
                <c:pt idx="1783">
                  <c:v>42676</c:v>
                </c:pt>
                <c:pt idx="1784">
                  <c:v>42677</c:v>
                </c:pt>
                <c:pt idx="1785">
                  <c:v>42678</c:v>
                </c:pt>
                <c:pt idx="1786">
                  <c:v>42681</c:v>
                </c:pt>
                <c:pt idx="1787">
                  <c:v>42682</c:v>
                </c:pt>
                <c:pt idx="1788">
                  <c:v>42683</c:v>
                </c:pt>
                <c:pt idx="1789">
                  <c:v>42684</c:v>
                </c:pt>
                <c:pt idx="1790">
                  <c:v>42685</c:v>
                </c:pt>
                <c:pt idx="1791">
                  <c:v>42688</c:v>
                </c:pt>
                <c:pt idx="1792">
                  <c:v>42689</c:v>
                </c:pt>
                <c:pt idx="1793">
                  <c:v>42690</c:v>
                </c:pt>
                <c:pt idx="1794">
                  <c:v>42691</c:v>
                </c:pt>
                <c:pt idx="1795">
                  <c:v>42692</c:v>
                </c:pt>
                <c:pt idx="1796">
                  <c:v>42695</c:v>
                </c:pt>
                <c:pt idx="1797">
                  <c:v>42696</c:v>
                </c:pt>
                <c:pt idx="1798">
                  <c:v>42697</c:v>
                </c:pt>
                <c:pt idx="1799">
                  <c:v>42698</c:v>
                </c:pt>
                <c:pt idx="1800">
                  <c:v>42699</c:v>
                </c:pt>
                <c:pt idx="1801">
                  <c:v>42702</c:v>
                </c:pt>
                <c:pt idx="1802">
                  <c:v>42703</c:v>
                </c:pt>
                <c:pt idx="1803">
                  <c:v>42704</c:v>
                </c:pt>
                <c:pt idx="1804">
                  <c:v>42705</c:v>
                </c:pt>
                <c:pt idx="1805">
                  <c:v>42706</c:v>
                </c:pt>
                <c:pt idx="1806">
                  <c:v>42709</c:v>
                </c:pt>
                <c:pt idx="1807">
                  <c:v>42710</c:v>
                </c:pt>
                <c:pt idx="1808">
                  <c:v>42711</c:v>
                </c:pt>
                <c:pt idx="1809">
                  <c:v>42712</c:v>
                </c:pt>
                <c:pt idx="1810">
                  <c:v>42713</c:v>
                </c:pt>
                <c:pt idx="1811">
                  <c:v>42716</c:v>
                </c:pt>
                <c:pt idx="1812">
                  <c:v>42717</c:v>
                </c:pt>
                <c:pt idx="1813">
                  <c:v>42718</c:v>
                </c:pt>
                <c:pt idx="1814">
                  <c:v>42719</c:v>
                </c:pt>
                <c:pt idx="1815">
                  <c:v>42720</c:v>
                </c:pt>
                <c:pt idx="1816">
                  <c:v>42723</c:v>
                </c:pt>
                <c:pt idx="1817">
                  <c:v>42724</c:v>
                </c:pt>
                <c:pt idx="1818">
                  <c:v>42725</c:v>
                </c:pt>
                <c:pt idx="1819">
                  <c:v>42726</c:v>
                </c:pt>
                <c:pt idx="1820">
                  <c:v>42727</c:v>
                </c:pt>
                <c:pt idx="1821">
                  <c:v>42730</c:v>
                </c:pt>
                <c:pt idx="1822">
                  <c:v>42731</c:v>
                </c:pt>
                <c:pt idx="1823">
                  <c:v>42732</c:v>
                </c:pt>
                <c:pt idx="1824">
                  <c:v>42733</c:v>
                </c:pt>
                <c:pt idx="1825">
                  <c:v>42734</c:v>
                </c:pt>
                <c:pt idx="1826">
                  <c:v>42737</c:v>
                </c:pt>
                <c:pt idx="1827">
                  <c:v>42738</c:v>
                </c:pt>
                <c:pt idx="1828">
                  <c:v>42739</c:v>
                </c:pt>
                <c:pt idx="1829">
                  <c:v>42740</c:v>
                </c:pt>
                <c:pt idx="1830">
                  <c:v>42741</c:v>
                </c:pt>
                <c:pt idx="1831">
                  <c:v>42744</c:v>
                </c:pt>
                <c:pt idx="1832">
                  <c:v>42745</c:v>
                </c:pt>
                <c:pt idx="1833">
                  <c:v>42746</c:v>
                </c:pt>
                <c:pt idx="1834">
                  <c:v>42747</c:v>
                </c:pt>
                <c:pt idx="1835">
                  <c:v>42748</c:v>
                </c:pt>
                <c:pt idx="1836">
                  <c:v>42751</c:v>
                </c:pt>
                <c:pt idx="1837">
                  <c:v>42752</c:v>
                </c:pt>
                <c:pt idx="1838">
                  <c:v>42753</c:v>
                </c:pt>
                <c:pt idx="1839">
                  <c:v>42754</c:v>
                </c:pt>
                <c:pt idx="1840">
                  <c:v>42755</c:v>
                </c:pt>
                <c:pt idx="1841">
                  <c:v>42758</c:v>
                </c:pt>
                <c:pt idx="1842">
                  <c:v>42759</c:v>
                </c:pt>
                <c:pt idx="1843">
                  <c:v>42760</c:v>
                </c:pt>
                <c:pt idx="1844">
                  <c:v>42761</c:v>
                </c:pt>
                <c:pt idx="1845">
                  <c:v>42762</c:v>
                </c:pt>
                <c:pt idx="1846">
                  <c:v>42765</c:v>
                </c:pt>
                <c:pt idx="1847">
                  <c:v>42766</c:v>
                </c:pt>
                <c:pt idx="1848">
                  <c:v>42767</c:v>
                </c:pt>
                <c:pt idx="1849">
                  <c:v>42768</c:v>
                </c:pt>
                <c:pt idx="1850">
                  <c:v>42769</c:v>
                </c:pt>
                <c:pt idx="1851">
                  <c:v>42772</c:v>
                </c:pt>
                <c:pt idx="1852">
                  <c:v>42773</c:v>
                </c:pt>
                <c:pt idx="1853">
                  <c:v>42774</c:v>
                </c:pt>
                <c:pt idx="1854">
                  <c:v>42775</c:v>
                </c:pt>
                <c:pt idx="1855">
                  <c:v>42776</c:v>
                </c:pt>
                <c:pt idx="1856">
                  <c:v>42779</c:v>
                </c:pt>
                <c:pt idx="1857">
                  <c:v>42780</c:v>
                </c:pt>
                <c:pt idx="1858">
                  <c:v>42781</c:v>
                </c:pt>
                <c:pt idx="1859">
                  <c:v>42782</c:v>
                </c:pt>
                <c:pt idx="1860">
                  <c:v>42783</c:v>
                </c:pt>
                <c:pt idx="1861">
                  <c:v>42786</c:v>
                </c:pt>
                <c:pt idx="1862">
                  <c:v>42787</c:v>
                </c:pt>
                <c:pt idx="1863">
                  <c:v>42788</c:v>
                </c:pt>
                <c:pt idx="1864">
                  <c:v>42789</c:v>
                </c:pt>
                <c:pt idx="1865">
                  <c:v>42790</c:v>
                </c:pt>
                <c:pt idx="1866">
                  <c:v>42793</c:v>
                </c:pt>
                <c:pt idx="1867">
                  <c:v>42794</c:v>
                </c:pt>
                <c:pt idx="1868">
                  <c:v>42795</c:v>
                </c:pt>
                <c:pt idx="1869">
                  <c:v>42796</c:v>
                </c:pt>
                <c:pt idx="1870">
                  <c:v>42797</c:v>
                </c:pt>
                <c:pt idx="1871">
                  <c:v>42800</c:v>
                </c:pt>
                <c:pt idx="1872">
                  <c:v>42801</c:v>
                </c:pt>
                <c:pt idx="1873">
                  <c:v>42802</c:v>
                </c:pt>
                <c:pt idx="1874">
                  <c:v>42803</c:v>
                </c:pt>
                <c:pt idx="1875">
                  <c:v>42804</c:v>
                </c:pt>
                <c:pt idx="1876">
                  <c:v>42807</c:v>
                </c:pt>
                <c:pt idx="1877">
                  <c:v>42808</c:v>
                </c:pt>
                <c:pt idx="1878">
                  <c:v>42809</c:v>
                </c:pt>
                <c:pt idx="1879">
                  <c:v>42810</c:v>
                </c:pt>
                <c:pt idx="1880">
                  <c:v>42811</c:v>
                </c:pt>
                <c:pt idx="1881">
                  <c:v>42814</c:v>
                </c:pt>
                <c:pt idx="1882">
                  <c:v>42815</c:v>
                </c:pt>
                <c:pt idx="1883">
                  <c:v>42816</c:v>
                </c:pt>
                <c:pt idx="1884">
                  <c:v>42817</c:v>
                </c:pt>
                <c:pt idx="1885">
                  <c:v>42818</c:v>
                </c:pt>
                <c:pt idx="1886">
                  <c:v>42821</c:v>
                </c:pt>
                <c:pt idx="1887">
                  <c:v>42822</c:v>
                </c:pt>
                <c:pt idx="1888">
                  <c:v>42823</c:v>
                </c:pt>
                <c:pt idx="1889">
                  <c:v>42824</c:v>
                </c:pt>
                <c:pt idx="1890">
                  <c:v>42825</c:v>
                </c:pt>
                <c:pt idx="1891">
                  <c:v>42828</c:v>
                </c:pt>
                <c:pt idx="1892">
                  <c:v>42829</c:v>
                </c:pt>
                <c:pt idx="1893">
                  <c:v>42830</c:v>
                </c:pt>
                <c:pt idx="1894">
                  <c:v>42831</c:v>
                </c:pt>
                <c:pt idx="1895">
                  <c:v>42832</c:v>
                </c:pt>
                <c:pt idx="1896">
                  <c:v>42835</c:v>
                </c:pt>
                <c:pt idx="1897">
                  <c:v>42836</c:v>
                </c:pt>
                <c:pt idx="1898">
                  <c:v>42837</c:v>
                </c:pt>
                <c:pt idx="1899">
                  <c:v>42838</c:v>
                </c:pt>
                <c:pt idx="1900">
                  <c:v>42839</c:v>
                </c:pt>
                <c:pt idx="1901">
                  <c:v>42842</c:v>
                </c:pt>
                <c:pt idx="1902">
                  <c:v>42843</c:v>
                </c:pt>
                <c:pt idx="1903">
                  <c:v>42844</c:v>
                </c:pt>
                <c:pt idx="1904">
                  <c:v>42845</c:v>
                </c:pt>
                <c:pt idx="1905">
                  <c:v>42846</c:v>
                </c:pt>
                <c:pt idx="1906">
                  <c:v>42849</c:v>
                </c:pt>
                <c:pt idx="1907">
                  <c:v>42850</c:v>
                </c:pt>
                <c:pt idx="1908">
                  <c:v>42851</c:v>
                </c:pt>
                <c:pt idx="1909">
                  <c:v>42852</c:v>
                </c:pt>
                <c:pt idx="1910">
                  <c:v>42853</c:v>
                </c:pt>
                <c:pt idx="1911">
                  <c:v>42856</c:v>
                </c:pt>
                <c:pt idx="1912">
                  <c:v>42857</c:v>
                </c:pt>
                <c:pt idx="1913">
                  <c:v>42858</c:v>
                </c:pt>
                <c:pt idx="1914">
                  <c:v>42859</c:v>
                </c:pt>
                <c:pt idx="1915">
                  <c:v>42860</c:v>
                </c:pt>
                <c:pt idx="1916">
                  <c:v>42863</c:v>
                </c:pt>
                <c:pt idx="1917">
                  <c:v>42864</c:v>
                </c:pt>
                <c:pt idx="1918">
                  <c:v>42865</c:v>
                </c:pt>
                <c:pt idx="1919">
                  <c:v>42866</c:v>
                </c:pt>
                <c:pt idx="1920">
                  <c:v>42867</c:v>
                </c:pt>
                <c:pt idx="1921">
                  <c:v>42870</c:v>
                </c:pt>
                <c:pt idx="1922">
                  <c:v>42871</c:v>
                </c:pt>
                <c:pt idx="1923">
                  <c:v>42872</c:v>
                </c:pt>
                <c:pt idx="1924">
                  <c:v>42873</c:v>
                </c:pt>
                <c:pt idx="1925">
                  <c:v>42874</c:v>
                </c:pt>
                <c:pt idx="1926">
                  <c:v>42877</c:v>
                </c:pt>
                <c:pt idx="1927">
                  <c:v>42878</c:v>
                </c:pt>
                <c:pt idx="1928">
                  <c:v>42879</c:v>
                </c:pt>
                <c:pt idx="1929">
                  <c:v>42880</c:v>
                </c:pt>
                <c:pt idx="1930">
                  <c:v>42881</c:v>
                </c:pt>
                <c:pt idx="1931">
                  <c:v>42884</c:v>
                </c:pt>
                <c:pt idx="1932">
                  <c:v>42885</c:v>
                </c:pt>
                <c:pt idx="1933">
                  <c:v>42886</c:v>
                </c:pt>
                <c:pt idx="1934">
                  <c:v>42887</c:v>
                </c:pt>
                <c:pt idx="1935">
                  <c:v>42888</c:v>
                </c:pt>
                <c:pt idx="1936">
                  <c:v>42891</c:v>
                </c:pt>
                <c:pt idx="1937">
                  <c:v>42892</c:v>
                </c:pt>
                <c:pt idx="1938">
                  <c:v>42893</c:v>
                </c:pt>
                <c:pt idx="1939">
                  <c:v>42894</c:v>
                </c:pt>
                <c:pt idx="1940">
                  <c:v>42895</c:v>
                </c:pt>
                <c:pt idx="1941">
                  <c:v>42898</c:v>
                </c:pt>
                <c:pt idx="1942">
                  <c:v>42899</c:v>
                </c:pt>
                <c:pt idx="1943">
                  <c:v>42900</c:v>
                </c:pt>
                <c:pt idx="1944">
                  <c:v>42901</c:v>
                </c:pt>
                <c:pt idx="1945">
                  <c:v>42902</c:v>
                </c:pt>
                <c:pt idx="1946">
                  <c:v>42905</c:v>
                </c:pt>
                <c:pt idx="1947">
                  <c:v>42906</c:v>
                </c:pt>
                <c:pt idx="1948">
                  <c:v>42907</c:v>
                </c:pt>
                <c:pt idx="1949">
                  <c:v>42908</c:v>
                </c:pt>
                <c:pt idx="1950">
                  <c:v>42909</c:v>
                </c:pt>
                <c:pt idx="1951">
                  <c:v>42912</c:v>
                </c:pt>
                <c:pt idx="1952">
                  <c:v>42913</c:v>
                </c:pt>
                <c:pt idx="1953">
                  <c:v>42914</c:v>
                </c:pt>
                <c:pt idx="1954">
                  <c:v>42915</c:v>
                </c:pt>
                <c:pt idx="1955">
                  <c:v>42916</c:v>
                </c:pt>
                <c:pt idx="1956">
                  <c:v>42919</c:v>
                </c:pt>
                <c:pt idx="1957">
                  <c:v>42920</c:v>
                </c:pt>
                <c:pt idx="1958">
                  <c:v>42921</c:v>
                </c:pt>
                <c:pt idx="1959">
                  <c:v>42922</c:v>
                </c:pt>
                <c:pt idx="1960">
                  <c:v>42923</c:v>
                </c:pt>
                <c:pt idx="1961">
                  <c:v>42926</c:v>
                </c:pt>
                <c:pt idx="1962">
                  <c:v>42927</c:v>
                </c:pt>
                <c:pt idx="1963">
                  <c:v>42928</c:v>
                </c:pt>
                <c:pt idx="1964">
                  <c:v>42929</c:v>
                </c:pt>
                <c:pt idx="1965">
                  <c:v>42930</c:v>
                </c:pt>
                <c:pt idx="1966">
                  <c:v>42933</c:v>
                </c:pt>
                <c:pt idx="1967">
                  <c:v>42934</c:v>
                </c:pt>
                <c:pt idx="1968">
                  <c:v>42935</c:v>
                </c:pt>
                <c:pt idx="1969">
                  <c:v>42936</c:v>
                </c:pt>
                <c:pt idx="1970">
                  <c:v>42937</c:v>
                </c:pt>
                <c:pt idx="1971">
                  <c:v>42940</c:v>
                </c:pt>
                <c:pt idx="1972">
                  <c:v>42941</c:v>
                </c:pt>
                <c:pt idx="1973">
                  <c:v>42942</c:v>
                </c:pt>
                <c:pt idx="1974">
                  <c:v>42943</c:v>
                </c:pt>
                <c:pt idx="1975">
                  <c:v>42944</c:v>
                </c:pt>
                <c:pt idx="1976">
                  <c:v>42947</c:v>
                </c:pt>
                <c:pt idx="1977">
                  <c:v>42948</c:v>
                </c:pt>
                <c:pt idx="1978">
                  <c:v>42949</c:v>
                </c:pt>
                <c:pt idx="1979">
                  <c:v>42950</c:v>
                </c:pt>
                <c:pt idx="1980">
                  <c:v>42951</c:v>
                </c:pt>
                <c:pt idx="1981">
                  <c:v>42954</c:v>
                </c:pt>
                <c:pt idx="1982">
                  <c:v>42955</c:v>
                </c:pt>
                <c:pt idx="1983">
                  <c:v>42956</c:v>
                </c:pt>
                <c:pt idx="1984">
                  <c:v>42957</c:v>
                </c:pt>
                <c:pt idx="1985">
                  <c:v>42958</c:v>
                </c:pt>
                <c:pt idx="1986">
                  <c:v>42961</c:v>
                </c:pt>
                <c:pt idx="1987">
                  <c:v>42962</c:v>
                </c:pt>
                <c:pt idx="1988">
                  <c:v>42963</c:v>
                </c:pt>
                <c:pt idx="1989">
                  <c:v>42964</c:v>
                </c:pt>
                <c:pt idx="1990">
                  <c:v>42965</c:v>
                </c:pt>
                <c:pt idx="1991">
                  <c:v>42968</c:v>
                </c:pt>
                <c:pt idx="1992">
                  <c:v>42969</c:v>
                </c:pt>
                <c:pt idx="1993">
                  <c:v>42970</c:v>
                </c:pt>
                <c:pt idx="1994">
                  <c:v>42971</c:v>
                </c:pt>
                <c:pt idx="1995">
                  <c:v>42972</c:v>
                </c:pt>
                <c:pt idx="1996">
                  <c:v>42975</c:v>
                </c:pt>
                <c:pt idx="1997">
                  <c:v>42976</c:v>
                </c:pt>
                <c:pt idx="1998">
                  <c:v>42977</c:v>
                </c:pt>
                <c:pt idx="1999">
                  <c:v>42978</c:v>
                </c:pt>
                <c:pt idx="2000">
                  <c:v>42979</c:v>
                </c:pt>
                <c:pt idx="2001">
                  <c:v>42982</c:v>
                </c:pt>
                <c:pt idx="2002">
                  <c:v>42983</c:v>
                </c:pt>
                <c:pt idx="2003">
                  <c:v>42984</c:v>
                </c:pt>
                <c:pt idx="2004">
                  <c:v>42985</c:v>
                </c:pt>
                <c:pt idx="2005">
                  <c:v>42986</c:v>
                </c:pt>
                <c:pt idx="2006">
                  <c:v>42989</c:v>
                </c:pt>
                <c:pt idx="2007">
                  <c:v>42990</c:v>
                </c:pt>
                <c:pt idx="2008">
                  <c:v>42991</c:v>
                </c:pt>
                <c:pt idx="2009">
                  <c:v>42992</c:v>
                </c:pt>
                <c:pt idx="2010">
                  <c:v>42993</c:v>
                </c:pt>
                <c:pt idx="2011">
                  <c:v>42996</c:v>
                </c:pt>
                <c:pt idx="2012">
                  <c:v>42997</c:v>
                </c:pt>
                <c:pt idx="2013">
                  <c:v>42998</c:v>
                </c:pt>
                <c:pt idx="2014">
                  <c:v>42999</c:v>
                </c:pt>
                <c:pt idx="2015">
                  <c:v>43000</c:v>
                </c:pt>
                <c:pt idx="2016">
                  <c:v>43003</c:v>
                </c:pt>
                <c:pt idx="2017">
                  <c:v>43004</c:v>
                </c:pt>
                <c:pt idx="2018">
                  <c:v>43005</c:v>
                </c:pt>
                <c:pt idx="2019">
                  <c:v>43006</c:v>
                </c:pt>
                <c:pt idx="2020">
                  <c:v>43007</c:v>
                </c:pt>
                <c:pt idx="2021">
                  <c:v>43010</c:v>
                </c:pt>
                <c:pt idx="2022">
                  <c:v>43011</c:v>
                </c:pt>
                <c:pt idx="2023">
                  <c:v>43012</c:v>
                </c:pt>
                <c:pt idx="2024">
                  <c:v>43013</c:v>
                </c:pt>
                <c:pt idx="2025">
                  <c:v>43014</c:v>
                </c:pt>
                <c:pt idx="2026">
                  <c:v>43017</c:v>
                </c:pt>
                <c:pt idx="2027">
                  <c:v>43018</c:v>
                </c:pt>
                <c:pt idx="2028">
                  <c:v>43019</c:v>
                </c:pt>
                <c:pt idx="2029">
                  <c:v>43020</c:v>
                </c:pt>
                <c:pt idx="2030">
                  <c:v>43021</c:v>
                </c:pt>
                <c:pt idx="2031">
                  <c:v>43024</c:v>
                </c:pt>
                <c:pt idx="2032">
                  <c:v>43025</c:v>
                </c:pt>
                <c:pt idx="2033">
                  <c:v>43026</c:v>
                </c:pt>
                <c:pt idx="2034">
                  <c:v>43027</c:v>
                </c:pt>
                <c:pt idx="2035">
                  <c:v>43028</c:v>
                </c:pt>
                <c:pt idx="2036">
                  <c:v>43031</c:v>
                </c:pt>
                <c:pt idx="2037">
                  <c:v>43032</c:v>
                </c:pt>
                <c:pt idx="2038">
                  <c:v>43033</c:v>
                </c:pt>
                <c:pt idx="2039">
                  <c:v>43034</c:v>
                </c:pt>
                <c:pt idx="2040">
                  <c:v>43035</c:v>
                </c:pt>
                <c:pt idx="2041">
                  <c:v>43038</c:v>
                </c:pt>
                <c:pt idx="2042">
                  <c:v>43039</c:v>
                </c:pt>
                <c:pt idx="2043">
                  <c:v>43040</c:v>
                </c:pt>
                <c:pt idx="2044">
                  <c:v>43041</c:v>
                </c:pt>
                <c:pt idx="2045">
                  <c:v>43042</c:v>
                </c:pt>
                <c:pt idx="2046">
                  <c:v>43045</c:v>
                </c:pt>
                <c:pt idx="2047">
                  <c:v>43046</c:v>
                </c:pt>
                <c:pt idx="2048">
                  <c:v>43047</c:v>
                </c:pt>
                <c:pt idx="2049">
                  <c:v>43048</c:v>
                </c:pt>
                <c:pt idx="2050">
                  <c:v>43049</c:v>
                </c:pt>
                <c:pt idx="2051">
                  <c:v>43052</c:v>
                </c:pt>
                <c:pt idx="2052">
                  <c:v>43053</c:v>
                </c:pt>
                <c:pt idx="2053">
                  <c:v>43054</c:v>
                </c:pt>
                <c:pt idx="2054">
                  <c:v>43055</c:v>
                </c:pt>
                <c:pt idx="2055">
                  <c:v>43056</c:v>
                </c:pt>
                <c:pt idx="2056">
                  <c:v>43059</c:v>
                </c:pt>
                <c:pt idx="2057">
                  <c:v>43060</c:v>
                </c:pt>
                <c:pt idx="2058">
                  <c:v>43061</c:v>
                </c:pt>
                <c:pt idx="2059">
                  <c:v>43062</c:v>
                </c:pt>
                <c:pt idx="2060">
                  <c:v>43063</c:v>
                </c:pt>
                <c:pt idx="2061">
                  <c:v>43066</c:v>
                </c:pt>
                <c:pt idx="2062">
                  <c:v>43067</c:v>
                </c:pt>
                <c:pt idx="2063">
                  <c:v>43068</c:v>
                </c:pt>
                <c:pt idx="2064">
                  <c:v>43069</c:v>
                </c:pt>
                <c:pt idx="2065">
                  <c:v>43070</c:v>
                </c:pt>
                <c:pt idx="2066">
                  <c:v>43073</c:v>
                </c:pt>
                <c:pt idx="2067">
                  <c:v>43074</c:v>
                </c:pt>
                <c:pt idx="2068">
                  <c:v>43075</c:v>
                </c:pt>
                <c:pt idx="2069">
                  <c:v>43076</c:v>
                </c:pt>
                <c:pt idx="2070">
                  <c:v>43077</c:v>
                </c:pt>
                <c:pt idx="2071">
                  <c:v>43080</c:v>
                </c:pt>
                <c:pt idx="2072">
                  <c:v>43081</c:v>
                </c:pt>
                <c:pt idx="2073">
                  <c:v>43082</c:v>
                </c:pt>
                <c:pt idx="2074">
                  <c:v>43083</c:v>
                </c:pt>
                <c:pt idx="2075">
                  <c:v>43084</c:v>
                </c:pt>
                <c:pt idx="2076">
                  <c:v>43087</c:v>
                </c:pt>
                <c:pt idx="2077">
                  <c:v>43088</c:v>
                </c:pt>
                <c:pt idx="2078">
                  <c:v>43089</c:v>
                </c:pt>
                <c:pt idx="2079">
                  <c:v>43090</c:v>
                </c:pt>
                <c:pt idx="2080">
                  <c:v>43091</c:v>
                </c:pt>
                <c:pt idx="2081">
                  <c:v>43094</c:v>
                </c:pt>
                <c:pt idx="2082">
                  <c:v>43095</c:v>
                </c:pt>
                <c:pt idx="2083">
                  <c:v>43096</c:v>
                </c:pt>
                <c:pt idx="2084">
                  <c:v>43097</c:v>
                </c:pt>
                <c:pt idx="2085">
                  <c:v>43098</c:v>
                </c:pt>
                <c:pt idx="2086">
                  <c:v>43101</c:v>
                </c:pt>
                <c:pt idx="2087">
                  <c:v>43102</c:v>
                </c:pt>
                <c:pt idx="2088">
                  <c:v>43103</c:v>
                </c:pt>
                <c:pt idx="2089">
                  <c:v>43104</c:v>
                </c:pt>
                <c:pt idx="2090">
                  <c:v>43105</c:v>
                </c:pt>
                <c:pt idx="2091">
                  <c:v>43108</c:v>
                </c:pt>
                <c:pt idx="2092">
                  <c:v>43109</c:v>
                </c:pt>
                <c:pt idx="2093">
                  <c:v>43110</c:v>
                </c:pt>
                <c:pt idx="2094">
                  <c:v>43111</c:v>
                </c:pt>
                <c:pt idx="2095">
                  <c:v>43112</c:v>
                </c:pt>
                <c:pt idx="2096">
                  <c:v>43115</c:v>
                </c:pt>
                <c:pt idx="2097">
                  <c:v>43116</c:v>
                </c:pt>
                <c:pt idx="2098">
                  <c:v>43117</c:v>
                </c:pt>
                <c:pt idx="2099">
                  <c:v>43118</c:v>
                </c:pt>
                <c:pt idx="2100">
                  <c:v>43119</c:v>
                </c:pt>
                <c:pt idx="2101">
                  <c:v>43122</c:v>
                </c:pt>
                <c:pt idx="2102">
                  <c:v>43123</c:v>
                </c:pt>
                <c:pt idx="2103">
                  <c:v>43124</c:v>
                </c:pt>
                <c:pt idx="2104">
                  <c:v>43125</c:v>
                </c:pt>
                <c:pt idx="2105">
                  <c:v>43126</c:v>
                </c:pt>
                <c:pt idx="2106">
                  <c:v>43129</c:v>
                </c:pt>
                <c:pt idx="2107">
                  <c:v>43130</c:v>
                </c:pt>
                <c:pt idx="2108">
                  <c:v>43131</c:v>
                </c:pt>
                <c:pt idx="2109">
                  <c:v>43132</c:v>
                </c:pt>
                <c:pt idx="2110">
                  <c:v>43133</c:v>
                </c:pt>
                <c:pt idx="2111">
                  <c:v>43136</c:v>
                </c:pt>
                <c:pt idx="2112">
                  <c:v>43137</c:v>
                </c:pt>
                <c:pt idx="2113">
                  <c:v>43138</c:v>
                </c:pt>
                <c:pt idx="2114">
                  <c:v>43139</c:v>
                </c:pt>
                <c:pt idx="2115">
                  <c:v>43140</c:v>
                </c:pt>
                <c:pt idx="2116">
                  <c:v>43143</c:v>
                </c:pt>
                <c:pt idx="2117">
                  <c:v>43144</c:v>
                </c:pt>
                <c:pt idx="2118">
                  <c:v>43145</c:v>
                </c:pt>
                <c:pt idx="2119">
                  <c:v>43146</c:v>
                </c:pt>
                <c:pt idx="2120">
                  <c:v>43147</c:v>
                </c:pt>
                <c:pt idx="2121">
                  <c:v>43150</c:v>
                </c:pt>
                <c:pt idx="2122">
                  <c:v>43151</c:v>
                </c:pt>
                <c:pt idx="2123">
                  <c:v>43152</c:v>
                </c:pt>
                <c:pt idx="2124">
                  <c:v>43153</c:v>
                </c:pt>
                <c:pt idx="2125">
                  <c:v>43154</c:v>
                </c:pt>
                <c:pt idx="2126">
                  <c:v>43157</c:v>
                </c:pt>
                <c:pt idx="2127">
                  <c:v>43158</c:v>
                </c:pt>
                <c:pt idx="2128">
                  <c:v>43159</c:v>
                </c:pt>
                <c:pt idx="2129">
                  <c:v>43160</c:v>
                </c:pt>
                <c:pt idx="2130">
                  <c:v>43161</c:v>
                </c:pt>
                <c:pt idx="2131">
                  <c:v>43164</c:v>
                </c:pt>
                <c:pt idx="2132">
                  <c:v>43165</c:v>
                </c:pt>
                <c:pt idx="2133">
                  <c:v>43166</c:v>
                </c:pt>
                <c:pt idx="2134">
                  <c:v>43167</c:v>
                </c:pt>
                <c:pt idx="2135">
                  <c:v>43168</c:v>
                </c:pt>
                <c:pt idx="2136">
                  <c:v>43171</c:v>
                </c:pt>
                <c:pt idx="2137">
                  <c:v>43172</c:v>
                </c:pt>
                <c:pt idx="2138">
                  <c:v>43173</c:v>
                </c:pt>
                <c:pt idx="2139">
                  <c:v>43174</c:v>
                </c:pt>
                <c:pt idx="2140">
                  <c:v>43175</c:v>
                </c:pt>
                <c:pt idx="2141">
                  <c:v>43178</c:v>
                </c:pt>
                <c:pt idx="2142">
                  <c:v>43179</c:v>
                </c:pt>
                <c:pt idx="2143">
                  <c:v>43180</c:v>
                </c:pt>
                <c:pt idx="2144">
                  <c:v>43181</c:v>
                </c:pt>
                <c:pt idx="2145">
                  <c:v>43182</c:v>
                </c:pt>
                <c:pt idx="2146">
                  <c:v>43185</c:v>
                </c:pt>
                <c:pt idx="2147">
                  <c:v>43186</c:v>
                </c:pt>
                <c:pt idx="2148">
                  <c:v>43187</c:v>
                </c:pt>
                <c:pt idx="2149">
                  <c:v>43188</c:v>
                </c:pt>
                <c:pt idx="2150">
                  <c:v>43189</c:v>
                </c:pt>
                <c:pt idx="2151">
                  <c:v>43192</c:v>
                </c:pt>
                <c:pt idx="2152">
                  <c:v>43193</c:v>
                </c:pt>
                <c:pt idx="2153">
                  <c:v>43194</c:v>
                </c:pt>
                <c:pt idx="2154">
                  <c:v>43195</c:v>
                </c:pt>
                <c:pt idx="2155">
                  <c:v>43196</c:v>
                </c:pt>
                <c:pt idx="2156">
                  <c:v>43199</c:v>
                </c:pt>
                <c:pt idx="2157">
                  <c:v>43200</c:v>
                </c:pt>
                <c:pt idx="2158">
                  <c:v>43201</c:v>
                </c:pt>
                <c:pt idx="2159">
                  <c:v>43202</c:v>
                </c:pt>
                <c:pt idx="2160">
                  <c:v>43203</c:v>
                </c:pt>
                <c:pt idx="2161">
                  <c:v>43206</c:v>
                </c:pt>
                <c:pt idx="2162">
                  <c:v>43207</c:v>
                </c:pt>
                <c:pt idx="2163">
                  <c:v>43208</c:v>
                </c:pt>
                <c:pt idx="2164">
                  <c:v>43209</c:v>
                </c:pt>
                <c:pt idx="2165">
                  <c:v>43210</c:v>
                </c:pt>
                <c:pt idx="2166">
                  <c:v>43213</c:v>
                </c:pt>
                <c:pt idx="2167">
                  <c:v>43214</c:v>
                </c:pt>
                <c:pt idx="2168">
                  <c:v>43215</c:v>
                </c:pt>
                <c:pt idx="2169">
                  <c:v>43216</c:v>
                </c:pt>
                <c:pt idx="2170">
                  <c:v>43217</c:v>
                </c:pt>
                <c:pt idx="2171">
                  <c:v>43220</c:v>
                </c:pt>
                <c:pt idx="2172">
                  <c:v>43221</c:v>
                </c:pt>
                <c:pt idx="2173">
                  <c:v>43222</c:v>
                </c:pt>
                <c:pt idx="2174">
                  <c:v>43223</c:v>
                </c:pt>
                <c:pt idx="2175">
                  <c:v>43224</c:v>
                </c:pt>
                <c:pt idx="2176">
                  <c:v>43227</c:v>
                </c:pt>
                <c:pt idx="2177">
                  <c:v>43228</c:v>
                </c:pt>
                <c:pt idx="2178">
                  <c:v>43229</c:v>
                </c:pt>
                <c:pt idx="2179">
                  <c:v>43230</c:v>
                </c:pt>
                <c:pt idx="2180">
                  <c:v>43231</c:v>
                </c:pt>
                <c:pt idx="2181">
                  <c:v>43234</c:v>
                </c:pt>
                <c:pt idx="2182">
                  <c:v>43235</c:v>
                </c:pt>
                <c:pt idx="2183">
                  <c:v>43236</c:v>
                </c:pt>
                <c:pt idx="2184">
                  <c:v>43237</c:v>
                </c:pt>
                <c:pt idx="2185">
                  <c:v>43238</c:v>
                </c:pt>
                <c:pt idx="2186">
                  <c:v>43241</c:v>
                </c:pt>
                <c:pt idx="2187">
                  <c:v>43242</c:v>
                </c:pt>
                <c:pt idx="2188">
                  <c:v>43243</c:v>
                </c:pt>
                <c:pt idx="2189">
                  <c:v>43244</c:v>
                </c:pt>
                <c:pt idx="2190">
                  <c:v>43245</c:v>
                </c:pt>
                <c:pt idx="2191">
                  <c:v>43248</c:v>
                </c:pt>
                <c:pt idx="2192">
                  <c:v>43249</c:v>
                </c:pt>
                <c:pt idx="2193">
                  <c:v>43250</c:v>
                </c:pt>
                <c:pt idx="2194">
                  <c:v>43251</c:v>
                </c:pt>
                <c:pt idx="2195">
                  <c:v>43252</c:v>
                </c:pt>
                <c:pt idx="2196">
                  <c:v>43255</c:v>
                </c:pt>
                <c:pt idx="2197">
                  <c:v>43256</c:v>
                </c:pt>
                <c:pt idx="2198">
                  <c:v>43257</c:v>
                </c:pt>
                <c:pt idx="2199">
                  <c:v>43258</c:v>
                </c:pt>
                <c:pt idx="2200">
                  <c:v>43259</c:v>
                </c:pt>
                <c:pt idx="2201">
                  <c:v>43262</c:v>
                </c:pt>
                <c:pt idx="2202">
                  <c:v>43263</c:v>
                </c:pt>
                <c:pt idx="2203">
                  <c:v>43264</c:v>
                </c:pt>
                <c:pt idx="2204">
                  <c:v>43265</c:v>
                </c:pt>
                <c:pt idx="2205">
                  <c:v>43266</c:v>
                </c:pt>
                <c:pt idx="2206">
                  <c:v>43269</c:v>
                </c:pt>
                <c:pt idx="2207">
                  <c:v>43270</c:v>
                </c:pt>
                <c:pt idx="2208">
                  <c:v>43271</c:v>
                </c:pt>
                <c:pt idx="2209">
                  <c:v>43272</c:v>
                </c:pt>
                <c:pt idx="2210">
                  <c:v>43273</c:v>
                </c:pt>
                <c:pt idx="2211">
                  <c:v>43276</c:v>
                </c:pt>
                <c:pt idx="2212">
                  <c:v>43277</c:v>
                </c:pt>
                <c:pt idx="2213">
                  <c:v>43278</c:v>
                </c:pt>
                <c:pt idx="2214">
                  <c:v>43279</c:v>
                </c:pt>
                <c:pt idx="2215">
                  <c:v>43280</c:v>
                </c:pt>
                <c:pt idx="2216">
                  <c:v>43283</c:v>
                </c:pt>
                <c:pt idx="2217">
                  <c:v>43284</c:v>
                </c:pt>
                <c:pt idx="2218">
                  <c:v>43285</c:v>
                </c:pt>
                <c:pt idx="2219">
                  <c:v>43286</c:v>
                </c:pt>
                <c:pt idx="2220">
                  <c:v>43287</c:v>
                </c:pt>
                <c:pt idx="2221">
                  <c:v>43290</c:v>
                </c:pt>
                <c:pt idx="2222">
                  <c:v>43291</c:v>
                </c:pt>
                <c:pt idx="2223">
                  <c:v>43292</c:v>
                </c:pt>
                <c:pt idx="2224">
                  <c:v>43293</c:v>
                </c:pt>
                <c:pt idx="2225">
                  <c:v>43294</c:v>
                </c:pt>
                <c:pt idx="2226">
                  <c:v>43297</c:v>
                </c:pt>
                <c:pt idx="2227">
                  <c:v>43298</c:v>
                </c:pt>
                <c:pt idx="2228">
                  <c:v>43299</c:v>
                </c:pt>
                <c:pt idx="2229">
                  <c:v>43300</c:v>
                </c:pt>
                <c:pt idx="2230">
                  <c:v>43301</c:v>
                </c:pt>
                <c:pt idx="2231">
                  <c:v>43304</c:v>
                </c:pt>
                <c:pt idx="2232">
                  <c:v>43305</c:v>
                </c:pt>
                <c:pt idx="2233">
                  <c:v>43306</c:v>
                </c:pt>
                <c:pt idx="2234">
                  <c:v>43307</c:v>
                </c:pt>
                <c:pt idx="2235">
                  <c:v>43308</c:v>
                </c:pt>
                <c:pt idx="2236">
                  <c:v>43311</c:v>
                </c:pt>
                <c:pt idx="2237">
                  <c:v>43312</c:v>
                </c:pt>
                <c:pt idx="2238">
                  <c:v>43313</c:v>
                </c:pt>
                <c:pt idx="2239">
                  <c:v>43314</c:v>
                </c:pt>
                <c:pt idx="2240">
                  <c:v>43315</c:v>
                </c:pt>
                <c:pt idx="2241">
                  <c:v>43318</c:v>
                </c:pt>
                <c:pt idx="2242">
                  <c:v>43319</c:v>
                </c:pt>
                <c:pt idx="2243">
                  <c:v>43320</c:v>
                </c:pt>
                <c:pt idx="2244">
                  <c:v>43321</c:v>
                </c:pt>
                <c:pt idx="2245">
                  <c:v>43322</c:v>
                </c:pt>
                <c:pt idx="2246">
                  <c:v>43325</c:v>
                </c:pt>
                <c:pt idx="2247">
                  <c:v>43326</c:v>
                </c:pt>
                <c:pt idx="2248">
                  <c:v>43327</c:v>
                </c:pt>
                <c:pt idx="2249">
                  <c:v>43328</c:v>
                </c:pt>
                <c:pt idx="2250">
                  <c:v>43329</c:v>
                </c:pt>
                <c:pt idx="2251">
                  <c:v>43332</c:v>
                </c:pt>
                <c:pt idx="2252">
                  <c:v>43333</c:v>
                </c:pt>
                <c:pt idx="2253">
                  <c:v>43334</c:v>
                </c:pt>
                <c:pt idx="2254">
                  <c:v>43335</c:v>
                </c:pt>
                <c:pt idx="2255">
                  <c:v>43336</c:v>
                </c:pt>
                <c:pt idx="2256">
                  <c:v>43339</c:v>
                </c:pt>
                <c:pt idx="2257">
                  <c:v>43340</c:v>
                </c:pt>
                <c:pt idx="2258">
                  <c:v>43341</c:v>
                </c:pt>
                <c:pt idx="2259">
                  <c:v>43342</c:v>
                </c:pt>
                <c:pt idx="2260">
                  <c:v>43343</c:v>
                </c:pt>
                <c:pt idx="2261">
                  <c:v>43346</c:v>
                </c:pt>
                <c:pt idx="2262">
                  <c:v>43347</c:v>
                </c:pt>
                <c:pt idx="2263">
                  <c:v>43348</c:v>
                </c:pt>
                <c:pt idx="2264">
                  <c:v>43349</c:v>
                </c:pt>
                <c:pt idx="2265">
                  <c:v>43350</c:v>
                </c:pt>
                <c:pt idx="2266">
                  <c:v>43353</c:v>
                </c:pt>
                <c:pt idx="2267">
                  <c:v>43354</c:v>
                </c:pt>
                <c:pt idx="2268">
                  <c:v>43355</c:v>
                </c:pt>
                <c:pt idx="2269">
                  <c:v>43356</c:v>
                </c:pt>
                <c:pt idx="2270">
                  <c:v>43357</c:v>
                </c:pt>
                <c:pt idx="2271">
                  <c:v>43360</c:v>
                </c:pt>
                <c:pt idx="2272">
                  <c:v>43361</c:v>
                </c:pt>
                <c:pt idx="2273">
                  <c:v>43362</c:v>
                </c:pt>
                <c:pt idx="2274">
                  <c:v>43363</c:v>
                </c:pt>
                <c:pt idx="2275">
                  <c:v>43364</c:v>
                </c:pt>
                <c:pt idx="2276">
                  <c:v>43367</c:v>
                </c:pt>
                <c:pt idx="2277">
                  <c:v>43368</c:v>
                </c:pt>
                <c:pt idx="2278">
                  <c:v>43369</c:v>
                </c:pt>
                <c:pt idx="2279">
                  <c:v>43370</c:v>
                </c:pt>
                <c:pt idx="2280">
                  <c:v>43371</c:v>
                </c:pt>
                <c:pt idx="2281">
                  <c:v>43374</c:v>
                </c:pt>
                <c:pt idx="2282">
                  <c:v>43375</c:v>
                </c:pt>
                <c:pt idx="2283">
                  <c:v>43376</c:v>
                </c:pt>
                <c:pt idx="2284">
                  <c:v>43377</c:v>
                </c:pt>
                <c:pt idx="2285">
                  <c:v>43378</c:v>
                </c:pt>
                <c:pt idx="2286">
                  <c:v>43381</c:v>
                </c:pt>
                <c:pt idx="2287">
                  <c:v>43382</c:v>
                </c:pt>
                <c:pt idx="2288">
                  <c:v>43383</c:v>
                </c:pt>
                <c:pt idx="2289">
                  <c:v>43384</c:v>
                </c:pt>
                <c:pt idx="2290">
                  <c:v>43385</c:v>
                </c:pt>
                <c:pt idx="2291">
                  <c:v>43388</c:v>
                </c:pt>
                <c:pt idx="2292">
                  <c:v>43389</c:v>
                </c:pt>
                <c:pt idx="2293">
                  <c:v>43390</c:v>
                </c:pt>
                <c:pt idx="2294">
                  <c:v>43391</c:v>
                </c:pt>
                <c:pt idx="2295">
                  <c:v>43392</c:v>
                </c:pt>
                <c:pt idx="2296">
                  <c:v>43395</c:v>
                </c:pt>
                <c:pt idx="2297">
                  <c:v>43396</c:v>
                </c:pt>
                <c:pt idx="2298">
                  <c:v>43397</c:v>
                </c:pt>
                <c:pt idx="2299">
                  <c:v>43398</c:v>
                </c:pt>
                <c:pt idx="2300">
                  <c:v>43399</c:v>
                </c:pt>
                <c:pt idx="2301">
                  <c:v>43402</c:v>
                </c:pt>
                <c:pt idx="2302">
                  <c:v>43403</c:v>
                </c:pt>
                <c:pt idx="2303">
                  <c:v>43404</c:v>
                </c:pt>
                <c:pt idx="2304">
                  <c:v>43405</c:v>
                </c:pt>
                <c:pt idx="2305">
                  <c:v>43406</c:v>
                </c:pt>
                <c:pt idx="2306">
                  <c:v>43409</c:v>
                </c:pt>
                <c:pt idx="2307">
                  <c:v>43410</c:v>
                </c:pt>
                <c:pt idx="2308">
                  <c:v>43411</c:v>
                </c:pt>
                <c:pt idx="2309">
                  <c:v>43412</c:v>
                </c:pt>
                <c:pt idx="2310">
                  <c:v>43413</c:v>
                </c:pt>
                <c:pt idx="2311">
                  <c:v>43416</c:v>
                </c:pt>
                <c:pt idx="2312">
                  <c:v>43417</c:v>
                </c:pt>
                <c:pt idx="2313">
                  <c:v>43418</c:v>
                </c:pt>
                <c:pt idx="2314">
                  <c:v>43419</c:v>
                </c:pt>
                <c:pt idx="2315">
                  <c:v>43420</c:v>
                </c:pt>
                <c:pt idx="2316">
                  <c:v>43423</c:v>
                </c:pt>
                <c:pt idx="2317">
                  <c:v>43424</c:v>
                </c:pt>
                <c:pt idx="2318">
                  <c:v>43425</c:v>
                </c:pt>
                <c:pt idx="2319">
                  <c:v>43426</c:v>
                </c:pt>
                <c:pt idx="2320">
                  <c:v>43427</c:v>
                </c:pt>
                <c:pt idx="2321">
                  <c:v>43430</c:v>
                </c:pt>
                <c:pt idx="2322">
                  <c:v>43431</c:v>
                </c:pt>
                <c:pt idx="2323">
                  <c:v>43432</c:v>
                </c:pt>
                <c:pt idx="2324">
                  <c:v>43433</c:v>
                </c:pt>
                <c:pt idx="2325">
                  <c:v>43434</c:v>
                </c:pt>
                <c:pt idx="2326">
                  <c:v>43437</c:v>
                </c:pt>
                <c:pt idx="2327">
                  <c:v>43438</c:v>
                </c:pt>
                <c:pt idx="2328">
                  <c:v>43439</c:v>
                </c:pt>
                <c:pt idx="2329">
                  <c:v>43440</c:v>
                </c:pt>
                <c:pt idx="2330">
                  <c:v>43441</c:v>
                </c:pt>
                <c:pt idx="2331">
                  <c:v>43444</c:v>
                </c:pt>
                <c:pt idx="2332">
                  <c:v>43445</c:v>
                </c:pt>
                <c:pt idx="2333">
                  <c:v>43446</c:v>
                </c:pt>
                <c:pt idx="2334">
                  <c:v>43447</c:v>
                </c:pt>
                <c:pt idx="2335">
                  <c:v>43448</c:v>
                </c:pt>
                <c:pt idx="2336">
                  <c:v>43451</c:v>
                </c:pt>
                <c:pt idx="2337">
                  <c:v>43452</c:v>
                </c:pt>
                <c:pt idx="2338">
                  <c:v>43453</c:v>
                </c:pt>
                <c:pt idx="2339">
                  <c:v>43454</c:v>
                </c:pt>
                <c:pt idx="2340">
                  <c:v>43455</c:v>
                </c:pt>
                <c:pt idx="2341">
                  <c:v>43458</c:v>
                </c:pt>
                <c:pt idx="2342">
                  <c:v>43459</c:v>
                </c:pt>
                <c:pt idx="2343">
                  <c:v>43460</c:v>
                </c:pt>
                <c:pt idx="2344">
                  <c:v>43461</c:v>
                </c:pt>
                <c:pt idx="2345">
                  <c:v>43462</c:v>
                </c:pt>
                <c:pt idx="2346">
                  <c:v>43465</c:v>
                </c:pt>
                <c:pt idx="2347">
                  <c:v>43466</c:v>
                </c:pt>
                <c:pt idx="2348">
                  <c:v>43467</c:v>
                </c:pt>
                <c:pt idx="2349">
                  <c:v>43468</c:v>
                </c:pt>
                <c:pt idx="2350">
                  <c:v>43469</c:v>
                </c:pt>
                <c:pt idx="2351">
                  <c:v>43472</c:v>
                </c:pt>
                <c:pt idx="2352">
                  <c:v>43473</c:v>
                </c:pt>
                <c:pt idx="2353">
                  <c:v>43474</c:v>
                </c:pt>
                <c:pt idx="2354">
                  <c:v>43475</c:v>
                </c:pt>
                <c:pt idx="2355">
                  <c:v>43476</c:v>
                </c:pt>
                <c:pt idx="2356">
                  <c:v>43479</c:v>
                </c:pt>
                <c:pt idx="2357">
                  <c:v>43480</c:v>
                </c:pt>
                <c:pt idx="2358">
                  <c:v>43481</c:v>
                </c:pt>
                <c:pt idx="2359">
                  <c:v>43482</c:v>
                </c:pt>
                <c:pt idx="2360">
                  <c:v>43483</c:v>
                </c:pt>
                <c:pt idx="2361">
                  <c:v>43486</c:v>
                </c:pt>
                <c:pt idx="2362">
                  <c:v>43487</c:v>
                </c:pt>
                <c:pt idx="2363">
                  <c:v>43488</c:v>
                </c:pt>
                <c:pt idx="2364">
                  <c:v>43489</c:v>
                </c:pt>
                <c:pt idx="2365">
                  <c:v>43490</c:v>
                </c:pt>
                <c:pt idx="2366">
                  <c:v>43493</c:v>
                </c:pt>
                <c:pt idx="2367">
                  <c:v>43494</c:v>
                </c:pt>
                <c:pt idx="2368">
                  <c:v>43495</c:v>
                </c:pt>
                <c:pt idx="2369">
                  <c:v>43496</c:v>
                </c:pt>
                <c:pt idx="2370">
                  <c:v>43497</c:v>
                </c:pt>
                <c:pt idx="2371">
                  <c:v>43500</c:v>
                </c:pt>
                <c:pt idx="2372">
                  <c:v>43501</c:v>
                </c:pt>
                <c:pt idx="2373">
                  <c:v>43502</c:v>
                </c:pt>
                <c:pt idx="2374">
                  <c:v>43503</c:v>
                </c:pt>
                <c:pt idx="2375">
                  <c:v>43504</c:v>
                </c:pt>
                <c:pt idx="2376">
                  <c:v>43507</c:v>
                </c:pt>
                <c:pt idx="2377">
                  <c:v>43508</c:v>
                </c:pt>
                <c:pt idx="2378">
                  <c:v>43509</c:v>
                </c:pt>
                <c:pt idx="2379">
                  <c:v>43510</c:v>
                </c:pt>
                <c:pt idx="2380">
                  <c:v>43511</c:v>
                </c:pt>
                <c:pt idx="2381">
                  <c:v>43514</c:v>
                </c:pt>
                <c:pt idx="2382">
                  <c:v>43515</c:v>
                </c:pt>
                <c:pt idx="2383">
                  <c:v>43516</c:v>
                </c:pt>
                <c:pt idx="2384">
                  <c:v>43517</c:v>
                </c:pt>
                <c:pt idx="2385">
                  <c:v>43518</c:v>
                </c:pt>
                <c:pt idx="2386">
                  <c:v>43521</c:v>
                </c:pt>
                <c:pt idx="2387">
                  <c:v>43522</c:v>
                </c:pt>
                <c:pt idx="2388">
                  <c:v>43523</c:v>
                </c:pt>
                <c:pt idx="2389">
                  <c:v>43524</c:v>
                </c:pt>
                <c:pt idx="2390">
                  <c:v>43525</c:v>
                </c:pt>
                <c:pt idx="2391">
                  <c:v>43528</c:v>
                </c:pt>
                <c:pt idx="2392">
                  <c:v>43529</c:v>
                </c:pt>
                <c:pt idx="2393">
                  <c:v>43530</c:v>
                </c:pt>
                <c:pt idx="2394">
                  <c:v>43531</c:v>
                </c:pt>
                <c:pt idx="2395">
                  <c:v>43532</c:v>
                </c:pt>
                <c:pt idx="2396">
                  <c:v>43535</c:v>
                </c:pt>
                <c:pt idx="2397">
                  <c:v>43536</c:v>
                </c:pt>
                <c:pt idx="2398">
                  <c:v>43537</c:v>
                </c:pt>
                <c:pt idx="2399">
                  <c:v>43538</c:v>
                </c:pt>
                <c:pt idx="2400">
                  <c:v>43539</c:v>
                </c:pt>
                <c:pt idx="2401">
                  <c:v>43542</c:v>
                </c:pt>
                <c:pt idx="2402">
                  <c:v>43543</c:v>
                </c:pt>
                <c:pt idx="2403">
                  <c:v>43544</c:v>
                </c:pt>
                <c:pt idx="2404">
                  <c:v>43545</c:v>
                </c:pt>
                <c:pt idx="2405">
                  <c:v>43546</c:v>
                </c:pt>
                <c:pt idx="2406">
                  <c:v>43549</c:v>
                </c:pt>
                <c:pt idx="2407">
                  <c:v>43550</c:v>
                </c:pt>
                <c:pt idx="2408">
                  <c:v>43551</c:v>
                </c:pt>
                <c:pt idx="2409">
                  <c:v>43552</c:v>
                </c:pt>
                <c:pt idx="2410">
                  <c:v>43553</c:v>
                </c:pt>
                <c:pt idx="2411">
                  <c:v>43556</c:v>
                </c:pt>
                <c:pt idx="2412">
                  <c:v>43557</c:v>
                </c:pt>
                <c:pt idx="2413">
                  <c:v>43558</c:v>
                </c:pt>
                <c:pt idx="2414">
                  <c:v>43559</c:v>
                </c:pt>
                <c:pt idx="2415">
                  <c:v>43560</c:v>
                </c:pt>
                <c:pt idx="2416">
                  <c:v>43563</c:v>
                </c:pt>
                <c:pt idx="2417">
                  <c:v>43564</c:v>
                </c:pt>
                <c:pt idx="2418">
                  <c:v>43565</c:v>
                </c:pt>
                <c:pt idx="2419">
                  <c:v>43566</c:v>
                </c:pt>
                <c:pt idx="2420">
                  <c:v>43567</c:v>
                </c:pt>
                <c:pt idx="2421">
                  <c:v>43570</c:v>
                </c:pt>
                <c:pt idx="2422">
                  <c:v>43571</c:v>
                </c:pt>
                <c:pt idx="2423">
                  <c:v>43572</c:v>
                </c:pt>
                <c:pt idx="2424">
                  <c:v>43573</c:v>
                </c:pt>
                <c:pt idx="2425">
                  <c:v>43574</c:v>
                </c:pt>
                <c:pt idx="2426">
                  <c:v>43577</c:v>
                </c:pt>
                <c:pt idx="2427">
                  <c:v>43578</c:v>
                </c:pt>
                <c:pt idx="2428">
                  <c:v>43579</c:v>
                </c:pt>
                <c:pt idx="2429">
                  <c:v>43580</c:v>
                </c:pt>
                <c:pt idx="2430">
                  <c:v>43581</c:v>
                </c:pt>
                <c:pt idx="2431">
                  <c:v>43584</c:v>
                </c:pt>
                <c:pt idx="2432">
                  <c:v>43585</c:v>
                </c:pt>
                <c:pt idx="2433">
                  <c:v>43586</c:v>
                </c:pt>
                <c:pt idx="2434">
                  <c:v>43587</c:v>
                </c:pt>
                <c:pt idx="2435">
                  <c:v>43588</c:v>
                </c:pt>
                <c:pt idx="2436">
                  <c:v>43591</c:v>
                </c:pt>
                <c:pt idx="2437">
                  <c:v>43592</c:v>
                </c:pt>
                <c:pt idx="2438">
                  <c:v>43593</c:v>
                </c:pt>
                <c:pt idx="2439">
                  <c:v>43594</c:v>
                </c:pt>
                <c:pt idx="2440">
                  <c:v>43595</c:v>
                </c:pt>
                <c:pt idx="2441">
                  <c:v>43598</c:v>
                </c:pt>
                <c:pt idx="2442">
                  <c:v>43599</c:v>
                </c:pt>
                <c:pt idx="2443">
                  <c:v>43600</c:v>
                </c:pt>
                <c:pt idx="2444">
                  <c:v>43601</c:v>
                </c:pt>
                <c:pt idx="2445">
                  <c:v>43602</c:v>
                </c:pt>
                <c:pt idx="2446">
                  <c:v>43605</c:v>
                </c:pt>
                <c:pt idx="2447">
                  <c:v>43606</c:v>
                </c:pt>
                <c:pt idx="2448">
                  <c:v>43607</c:v>
                </c:pt>
                <c:pt idx="2449">
                  <c:v>43608</c:v>
                </c:pt>
                <c:pt idx="2450">
                  <c:v>43609</c:v>
                </c:pt>
                <c:pt idx="2451">
                  <c:v>43612</c:v>
                </c:pt>
                <c:pt idx="2452">
                  <c:v>43613</c:v>
                </c:pt>
                <c:pt idx="2453">
                  <c:v>43614</c:v>
                </c:pt>
                <c:pt idx="2454">
                  <c:v>43615</c:v>
                </c:pt>
                <c:pt idx="2455">
                  <c:v>43616</c:v>
                </c:pt>
                <c:pt idx="2456">
                  <c:v>43619</c:v>
                </c:pt>
                <c:pt idx="2457">
                  <c:v>43620</c:v>
                </c:pt>
                <c:pt idx="2458">
                  <c:v>43621</c:v>
                </c:pt>
                <c:pt idx="2459">
                  <c:v>43622</c:v>
                </c:pt>
                <c:pt idx="2460">
                  <c:v>43623</c:v>
                </c:pt>
                <c:pt idx="2461">
                  <c:v>43626</c:v>
                </c:pt>
                <c:pt idx="2462">
                  <c:v>43627</c:v>
                </c:pt>
                <c:pt idx="2463">
                  <c:v>43628</c:v>
                </c:pt>
                <c:pt idx="2464">
                  <c:v>43629</c:v>
                </c:pt>
                <c:pt idx="2465">
                  <c:v>43630</c:v>
                </c:pt>
                <c:pt idx="2466">
                  <c:v>43633</c:v>
                </c:pt>
                <c:pt idx="2467">
                  <c:v>43634</c:v>
                </c:pt>
                <c:pt idx="2468">
                  <c:v>43635</c:v>
                </c:pt>
                <c:pt idx="2469">
                  <c:v>43636</c:v>
                </c:pt>
                <c:pt idx="2470">
                  <c:v>43637</c:v>
                </c:pt>
                <c:pt idx="2471">
                  <c:v>43640</c:v>
                </c:pt>
                <c:pt idx="2472">
                  <c:v>43641</c:v>
                </c:pt>
                <c:pt idx="2473">
                  <c:v>43642</c:v>
                </c:pt>
                <c:pt idx="2474">
                  <c:v>43643</c:v>
                </c:pt>
                <c:pt idx="2475">
                  <c:v>43644</c:v>
                </c:pt>
                <c:pt idx="2476">
                  <c:v>43647</c:v>
                </c:pt>
                <c:pt idx="2477">
                  <c:v>43648</c:v>
                </c:pt>
                <c:pt idx="2478">
                  <c:v>43649</c:v>
                </c:pt>
                <c:pt idx="2479">
                  <c:v>43650</c:v>
                </c:pt>
                <c:pt idx="2480">
                  <c:v>43651</c:v>
                </c:pt>
                <c:pt idx="2481">
                  <c:v>43654</c:v>
                </c:pt>
                <c:pt idx="2482">
                  <c:v>43655</c:v>
                </c:pt>
                <c:pt idx="2483">
                  <c:v>43656</c:v>
                </c:pt>
                <c:pt idx="2484">
                  <c:v>43657</c:v>
                </c:pt>
                <c:pt idx="2485">
                  <c:v>43658</c:v>
                </c:pt>
                <c:pt idx="2486">
                  <c:v>43661</c:v>
                </c:pt>
                <c:pt idx="2487">
                  <c:v>43662</c:v>
                </c:pt>
                <c:pt idx="2488">
                  <c:v>43663</c:v>
                </c:pt>
                <c:pt idx="2489">
                  <c:v>43664</c:v>
                </c:pt>
                <c:pt idx="2490">
                  <c:v>43665</c:v>
                </c:pt>
                <c:pt idx="2491">
                  <c:v>43668</c:v>
                </c:pt>
                <c:pt idx="2492">
                  <c:v>43669</c:v>
                </c:pt>
                <c:pt idx="2493">
                  <c:v>43670</c:v>
                </c:pt>
                <c:pt idx="2494">
                  <c:v>43671</c:v>
                </c:pt>
                <c:pt idx="2495">
                  <c:v>43672</c:v>
                </c:pt>
                <c:pt idx="2496">
                  <c:v>43675</c:v>
                </c:pt>
                <c:pt idx="2497">
                  <c:v>43676</c:v>
                </c:pt>
                <c:pt idx="2498">
                  <c:v>43677</c:v>
                </c:pt>
                <c:pt idx="2499">
                  <c:v>43678</c:v>
                </c:pt>
                <c:pt idx="2500">
                  <c:v>43679</c:v>
                </c:pt>
                <c:pt idx="2501">
                  <c:v>43682</c:v>
                </c:pt>
                <c:pt idx="2502">
                  <c:v>43683</c:v>
                </c:pt>
                <c:pt idx="2503">
                  <c:v>43684</c:v>
                </c:pt>
                <c:pt idx="2504">
                  <c:v>43685</c:v>
                </c:pt>
                <c:pt idx="2505">
                  <c:v>43686</c:v>
                </c:pt>
                <c:pt idx="2506">
                  <c:v>43689</c:v>
                </c:pt>
                <c:pt idx="2507">
                  <c:v>43690</c:v>
                </c:pt>
                <c:pt idx="2508">
                  <c:v>43691</c:v>
                </c:pt>
                <c:pt idx="2509">
                  <c:v>43692</c:v>
                </c:pt>
                <c:pt idx="2510">
                  <c:v>43693</c:v>
                </c:pt>
                <c:pt idx="2511">
                  <c:v>43696</c:v>
                </c:pt>
                <c:pt idx="2512">
                  <c:v>43697</c:v>
                </c:pt>
                <c:pt idx="2513">
                  <c:v>43698</c:v>
                </c:pt>
                <c:pt idx="2514">
                  <c:v>43699</c:v>
                </c:pt>
                <c:pt idx="2515">
                  <c:v>43700</c:v>
                </c:pt>
                <c:pt idx="2516">
                  <c:v>43703</c:v>
                </c:pt>
                <c:pt idx="2517">
                  <c:v>43704</c:v>
                </c:pt>
                <c:pt idx="2518">
                  <c:v>43705</c:v>
                </c:pt>
                <c:pt idx="2519">
                  <c:v>43706</c:v>
                </c:pt>
                <c:pt idx="2520">
                  <c:v>43707</c:v>
                </c:pt>
                <c:pt idx="2521">
                  <c:v>43710</c:v>
                </c:pt>
                <c:pt idx="2522">
                  <c:v>43711</c:v>
                </c:pt>
                <c:pt idx="2523">
                  <c:v>43712</c:v>
                </c:pt>
                <c:pt idx="2524">
                  <c:v>43713</c:v>
                </c:pt>
                <c:pt idx="2525">
                  <c:v>43714</c:v>
                </c:pt>
                <c:pt idx="2526">
                  <c:v>43717</c:v>
                </c:pt>
                <c:pt idx="2527">
                  <c:v>43718</c:v>
                </c:pt>
                <c:pt idx="2528">
                  <c:v>43719</c:v>
                </c:pt>
                <c:pt idx="2529">
                  <c:v>43720</c:v>
                </c:pt>
                <c:pt idx="2530">
                  <c:v>43721</c:v>
                </c:pt>
                <c:pt idx="2531">
                  <c:v>43724</c:v>
                </c:pt>
                <c:pt idx="2532">
                  <c:v>43725</c:v>
                </c:pt>
                <c:pt idx="2533">
                  <c:v>43726</c:v>
                </c:pt>
                <c:pt idx="2534">
                  <c:v>43727</c:v>
                </c:pt>
                <c:pt idx="2535">
                  <c:v>43728</c:v>
                </c:pt>
                <c:pt idx="2536">
                  <c:v>43731</c:v>
                </c:pt>
                <c:pt idx="2537">
                  <c:v>43732</c:v>
                </c:pt>
                <c:pt idx="2538">
                  <c:v>43733</c:v>
                </c:pt>
                <c:pt idx="2539">
                  <c:v>43734</c:v>
                </c:pt>
                <c:pt idx="2540">
                  <c:v>43735</c:v>
                </c:pt>
                <c:pt idx="2541">
                  <c:v>43738</c:v>
                </c:pt>
                <c:pt idx="2542">
                  <c:v>43739</c:v>
                </c:pt>
                <c:pt idx="2543">
                  <c:v>43740</c:v>
                </c:pt>
                <c:pt idx="2544">
                  <c:v>43741</c:v>
                </c:pt>
                <c:pt idx="2545">
                  <c:v>43742</c:v>
                </c:pt>
                <c:pt idx="2546">
                  <c:v>43745</c:v>
                </c:pt>
                <c:pt idx="2547">
                  <c:v>43746</c:v>
                </c:pt>
                <c:pt idx="2548">
                  <c:v>43747</c:v>
                </c:pt>
                <c:pt idx="2549">
                  <c:v>43748</c:v>
                </c:pt>
                <c:pt idx="2550">
                  <c:v>43749</c:v>
                </c:pt>
                <c:pt idx="2551">
                  <c:v>43752</c:v>
                </c:pt>
                <c:pt idx="2552">
                  <c:v>43753</c:v>
                </c:pt>
                <c:pt idx="2553">
                  <c:v>43754</c:v>
                </c:pt>
                <c:pt idx="2554">
                  <c:v>43755</c:v>
                </c:pt>
                <c:pt idx="2555">
                  <c:v>43756</c:v>
                </c:pt>
                <c:pt idx="2556">
                  <c:v>43759</c:v>
                </c:pt>
                <c:pt idx="2557">
                  <c:v>43760</c:v>
                </c:pt>
                <c:pt idx="2558">
                  <c:v>43761</c:v>
                </c:pt>
                <c:pt idx="2559">
                  <c:v>43762</c:v>
                </c:pt>
                <c:pt idx="2560">
                  <c:v>43763</c:v>
                </c:pt>
                <c:pt idx="2561">
                  <c:v>43766</c:v>
                </c:pt>
                <c:pt idx="2562">
                  <c:v>43767</c:v>
                </c:pt>
                <c:pt idx="2563">
                  <c:v>43768</c:v>
                </c:pt>
                <c:pt idx="2564">
                  <c:v>43769</c:v>
                </c:pt>
                <c:pt idx="2565">
                  <c:v>43770</c:v>
                </c:pt>
                <c:pt idx="2566">
                  <c:v>43773</c:v>
                </c:pt>
                <c:pt idx="2567">
                  <c:v>43774</c:v>
                </c:pt>
                <c:pt idx="2568">
                  <c:v>43775</c:v>
                </c:pt>
                <c:pt idx="2569">
                  <c:v>43776</c:v>
                </c:pt>
                <c:pt idx="2570">
                  <c:v>43777</c:v>
                </c:pt>
                <c:pt idx="2571">
                  <c:v>43780</c:v>
                </c:pt>
                <c:pt idx="2572">
                  <c:v>43781</c:v>
                </c:pt>
                <c:pt idx="2573">
                  <c:v>43782</c:v>
                </c:pt>
                <c:pt idx="2574">
                  <c:v>43783</c:v>
                </c:pt>
                <c:pt idx="2575">
                  <c:v>43784</c:v>
                </c:pt>
                <c:pt idx="2576">
                  <c:v>43787</c:v>
                </c:pt>
                <c:pt idx="2577">
                  <c:v>43788</c:v>
                </c:pt>
                <c:pt idx="2578">
                  <c:v>43789</c:v>
                </c:pt>
                <c:pt idx="2579">
                  <c:v>43790</c:v>
                </c:pt>
                <c:pt idx="2580">
                  <c:v>43791</c:v>
                </c:pt>
                <c:pt idx="2581">
                  <c:v>43794</c:v>
                </c:pt>
                <c:pt idx="2582">
                  <c:v>43795</c:v>
                </c:pt>
                <c:pt idx="2583">
                  <c:v>43796</c:v>
                </c:pt>
                <c:pt idx="2584">
                  <c:v>43797</c:v>
                </c:pt>
                <c:pt idx="2585">
                  <c:v>43798</c:v>
                </c:pt>
                <c:pt idx="2586">
                  <c:v>43801</c:v>
                </c:pt>
                <c:pt idx="2587">
                  <c:v>43802</c:v>
                </c:pt>
                <c:pt idx="2588">
                  <c:v>43803</c:v>
                </c:pt>
                <c:pt idx="2589">
                  <c:v>43804</c:v>
                </c:pt>
                <c:pt idx="2590">
                  <c:v>43805</c:v>
                </c:pt>
                <c:pt idx="2591">
                  <c:v>43808</c:v>
                </c:pt>
                <c:pt idx="2592">
                  <c:v>43809</c:v>
                </c:pt>
                <c:pt idx="2593">
                  <c:v>43810</c:v>
                </c:pt>
                <c:pt idx="2594">
                  <c:v>43811</c:v>
                </c:pt>
                <c:pt idx="2595">
                  <c:v>43812</c:v>
                </c:pt>
                <c:pt idx="2596">
                  <c:v>43815</c:v>
                </c:pt>
                <c:pt idx="2597">
                  <c:v>43816</c:v>
                </c:pt>
                <c:pt idx="2598">
                  <c:v>43817</c:v>
                </c:pt>
                <c:pt idx="2599">
                  <c:v>43818</c:v>
                </c:pt>
                <c:pt idx="2600">
                  <c:v>43819</c:v>
                </c:pt>
                <c:pt idx="2601">
                  <c:v>43822</c:v>
                </c:pt>
                <c:pt idx="2602">
                  <c:v>43823</c:v>
                </c:pt>
                <c:pt idx="2603">
                  <c:v>43824</c:v>
                </c:pt>
                <c:pt idx="2604">
                  <c:v>43825</c:v>
                </c:pt>
                <c:pt idx="2605">
                  <c:v>43826</c:v>
                </c:pt>
                <c:pt idx="2606">
                  <c:v>43829</c:v>
                </c:pt>
                <c:pt idx="2607">
                  <c:v>43830</c:v>
                </c:pt>
                <c:pt idx="2608">
                  <c:v>43831</c:v>
                </c:pt>
                <c:pt idx="2609">
                  <c:v>43832</c:v>
                </c:pt>
                <c:pt idx="2610">
                  <c:v>43833</c:v>
                </c:pt>
                <c:pt idx="2611">
                  <c:v>43836</c:v>
                </c:pt>
                <c:pt idx="2612">
                  <c:v>43837</c:v>
                </c:pt>
                <c:pt idx="2613">
                  <c:v>43838</c:v>
                </c:pt>
                <c:pt idx="2614">
                  <c:v>43839</c:v>
                </c:pt>
                <c:pt idx="2615">
                  <c:v>43840</c:v>
                </c:pt>
                <c:pt idx="2616">
                  <c:v>43843</c:v>
                </c:pt>
                <c:pt idx="2617">
                  <c:v>43844</c:v>
                </c:pt>
                <c:pt idx="2618">
                  <c:v>43845</c:v>
                </c:pt>
                <c:pt idx="2619">
                  <c:v>43846</c:v>
                </c:pt>
                <c:pt idx="2620">
                  <c:v>43847</c:v>
                </c:pt>
                <c:pt idx="2621">
                  <c:v>43850</c:v>
                </c:pt>
                <c:pt idx="2622">
                  <c:v>43851</c:v>
                </c:pt>
                <c:pt idx="2623">
                  <c:v>43852</c:v>
                </c:pt>
                <c:pt idx="2624">
                  <c:v>43853</c:v>
                </c:pt>
                <c:pt idx="2625">
                  <c:v>43854</c:v>
                </c:pt>
                <c:pt idx="2626">
                  <c:v>43857</c:v>
                </c:pt>
                <c:pt idx="2627">
                  <c:v>43858</c:v>
                </c:pt>
                <c:pt idx="2628">
                  <c:v>43859</c:v>
                </c:pt>
                <c:pt idx="2629">
                  <c:v>43860</c:v>
                </c:pt>
                <c:pt idx="2630">
                  <c:v>43861</c:v>
                </c:pt>
                <c:pt idx="2631">
                  <c:v>43864</c:v>
                </c:pt>
                <c:pt idx="2632">
                  <c:v>43865</c:v>
                </c:pt>
                <c:pt idx="2633">
                  <c:v>43866</c:v>
                </c:pt>
                <c:pt idx="2634">
                  <c:v>43867</c:v>
                </c:pt>
                <c:pt idx="2635">
                  <c:v>43868</c:v>
                </c:pt>
                <c:pt idx="2636">
                  <c:v>43871</c:v>
                </c:pt>
                <c:pt idx="2637">
                  <c:v>43872</c:v>
                </c:pt>
                <c:pt idx="2638">
                  <c:v>43873</c:v>
                </c:pt>
                <c:pt idx="2639">
                  <c:v>43874</c:v>
                </c:pt>
                <c:pt idx="2640">
                  <c:v>43875</c:v>
                </c:pt>
                <c:pt idx="2641">
                  <c:v>43878</c:v>
                </c:pt>
                <c:pt idx="2642">
                  <c:v>43879</c:v>
                </c:pt>
                <c:pt idx="2643">
                  <c:v>43880</c:v>
                </c:pt>
                <c:pt idx="2644">
                  <c:v>43881</c:v>
                </c:pt>
                <c:pt idx="2645">
                  <c:v>43882</c:v>
                </c:pt>
                <c:pt idx="2646">
                  <c:v>43885</c:v>
                </c:pt>
                <c:pt idx="2647">
                  <c:v>43886</c:v>
                </c:pt>
                <c:pt idx="2648">
                  <c:v>43887</c:v>
                </c:pt>
                <c:pt idx="2649">
                  <c:v>43888</c:v>
                </c:pt>
                <c:pt idx="2650">
                  <c:v>43889</c:v>
                </c:pt>
                <c:pt idx="2651">
                  <c:v>43892</c:v>
                </c:pt>
                <c:pt idx="2652">
                  <c:v>43893</c:v>
                </c:pt>
                <c:pt idx="2653">
                  <c:v>43894</c:v>
                </c:pt>
                <c:pt idx="2654">
                  <c:v>43895</c:v>
                </c:pt>
                <c:pt idx="2655">
                  <c:v>43896</c:v>
                </c:pt>
                <c:pt idx="2656">
                  <c:v>43899</c:v>
                </c:pt>
                <c:pt idx="2657">
                  <c:v>43900</c:v>
                </c:pt>
                <c:pt idx="2658">
                  <c:v>43901</c:v>
                </c:pt>
                <c:pt idx="2659">
                  <c:v>43902</c:v>
                </c:pt>
                <c:pt idx="2660">
                  <c:v>43903</c:v>
                </c:pt>
                <c:pt idx="2661">
                  <c:v>43906</c:v>
                </c:pt>
                <c:pt idx="2662">
                  <c:v>43907</c:v>
                </c:pt>
                <c:pt idx="2663">
                  <c:v>43908</c:v>
                </c:pt>
                <c:pt idx="2664">
                  <c:v>43909</c:v>
                </c:pt>
                <c:pt idx="2665">
                  <c:v>43910</c:v>
                </c:pt>
                <c:pt idx="2666">
                  <c:v>43913</c:v>
                </c:pt>
                <c:pt idx="2667">
                  <c:v>43914</c:v>
                </c:pt>
                <c:pt idx="2668">
                  <c:v>43915</c:v>
                </c:pt>
                <c:pt idx="2669">
                  <c:v>43916</c:v>
                </c:pt>
                <c:pt idx="2670">
                  <c:v>43917</c:v>
                </c:pt>
                <c:pt idx="2671">
                  <c:v>43920</c:v>
                </c:pt>
                <c:pt idx="2672">
                  <c:v>43921</c:v>
                </c:pt>
                <c:pt idx="2673">
                  <c:v>43922</c:v>
                </c:pt>
                <c:pt idx="2674">
                  <c:v>43923</c:v>
                </c:pt>
                <c:pt idx="2675">
                  <c:v>43924</c:v>
                </c:pt>
                <c:pt idx="2676">
                  <c:v>43927</c:v>
                </c:pt>
                <c:pt idx="2677">
                  <c:v>43928</c:v>
                </c:pt>
                <c:pt idx="2678">
                  <c:v>43929</c:v>
                </c:pt>
                <c:pt idx="2679">
                  <c:v>43930</c:v>
                </c:pt>
                <c:pt idx="2680">
                  <c:v>43931</c:v>
                </c:pt>
                <c:pt idx="2681">
                  <c:v>43934</c:v>
                </c:pt>
                <c:pt idx="2682">
                  <c:v>43935</c:v>
                </c:pt>
                <c:pt idx="2683">
                  <c:v>43936</c:v>
                </c:pt>
                <c:pt idx="2684">
                  <c:v>43937</c:v>
                </c:pt>
                <c:pt idx="2685">
                  <c:v>43938</c:v>
                </c:pt>
                <c:pt idx="2686">
                  <c:v>43941</c:v>
                </c:pt>
                <c:pt idx="2687">
                  <c:v>43942</c:v>
                </c:pt>
                <c:pt idx="2688">
                  <c:v>43943</c:v>
                </c:pt>
                <c:pt idx="2689">
                  <c:v>43944</c:v>
                </c:pt>
                <c:pt idx="2690">
                  <c:v>43945</c:v>
                </c:pt>
                <c:pt idx="2691">
                  <c:v>43948</c:v>
                </c:pt>
                <c:pt idx="2692">
                  <c:v>43949</c:v>
                </c:pt>
                <c:pt idx="2693">
                  <c:v>43950</c:v>
                </c:pt>
                <c:pt idx="2694">
                  <c:v>43951</c:v>
                </c:pt>
                <c:pt idx="2695">
                  <c:v>43952</c:v>
                </c:pt>
                <c:pt idx="2696">
                  <c:v>43955</c:v>
                </c:pt>
                <c:pt idx="2697">
                  <c:v>43956</c:v>
                </c:pt>
                <c:pt idx="2698">
                  <c:v>43957</c:v>
                </c:pt>
                <c:pt idx="2699">
                  <c:v>43958</c:v>
                </c:pt>
                <c:pt idx="2700">
                  <c:v>43959</c:v>
                </c:pt>
                <c:pt idx="2701">
                  <c:v>43962</c:v>
                </c:pt>
                <c:pt idx="2702">
                  <c:v>43963</c:v>
                </c:pt>
                <c:pt idx="2703">
                  <c:v>43964</c:v>
                </c:pt>
                <c:pt idx="2704">
                  <c:v>43965</c:v>
                </c:pt>
                <c:pt idx="2705">
                  <c:v>43966</c:v>
                </c:pt>
                <c:pt idx="2706">
                  <c:v>43969</c:v>
                </c:pt>
                <c:pt idx="2707">
                  <c:v>43970</c:v>
                </c:pt>
                <c:pt idx="2708">
                  <c:v>43971</c:v>
                </c:pt>
                <c:pt idx="2709">
                  <c:v>43972</c:v>
                </c:pt>
                <c:pt idx="2710">
                  <c:v>43973</c:v>
                </c:pt>
                <c:pt idx="2711">
                  <c:v>43976</c:v>
                </c:pt>
                <c:pt idx="2712">
                  <c:v>43977</c:v>
                </c:pt>
                <c:pt idx="2713">
                  <c:v>43978</c:v>
                </c:pt>
                <c:pt idx="2714">
                  <c:v>43979</c:v>
                </c:pt>
                <c:pt idx="2715">
                  <c:v>43980</c:v>
                </c:pt>
                <c:pt idx="2716">
                  <c:v>43983</c:v>
                </c:pt>
                <c:pt idx="2717">
                  <c:v>43984</c:v>
                </c:pt>
                <c:pt idx="2718">
                  <c:v>43985</c:v>
                </c:pt>
                <c:pt idx="2719">
                  <c:v>43986</c:v>
                </c:pt>
                <c:pt idx="2720">
                  <c:v>43987</c:v>
                </c:pt>
                <c:pt idx="2721">
                  <c:v>43990</c:v>
                </c:pt>
                <c:pt idx="2722">
                  <c:v>43991</c:v>
                </c:pt>
                <c:pt idx="2723">
                  <c:v>43992</c:v>
                </c:pt>
                <c:pt idx="2724">
                  <c:v>43993</c:v>
                </c:pt>
                <c:pt idx="2725">
                  <c:v>43994</c:v>
                </c:pt>
                <c:pt idx="2726">
                  <c:v>43997</c:v>
                </c:pt>
                <c:pt idx="2727">
                  <c:v>43998</c:v>
                </c:pt>
                <c:pt idx="2728">
                  <c:v>43999</c:v>
                </c:pt>
                <c:pt idx="2729">
                  <c:v>44000</c:v>
                </c:pt>
                <c:pt idx="2730">
                  <c:v>44001</c:v>
                </c:pt>
                <c:pt idx="2731">
                  <c:v>44004</c:v>
                </c:pt>
                <c:pt idx="2732">
                  <c:v>44005</c:v>
                </c:pt>
                <c:pt idx="2733">
                  <c:v>44006</c:v>
                </c:pt>
                <c:pt idx="2734">
                  <c:v>44007</c:v>
                </c:pt>
                <c:pt idx="2735">
                  <c:v>44008</c:v>
                </c:pt>
                <c:pt idx="2736">
                  <c:v>44011</c:v>
                </c:pt>
                <c:pt idx="2737">
                  <c:v>44012</c:v>
                </c:pt>
                <c:pt idx="2738">
                  <c:v>44013</c:v>
                </c:pt>
                <c:pt idx="2739">
                  <c:v>44014</c:v>
                </c:pt>
                <c:pt idx="2740">
                  <c:v>44015</c:v>
                </c:pt>
                <c:pt idx="2741">
                  <c:v>44018</c:v>
                </c:pt>
                <c:pt idx="2742">
                  <c:v>44019</c:v>
                </c:pt>
                <c:pt idx="2743">
                  <c:v>44020</c:v>
                </c:pt>
                <c:pt idx="2744">
                  <c:v>44021</c:v>
                </c:pt>
                <c:pt idx="2745">
                  <c:v>44022</c:v>
                </c:pt>
                <c:pt idx="2746">
                  <c:v>44025</c:v>
                </c:pt>
                <c:pt idx="2747">
                  <c:v>44026</c:v>
                </c:pt>
                <c:pt idx="2748">
                  <c:v>44027</c:v>
                </c:pt>
                <c:pt idx="2749">
                  <c:v>44028</c:v>
                </c:pt>
                <c:pt idx="2750">
                  <c:v>44029</c:v>
                </c:pt>
                <c:pt idx="2751">
                  <c:v>44032</c:v>
                </c:pt>
                <c:pt idx="2752">
                  <c:v>44033</c:v>
                </c:pt>
                <c:pt idx="2753">
                  <c:v>44034</c:v>
                </c:pt>
                <c:pt idx="2754">
                  <c:v>44035</c:v>
                </c:pt>
                <c:pt idx="2755">
                  <c:v>44036</c:v>
                </c:pt>
                <c:pt idx="2756">
                  <c:v>44039</c:v>
                </c:pt>
                <c:pt idx="2757">
                  <c:v>44040</c:v>
                </c:pt>
                <c:pt idx="2758">
                  <c:v>44041</c:v>
                </c:pt>
                <c:pt idx="2759">
                  <c:v>44042</c:v>
                </c:pt>
                <c:pt idx="2760">
                  <c:v>44043</c:v>
                </c:pt>
                <c:pt idx="2761">
                  <c:v>44046</c:v>
                </c:pt>
                <c:pt idx="2762">
                  <c:v>44047</c:v>
                </c:pt>
                <c:pt idx="2763">
                  <c:v>44048</c:v>
                </c:pt>
                <c:pt idx="2764">
                  <c:v>44049</c:v>
                </c:pt>
                <c:pt idx="2765">
                  <c:v>44050</c:v>
                </c:pt>
                <c:pt idx="2766">
                  <c:v>44053</c:v>
                </c:pt>
                <c:pt idx="2767">
                  <c:v>44054</c:v>
                </c:pt>
                <c:pt idx="2768">
                  <c:v>44055</c:v>
                </c:pt>
                <c:pt idx="2769">
                  <c:v>44056</c:v>
                </c:pt>
                <c:pt idx="2770">
                  <c:v>44057</c:v>
                </c:pt>
                <c:pt idx="2771">
                  <c:v>44060</c:v>
                </c:pt>
                <c:pt idx="2772">
                  <c:v>44061</c:v>
                </c:pt>
                <c:pt idx="2773">
                  <c:v>44062</c:v>
                </c:pt>
                <c:pt idx="2774">
                  <c:v>44063</c:v>
                </c:pt>
                <c:pt idx="2775">
                  <c:v>44064</c:v>
                </c:pt>
                <c:pt idx="2776">
                  <c:v>44067</c:v>
                </c:pt>
                <c:pt idx="2777">
                  <c:v>44068</c:v>
                </c:pt>
                <c:pt idx="2778">
                  <c:v>44069</c:v>
                </c:pt>
                <c:pt idx="2779">
                  <c:v>44070</c:v>
                </c:pt>
                <c:pt idx="2780">
                  <c:v>44071</c:v>
                </c:pt>
                <c:pt idx="2781">
                  <c:v>44074</c:v>
                </c:pt>
                <c:pt idx="2782">
                  <c:v>44075</c:v>
                </c:pt>
                <c:pt idx="2783">
                  <c:v>44076</c:v>
                </c:pt>
                <c:pt idx="2784">
                  <c:v>44077</c:v>
                </c:pt>
                <c:pt idx="2785">
                  <c:v>44078</c:v>
                </c:pt>
                <c:pt idx="2786">
                  <c:v>44081</c:v>
                </c:pt>
                <c:pt idx="2787">
                  <c:v>44082</c:v>
                </c:pt>
                <c:pt idx="2788">
                  <c:v>44083</c:v>
                </c:pt>
                <c:pt idx="2789">
                  <c:v>44084</c:v>
                </c:pt>
                <c:pt idx="2790">
                  <c:v>44085</c:v>
                </c:pt>
                <c:pt idx="2791">
                  <c:v>44088</c:v>
                </c:pt>
                <c:pt idx="2792">
                  <c:v>44089</c:v>
                </c:pt>
                <c:pt idx="2793">
                  <c:v>44090</c:v>
                </c:pt>
                <c:pt idx="2794">
                  <c:v>44091</c:v>
                </c:pt>
                <c:pt idx="2795">
                  <c:v>44092</c:v>
                </c:pt>
                <c:pt idx="2796">
                  <c:v>44095</c:v>
                </c:pt>
                <c:pt idx="2797">
                  <c:v>44096</c:v>
                </c:pt>
                <c:pt idx="2798">
                  <c:v>44097</c:v>
                </c:pt>
                <c:pt idx="2799">
                  <c:v>44098</c:v>
                </c:pt>
                <c:pt idx="2800">
                  <c:v>44099</c:v>
                </c:pt>
                <c:pt idx="2801">
                  <c:v>44102</c:v>
                </c:pt>
                <c:pt idx="2802">
                  <c:v>44103</c:v>
                </c:pt>
                <c:pt idx="2803">
                  <c:v>44104</c:v>
                </c:pt>
                <c:pt idx="2804">
                  <c:v>44105</c:v>
                </c:pt>
                <c:pt idx="2805">
                  <c:v>44106</c:v>
                </c:pt>
                <c:pt idx="2806">
                  <c:v>44109</c:v>
                </c:pt>
                <c:pt idx="2807">
                  <c:v>44110</c:v>
                </c:pt>
                <c:pt idx="2808">
                  <c:v>44111</c:v>
                </c:pt>
                <c:pt idx="2809">
                  <c:v>44112</c:v>
                </c:pt>
                <c:pt idx="2810">
                  <c:v>44113</c:v>
                </c:pt>
                <c:pt idx="2811">
                  <c:v>44116</c:v>
                </c:pt>
                <c:pt idx="2812">
                  <c:v>44117</c:v>
                </c:pt>
                <c:pt idx="2813">
                  <c:v>44118</c:v>
                </c:pt>
                <c:pt idx="2814">
                  <c:v>44119</c:v>
                </c:pt>
                <c:pt idx="2815">
                  <c:v>44120</c:v>
                </c:pt>
                <c:pt idx="2816">
                  <c:v>44123</c:v>
                </c:pt>
                <c:pt idx="2817">
                  <c:v>44124</c:v>
                </c:pt>
                <c:pt idx="2818">
                  <c:v>44125</c:v>
                </c:pt>
                <c:pt idx="2819">
                  <c:v>44126</c:v>
                </c:pt>
                <c:pt idx="2820">
                  <c:v>44127</c:v>
                </c:pt>
                <c:pt idx="2821">
                  <c:v>44130</c:v>
                </c:pt>
                <c:pt idx="2822">
                  <c:v>44131</c:v>
                </c:pt>
                <c:pt idx="2823">
                  <c:v>44132</c:v>
                </c:pt>
                <c:pt idx="2824">
                  <c:v>44133</c:v>
                </c:pt>
                <c:pt idx="2825">
                  <c:v>44134</c:v>
                </c:pt>
                <c:pt idx="2826">
                  <c:v>44137</c:v>
                </c:pt>
                <c:pt idx="2827">
                  <c:v>44138</c:v>
                </c:pt>
                <c:pt idx="2828">
                  <c:v>44139</c:v>
                </c:pt>
                <c:pt idx="2829">
                  <c:v>44140</c:v>
                </c:pt>
                <c:pt idx="2830">
                  <c:v>44141</c:v>
                </c:pt>
                <c:pt idx="2831">
                  <c:v>44144</c:v>
                </c:pt>
                <c:pt idx="2832">
                  <c:v>44145</c:v>
                </c:pt>
                <c:pt idx="2833">
                  <c:v>44146</c:v>
                </c:pt>
                <c:pt idx="2834">
                  <c:v>44147</c:v>
                </c:pt>
                <c:pt idx="2835">
                  <c:v>44148</c:v>
                </c:pt>
                <c:pt idx="2836">
                  <c:v>44151</c:v>
                </c:pt>
                <c:pt idx="2837">
                  <c:v>44152</c:v>
                </c:pt>
                <c:pt idx="2838">
                  <c:v>44153</c:v>
                </c:pt>
                <c:pt idx="2839">
                  <c:v>44154</c:v>
                </c:pt>
                <c:pt idx="2840">
                  <c:v>44155</c:v>
                </c:pt>
                <c:pt idx="2841">
                  <c:v>44158</c:v>
                </c:pt>
                <c:pt idx="2842">
                  <c:v>44159</c:v>
                </c:pt>
                <c:pt idx="2843">
                  <c:v>44160</c:v>
                </c:pt>
                <c:pt idx="2844">
                  <c:v>44161</c:v>
                </c:pt>
                <c:pt idx="2845">
                  <c:v>44162</c:v>
                </c:pt>
                <c:pt idx="2846">
                  <c:v>44165</c:v>
                </c:pt>
                <c:pt idx="2847">
                  <c:v>44166</c:v>
                </c:pt>
                <c:pt idx="2848">
                  <c:v>44167</c:v>
                </c:pt>
                <c:pt idx="2849">
                  <c:v>44168</c:v>
                </c:pt>
                <c:pt idx="2850">
                  <c:v>44169</c:v>
                </c:pt>
                <c:pt idx="2851">
                  <c:v>44172</c:v>
                </c:pt>
                <c:pt idx="2852">
                  <c:v>44173</c:v>
                </c:pt>
                <c:pt idx="2853">
                  <c:v>44174</c:v>
                </c:pt>
                <c:pt idx="2854">
                  <c:v>44175</c:v>
                </c:pt>
                <c:pt idx="2855">
                  <c:v>44176</c:v>
                </c:pt>
                <c:pt idx="2856">
                  <c:v>44179</c:v>
                </c:pt>
                <c:pt idx="2857">
                  <c:v>44180</c:v>
                </c:pt>
                <c:pt idx="2858">
                  <c:v>44181</c:v>
                </c:pt>
                <c:pt idx="2859">
                  <c:v>44182</c:v>
                </c:pt>
                <c:pt idx="2860">
                  <c:v>44183</c:v>
                </c:pt>
                <c:pt idx="2861">
                  <c:v>44186</c:v>
                </c:pt>
                <c:pt idx="2862">
                  <c:v>44187</c:v>
                </c:pt>
                <c:pt idx="2863">
                  <c:v>44188</c:v>
                </c:pt>
                <c:pt idx="2864">
                  <c:v>44189</c:v>
                </c:pt>
                <c:pt idx="2865">
                  <c:v>44190</c:v>
                </c:pt>
                <c:pt idx="2866">
                  <c:v>44193</c:v>
                </c:pt>
                <c:pt idx="2867">
                  <c:v>44194</c:v>
                </c:pt>
                <c:pt idx="2868">
                  <c:v>44195</c:v>
                </c:pt>
                <c:pt idx="2869">
                  <c:v>44196</c:v>
                </c:pt>
                <c:pt idx="2870">
                  <c:v>44197</c:v>
                </c:pt>
                <c:pt idx="2871">
                  <c:v>44200</c:v>
                </c:pt>
                <c:pt idx="2872">
                  <c:v>44201</c:v>
                </c:pt>
                <c:pt idx="2873">
                  <c:v>44202</c:v>
                </c:pt>
                <c:pt idx="2874">
                  <c:v>44203</c:v>
                </c:pt>
                <c:pt idx="2875">
                  <c:v>44204</c:v>
                </c:pt>
                <c:pt idx="2876">
                  <c:v>44207</c:v>
                </c:pt>
                <c:pt idx="2877">
                  <c:v>44208</c:v>
                </c:pt>
                <c:pt idx="2878">
                  <c:v>44209</c:v>
                </c:pt>
                <c:pt idx="2879">
                  <c:v>44210</c:v>
                </c:pt>
                <c:pt idx="2880">
                  <c:v>44211</c:v>
                </c:pt>
                <c:pt idx="2881">
                  <c:v>44214</c:v>
                </c:pt>
                <c:pt idx="2882">
                  <c:v>44215</c:v>
                </c:pt>
                <c:pt idx="2883">
                  <c:v>44216</c:v>
                </c:pt>
                <c:pt idx="2884">
                  <c:v>44217</c:v>
                </c:pt>
                <c:pt idx="2885">
                  <c:v>44218</c:v>
                </c:pt>
                <c:pt idx="2886">
                  <c:v>44221</c:v>
                </c:pt>
                <c:pt idx="2887">
                  <c:v>44222</c:v>
                </c:pt>
                <c:pt idx="2888">
                  <c:v>44223</c:v>
                </c:pt>
                <c:pt idx="2889">
                  <c:v>44224</c:v>
                </c:pt>
                <c:pt idx="2890">
                  <c:v>44225</c:v>
                </c:pt>
                <c:pt idx="2891">
                  <c:v>44228</c:v>
                </c:pt>
                <c:pt idx="2892">
                  <c:v>44229</c:v>
                </c:pt>
                <c:pt idx="2893">
                  <c:v>44230</c:v>
                </c:pt>
                <c:pt idx="2894">
                  <c:v>44231</c:v>
                </c:pt>
                <c:pt idx="2895">
                  <c:v>44232</c:v>
                </c:pt>
                <c:pt idx="2896">
                  <c:v>44235</c:v>
                </c:pt>
                <c:pt idx="2897">
                  <c:v>44236</c:v>
                </c:pt>
                <c:pt idx="2898">
                  <c:v>44237</c:v>
                </c:pt>
                <c:pt idx="2899">
                  <c:v>44238</c:v>
                </c:pt>
                <c:pt idx="2900">
                  <c:v>44239</c:v>
                </c:pt>
                <c:pt idx="2901">
                  <c:v>44242</c:v>
                </c:pt>
                <c:pt idx="2902">
                  <c:v>44243</c:v>
                </c:pt>
                <c:pt idx="2903">
                  <c:v>44244</c:v>
                </c:pt>
                <c:pt idx="2904">
                  <c:v>44245</c:v>
                </c:pt>
                <c:pt idx="2905">
                  <c:v>44246</c:v>
                </c:pt>
                <c:pt idx="2906">
                  <c:v>44249</c:v>
                </c:pt>
                <c:pt idx="2907">
                  <c:v>44250</c:v>
                </c:pt>
                <c:pt idx="2908">
                  <c:v>44251</c:v>
                </c:pt>
                <c:pt idx="2909">
                  <c:v>44252</c:v>
                </c:pt>
                <c:pt idx="2910">
                  <c:v>44253</c:v>
                </c:pt>
                <c:pt idx="2911">
                  <c:v>44256</c:v>
                </c:pt>
                <c:pt idx="2912">
                  <c:v>44257</c:v>
                </c:pt>
                <c:pt idx="2913">
                  <c:v>44258</c:v>
                </c:pt>
                <c:pt idx="2914">
                  <c:v>44259</c:v>
                </c:pt>
                <c:pt idx="2915">
                  <c:v>44260</c:v>
                </c:pt>
                <c:pt idx="2916">
                  <c:v>44263</c:v>
                </c:pt>
                <c:pt idx="2917">
                  <c:v>44264</c:v>
                </c:pt>
                <c:pt idx="2918">
                  <c:v>44265</c:v>
                </c:pt>
                <c:pt idx="2919">
                  <c:v>44266</c:v>
                </c:pt>
                <c:pt idx="2920">
                  <c:v>44267</c:v>
                </c:pt>
                <c:pt idx="2921">
                  <c:v>44270</c:v>
                </c:pt>
                <c:pt idx="2922">
                  <c:v>44271</c:v>
                </c:pt>
                <c:pt idx="2923">
                  <c:v>44272</c:v>
                </c:pt>
                <c:pt idx="2924">
                  <c:v>44273</c:v>
                </c:pt>
                <c:pt idx="2925">
                  <c:v>44274</c:v>
                </c:pt>
                <c:pt idx="2926">
                  <c:v>44277</c:v>
                </c:pt>
                <c:pt idx="2927">
                  <c:v>44278</c:v>
                </c:pt>
                <c:pt idx="2928">
                  <c:v>44279</c:v>
                </c:pt>
                <c:pt idx="2929">
                  <c:v>44280</c:v>
                </c:pt>
                <c:pt idx="2930">
                  <c:v>44281</c:v>
                </c:pt>
                <c:pt idx="2931">
                  <c:v>44284</c:v>
                </c:pt>
                <c:pt idx="2932">
                  <c:v>44285</c:v>
                </c:pt>
                <c:pt idx="2933">
                  <c:v>44286</c:v>
                </c:pt>
                <c:pt idx="2934">
                  <c:v>44287</c:v>
                </c:pt>
                <c:pt idx="2935">
                  <c:v>44288</c:v>
                </c:pt>
                <c:pt idx="2936">
                  <c:v>44291</c:v>
                </c:pt>
                <c:pt idx="2937">
                  <c:v>44292</c:v>
                </c:pt>
                <c:pt idx="2938">
                  <c:v>44293</c:v>
                </c:pt>
                <c:pt idx="2939">
                  <c:v>44294</c:v>
                </c:pt>
                <c:pt idx="2940">
                  <c:v>44295</c:v>
                </c:pt>
                <c:pt idx="2941">
                  <c:v>44298</c:v>
                </c:pt>
                <c:pt idx="2942">
                  <c:v>44299</c:v>
                </c:pt>
                <c:pt idx="2943">
                  <c:v>44300</c:v>
                </c:pt>
                <c:pt idx="2944">
                  <c:v>44301</c:v>
                </c:pt>
                <c:pt idx="2945">
                  <c:v>44302</c:v>
                </c:pt>
                <c:pt idx="2946">
                  <c:v>44305</c:v>
                </c:pt>
                <c:pt idx="2947">
                  <c:v>44306</c:v>
                </c:pt>
                <c:pt idx="2948">
                  <c:v>44307</c:v>
                </c:pt>
                <c:pt idx="2949">
                  <c:v>44308</c:v>
                </c:pt>
                <c:pt idx="2950">
                  <c:v>44309</c:v>
                </c:pt>
                <c:pt idx="2951">
                  <c:v>44312</c:v>
                </c:pt>
                <c:pt idx="2952">
                  <c:v>44313</c:v>
                </c:pt>
                <c:pt idx="2953">
                  <c:v>44314</c:v>
                </c:pt>
                <c:pt idx="2954">
                  <c:v>44315</c:v>
                </c:pt>
                <c:pt idx="2955">
                  <c:v>44316</c:v>
                </c:pt>
                <c:pt idx="2956">
                  <c:v>44319</c:v>
                </c:pt>
                <c:pt idx="2957">
                  <c:v>44320</c:v>
                </c:pt>
                <c:pt idx="2958">
                  <c:v>44321</c:v>
                </c:pt>
                <c:pt idx="2959">
                  <c:v>44322</c:v>
                </c:pt>
                <c:pt idx="2960">
                  <c:v>44323</c:v>
                </c:pt>
                <c:pt idx="2961">
                  <c:v>44326</c:v>
                </c:pt>
                <c:pt idx="2962">
                  <c:v>44327</c:v>
                </c:pt>
                <c:pt idx="2963">
                  <c:v>44328</c:v>
                </c:pt>
                <c:pt idx="2964">
                  <c:v>44329</c:v>
                </c:pt>
                <c:pt idx="2965">
                  <c:v>44330</c:v>
                </c:pt>
                <c:pt idx="2966">
                  <c:v>44333</c:v>
                </c:pt>
                <c:pt idx="2967">
                  <c:v>44334</c:v>
                </c:pt>
                <c:pt idx="2968">
                  <c:v>44335</c:v>
                </c:pt>
                <c:pt idx="2969">
                  <c:v>44336</c:v>
                </c:pt>
                <c:pt idx="2970">
                  <c:v>44337</c:v>
                </c:pt>
                <c:pt idx="2971">
                  <c:v>44340</c:v>
                </c:pt>
                <c:pt idx="2972">
                  <c:v>44341</c:v>
                </c:pt>
                <c:pt idx="2973">
                  <c:v>44342</c:v>
                </c:pt>
                <c:pt idx="2974">
                  <c:v>44343</c:v>
                </c:pt>
                <c:pt idx="2975">
                  <c:v>44344</c:v>
                </c:pt>
                <c:pt idx="2976">
                  <c:v>44347</c:v>
                </c:pt>
                <c:pt idx="2977">
                  <c:v>44348</c:v>
                </c:pt>
                <c:pt idx="2978">
                  <c:v>44349</c:v>
                </c:pt>
                <c:pt idx="2979">
                  <c:v>44350</c:v>
                </c:pt>
                <c:pt idx="2980">
                  <c:v>44351</c:v>
                </c:pt>
                <c:pt idx="2981">
                  <c:v>44354</c:v>
                </c:pt>
                <c:pt idx="2982">
                  <c:v>44355</c:v>
                </c:pt>
                <c:pt idx="2983">
                  <c:v>44356</c:v>
                </c:pt>
                <c:pt idx="2984">
                  <c:v>44357</c:v>
                </c:pt>
                <c:pt idx="2985">
                  <c:v>44358</c:v>
                </c:pt>
                <c:pt idx="2986">
                  <c:v>44361</c:v>
                </c:pt>
                <c:pt idx="2987">
                  <c:v>44362</c:v>
                </c:pt>
                <c:pt idx="2988">
                  <c:v>44363</c:v>
                </c:pt>
                <c:pt idx="2989">
                  <c:v>44364</c:v>
                </c:pt>
                <c:pt idx="2990">
                  <c:v>44365</c:v>
                </c:pt>
                <c:pt idx="2991">
                  <c:v>44368</c:v>
                </c:pt>
                <c:pt idx="2992">
                  <c:v>44369</c:v>
                </c:pt>
                <c:pt idx="2993">
                  <c:v>44370</c:v>
                </c:pt>
                <c:pt idx="2994">
                  <c:v>44371</c:v>
                </c:pt>
                <c:pt idx="2995">
                  <c:v>44372</c:v>
                </c:pt>
                <c:pt idx="2996">
                  <c:v>44375</c:v>
                </c:pt>
                <c:pt idx="2997">
                  <c:v>44376</c:v>
                </c:pt>
                <c:pt idx="2998">
                  <c:v>44377</c:v>
                </c:pt>
                <c:pt idx="2999">
                  <c:v>44378</c:v>
                </c:pt>
                <c:pt idx="3000">
                  <c:v>44379</c:v>
                </c:pt>
                <c:pt idx="3001">
                  <c:v>44382</c:v>
                </c:pt>
                <c:pt idx="3002">
                  <c:v>44383</c:v>
                </c:pt>
                <c:pt idx="3003">
                  <c:v>44384</c:v>
                </c:pt>
                <c:pt idx="3004">
                  <c:v>44385</c:v>
                </c:pt>
                <c:pt idx="3005">
                  <c:v>44386</c:v>
                </c:pt>
                <c:pt idx="3006">
                  <c:v>44389</c:v>
                </c:pt>
                <c:pt idx="3007">
                  <c:v>44390</c:v>
                </c:pt>
                <c:pt idx="3008">
                  <c:v>44391</c:v>
                </c:pt>
                <c:pt idx="3009">
                  <c:v>44392</c:v>
                </c:pt>
                <c:pt idx="3010">
                  <c:v>44393</c:v>
                </c:pt>
                <c:pt idx="3011">
                  <c:v>44396</c:v>
                </c:pt>
                <c:pt idx="3012">
                  <c:v>44397</c:v>
                </c:pt>
                <c:pt idx="3013">
                  <c:v>44398</c:v>
                </c:pt>
                <c:pt idx="3014">
                  <c:v>44399</c:v>
                </c:pt>
                <c:pt idx="3015">
                  <c:v>44400</c:v>
                </c:pt>
                <c:pt idx="3016">
                  <c:v>44403</c:v>
                </c:pt>
                <c:pt idx="3017">
                  <c:v>44404</c:v>
                </c:pt>
                <c:pt idx="3018">
                  <c:v>44405</c:v>
                </c:pt>
                <c:pt idx="3019">
                  <c:v>44406</c:v>
                </c:pt>
                <c:pt idx="3020">
                  <c:v>44407</c:v>
                </c:pt>
                <c:pt idx="3021">
                  <c:v>44410</c:v>
                </c:pt>
                <c:pt idx="3022">
                  <c:v>44411</c:v>
                </c:pt>
                <c:pt idx="3023">
                  <c:v>44412</c:v>
                </c:pt>
                <c:pt idx="3024">
                  <c:v>44413</c:v>
                </c:pt>
                <c:pt idx="3025">
                  <c:v>44414</c:v>
                </c:pt>
                <c:pt idx="3026">
                  <c:v>44417</c:v>
                </c:pt>
                <c:pt idx="3027">
                  <c:v>44418</c:v>
                </c:pt>
                <c:pt idx="3028">
                  <c:v>44419</c:v>
                </c:pt>
                <c:pt idx="3029">
                  <c:v>44420</c:v>
                </c:pt>
                <c:pt idx="3030">
                  <c:v>44421</c:v>
                </c:pt>
                <c:pt idx="3031">
                  <c:v>44424</c:v>
                </c:pt>
                <c:pt idx="3032">
                  <c:v>44425</c:v>
                </c:pt>
                <c:pt idx="3033">
                  <c:v>44426</c:v>
                </c:pt>
                <c:pt idx="3034">
                  <c:v>44427</c:v>
                </c:pt>
                <c:pt idx="3035">
                  <c:v>44428</c:v>
                </c:pt>
                <c:pt idx="3036">
                  <c:v>44431</c:v>
                </c:pt>
                <c:pt idx="3037">
                  <c:v>44432</c:v>
                </c:pt>
                <c:pt idx="3038">
                  <c:v>44433</c:v>
                </c:pt>
                <c:pt idx="3039">
                  <c:v>44434</c:v>
                </c:pt>
                <c:pt idx="3040">
                  <c:v>44435</c:v>
                </c:pt>
                <c:pt idx="3041">
                  <c:v>44438</c:v>
                </c:pt>
                <c:pt idx="3042">
                  <c:v>44439</c:v>
                </c:pt>
                <c:pt idx="3043">
                  <c:v>44440</c:v>
                </c:pt>
                <c:pt idx="3044">
                  <c:v>44441</c:v>
                </c:pt>
                <c:pt idx="3045">
                  <c:v>44442</c:v>
                </c:pt>
                <c:pt idx="3046">
                  <c:v>44445</c:v>
                </c:pt>
                <c:pt idx="3047">
                  <c:v>44446</c:v>
                </c:pt>
                <c:pt idx="3048">
                  <c:v>44447</c:v>
                </c:pt>
                <c:pt idx="3049">
                  <c:v>44448</c:v>
                </c:pt>
                <c:pt idx="3050">
                  <c:v>44449</c:v>
                </c:pt>
                <c:pt idx="3051">
                  <c:v>44452</c:v>
                </c:pt>
                <c:pt idx="3052">
                  <c:v>44453</c:v>
                </c:pt>
                <c:pt idx="3053">
                  <c:v>44454</c:v>
                </c:pt>
                <c:pt idx="3054">
                  <c:v>44455</c:v>
                </c:pt>
                <c:pt idx="3055">
                  <c:v>44456</c:v>
                </c:pt>
                <c:pt idx="3056">
                  <c:v>44459</c:v>
                </c:pt>
                <c:pt idx="3057">
                  <c:v>44460</c:v>
                </c:pt>
                <c:pt idx="3058">
                  <c:v>44461</c:v>
                </c:pt>
                <c:pt idx="3059">
                  <c:v>44462</c:v>
                </c:pt>
                <c:pt idx="3060">
                  <c:v>44463</c:v>
                </c:pt>
                <c:pt idx="3061">
                  <c:v>44466</c:v>
                </c:pt>
                <c:pt idx="3062">
                  <c:v>44467</c:v>
                </c:pt>
                <c:pt idx="3063">
                  <c:v>44468</c:v>
                </c:pt>
                <c:pt idx="3064">
                  <c:v>44469</c:v>
                </c:pt>
                <c:pt idx="3065">
                  <c:v>44470</c:v>
                </c:pt>
                <c:pt idx="3066">
                  <c:v>44473</c:v>
                </c:pt>
                <c:pt idx="3067">
                  <c:v>44474</c:v>
                </c:pt>
                <c:pt idx="3068">
                  <c:v>44475</c:v>
                </c:pt>
                <c:pt idx="3069">
                  <c:v>44476</c:v>
                </c:pt>
                <c:pt idx="3070">
                  <c:v>44477</c:v>
                </c:pt>
                <c:pt idx="3071">
                  <c:v>44480</c:v>
                </c:pt>
                <c:pt idx="3072">
                  <c:v>44481</c:v>
                </c:pt>
                <c:pt idx="3073">
                  <c:v>44482</c:v>
                </c:pt>
                <c:pt idx="3074">
                  <c:v>44483</c:v>
                </c:pt>
                <c:pt idx="3075">
                  <c:v>44484</c:v>
                </c:pt>
                <c:pt idx="3076">
                  <c:v>44487</c:v>
                </c:pt>
                <c:pt idx="3077">
                  <c:v>44488</c:v>
                </c:pt>
                <c:pt idx="3078">
                  <c:v>44489</c:v>
                </c:pt>
                <c:pt idx="3079">
                  <c:v>44490</c:v>
                </c:pt>
                <c:pt idx="3080">
                  <c:v>44491</c:v>
                </c:pt>
                <c:pt idx="3081">
                  <c:v>44494</c:v>
                </c:pt>
                <c:pt idx="3082">
                  <c:v>44495</c:v>
                </c:pt>
                <c:pt idx="3083">
                  <c:v>44496</c:v>
                </c:pt>
                <c:pt idx="3084">
                  <c:v>44497</c:v>
                </c:pt>
                <c:pt idx="3085">
                  <c:v>44498</c:v>
                </c:pt>
                <c:pt idx="3086">
                  <c:v>44501</c:v>
                </c:pt>
                <c:pt idx="3087">
                  <c:v>44502</c:v>
                </c:pt>
                <c:pt idx="3088">
                  <c:v>44503</c:v>
                </c:pt>
                <c:pt idx="3089">
                  <c:v>44504</c:v>
                </c:pt>
                <c:pt idx="3090">
                  <c:v>44505</c:v>
                </c:pt>
                <c:pt idx="3091">
                  <c:v>44508</c:v>
                </c:pt>
                <c:pt idx="3092">
                  <c:v>44509</c:v>
                </c:pt>
                <c:pt idx="3093">
                  <c:v>44510</c:v>
                </c:pt>
                <c:pt idx="3094">
                  <c:v>44511</c:v>
                </c:pt>
                <c:pt idx="3095">
                  <c:v>44512</c:v>
                </c:pt>
                <c:pt idx="3096">
                  <c:v>44515</c:v>
                </c:pt>
                <c:pt idx="3097">
                  <c:v>44516</c:v>
                </c:pt>
                <c:pt idx="3098">
                  <c:v>44517</c:v>
                </c:pt>
                <c:pt idx="3099">
                  <c:v>44518</c:v>
                </c:pt>
                <c:pt idx="3100">
                  <c:v>44519</c:v>
                </c:pt>
                <c:pt idx="3101">
                  <c:v>44522</c:v>
                </c:pt>
                <c:pt idx="3102">
                  <c:v>44523</c:v>
                </c:pt>
                <c:pt idx="3103">
                  <c:v>44524</c:v>
                </c:pt>
                <c:pt idx="3104">
                  <c:v>44525</c:v>
                </c:pt>
                <c:pt idx="3105">
                  <c:v>44526</c:v>
                </c:pt>
                <c:pt idx="3106">
                  <c:v>44529</c:v>
                </c:pt>
                <c:pt idx="3107">
                  <c:v>44530</c:v>
                </c:pt>
                <c:pt idx="3108">
                  <c:v>44531</c:v>
                </c:pt>
                <c:pt idx="3109">
                  <c:v>44532</c:v>
                </c:pt>
                <c:pt idx="3110">
                  <c:v>44533</c:v>
                </c:pt>
                <c:pt idx="3111">
                  <c:v>44536</c:v>
                </c:pt>
                <c:pt idx="3112">
                  <c:v>44537</c:v>
                </c:pt>
                <c:pt idx="3113">
                  <c:v>44538</c:v>
                </c:pt>
                <c:pt idx="3114">
                  <c:v>44539</c:v>
                </c:pt>
                <c:pt idx="3115">
                  <c:v>44540</c:v>
                </c:pt>
                <c:pt idx="3116">
                  <c:v>44543</c:v>
                </c:pt>
                <c:pt idx="3117">
                  <c:v>44544</c:v>
                </c:pt>
                <c:pt idx="3118">
                  <c:v>44545</c:v>
                </c:pt>
                <c:pt idx="3119">
                  <c:v>44546</c:v>
                </c:pt>
                <c:pt idx="3120">
                  <c:v>44547</c:v>
                </c:pt>
                <c:pt idx="3121">
                  <c:v>44550</c:v>
                </c:pt>
                <c:pt idx="3122">
                  <c:v>44551</c:v>
                </c:pt>
                <c:pt idx="3123">
                  <c:v>44552</c:v>
                </c:pt>
                <c:pt idx="3124">
                  <c:v>44553</c:v>
                </c:pt>
                <c:pt idx="3125">
                  <c:v>44554</c:v>
                </c:pt>
                <c:pt idx="3126">
                  <c:v>44557</c:v>
                </c:pt>
                <c:pt idx="3127">
                  <c:v>44558</c:v>
                </c:pt>
                <c:pt idx="3128">
                  <c:v>44559</c:v>
                </c:pt>
                <c:pt idx="3129">
                  <c:v>44560</c:v>
                </c:pt>
                <c:pt idx="3130">
                  <c:v>44561</c:v>
                </c:pt>
                <c:pt idx="3131">
                  <c:v>44564</c:v>
                </c:pt>
                <c:pt idx="3132">
                  <c:v>44565</c:v>
                </c:pt>
                <c:pt idx="3133">
                  <c:v>44566</c:v>
                </c:pt>
                <c:pt idx="3134">
                  <c:v>44567</c:v>
                </c:pt>
                <c:pt idx="3135">
                  <c:v>44568</c:v>
                </c:pt>
                <c:pt idx="3136">
                  <c:v>44571</c:v>
                </c:pt>
                <c:pt idx="3137">
                  <c:v>44572</c:v>
                </c:pt>
                <c:pt idx="3138">
                  <c:v>44573</c:v>
                </c:pt>
                <c:pt idx="3139">
                  <c:v>44574</c:v>
                </c:pt>
                <c:pt idx="3140">
                  <c:v>44575</c:v>
                </c:pt>
                <c:pt idx="3141">
                  <c:v>44578</c:v>
                </c:pt>
                <c:pt idx="3142">
                  <c:v>44579</c:v>
                </c:pt>
                <c:pt idx="3143">
                  <c:v>44580</c:v>
                </c:pt>
                <c:pt idx="3144">
                  <c:v>44581</c:v>
                </c:pt>
                <c:pt idx="3145">
                  <c:v>44582</c:v>
                </c:pt>
                <c:pt idx="3146">
                  <c:v>44585</c:v>
                </c:pt>
                <c:pt idx="3147">
                  <c:v>44586</c:v>
                </c:pt>
                <c:pt idx="3148">
                  <c:v>44587</c:v>
                </c:pt>
                <c:pt idx="3149">
                  <c:v>44588</c:v>
                </c:pt>
                <c:pt idx="3150">
                  <c:v>44589</c:v>
                </c:pt>
                <c:pt idx="3151">
                  <c:v>44592</c:v>
                </c:pt>
                <c:pt idx="3152">
                  <c:v>44593</c:v>
                </c:pt>
                <c:pt idx="3153">
                  <c:v>44594</c:v>
                </c:pt>
                <c:pt idx="3154">
                  <c:v>44595</c:v>
                </c:pt>
                <c:pt idx="3155">
                  <c:v>44596</c:v>
                </c:pt>
                <c:pt idx="3156">
                  <c:v>44599</c:v>
                </c:pt>
                <c:pt idx="3157">
                  <c:v>44600</c:v>
                </c:pt>
                <c:pt idx="3158">
                  <c:v>44601</c:v>
                </c:pt>
                <c:pt idx="3159">
                  <c:v>44602</c:v>
                </c:pt>
                <c:pt idx="3160">
                  <c:v>44603</c:v>
                </c:pt>
                <c:pt idx="3161">
                  <c:v>44606</c:v>
                </c:pt>
                <c:pt idx="3162">
                  <c:v>44607</c:v>
                </c:pt>
                <c:pt idx="3163">
                  <c:v>44608</c:v>
                </c:pt>
                <c:pt idx="3164">
                  <c:v>44609</c:v>
                </c:pt>
                <c:pt idx="3165">
                  <c:v>44610</c:v>
                </c:pt>
                <c:pt idx="3166">
                  <c:v>44613</c:v>
                </c:pt>
                <c:pt idx="3167">
                  <c:v>44614</c:v>
                </c:pt>
                <c:pt idx="3168">
                  <c:v>44615</c:v>
                </c:pt>
                <c:pt idx="3169">
                  <c:v>44616</c:v>
                </c:pt>
                <c:pt idx="3170">
                  <c:v>44617</c:v>
                </c:pt>
                <c:pt idx="3171">
                  <c:v>44620</c:v>
                </c:pt>
                <c:pt idx="3172">
                  <c:v>44621</c:v>
                </c:pt>
                <c:pt idx="3173">
                  <c:v>44622</c:v>
                </c:pt>
                <c:pt idx="3174">
                  <c:v>44623</c:v>
                </c:pt>
                <c:pt idx="3175">
                  <c:v>44624</c:v>
                </c:pt>
                <c:pt idx="3176">
                  <c:v>44627</c:v>
                </c:pt>
                <c:pt idx="3177">
                  <c:v>44628</c:v>
                </c:pt>
                <c:pt idx="3178">
                  <c:v>44629</c:v>
                </c:pt>
                <c:pt idx="3179">
                  <c:v>44630</c:v>
                </c:pt>
                <c:pt idx="3180">
                  <c:v>44631</c:v>
                </c:pt>
                <c:pt idx="3181">
                  <c:v>44634</c:v>
                </c:pt>
                <c:pt idx="3182">
                  <c:v>44635</c:v>
                </c:pt>
                <c:pt idx="3183">
                  <c:v>44636</c:v>
                </c:pt>
                <c:pt idx="3184">
                  <c:v>44637</c:v>
                </c:pt>
                <c:pt idx="3185">
                  <c:v>44638</c:v>
                </c:pt>
                <c:pt idx="3186">
                  <c:v>44641</c:v>
                </c:pt>
                <c:pt idx="3187">
                  <c:v>44642</c:v>
                </c:pt>
                <c:pt idx="3188">
                  <c:v>44643</c:v>
                </c:pt>
                <c:pt idx="3189">
                  <c:v>44644</c:v>
                </c:pt>
                <c:pt idx="3190">
                  <c:v>44645</c:v>
                </c:pt>
                <c:pt idx="3191">
                  <c:v>44648</c:v>
                </c:pt>
                <c:pt idx="3192">
                  <c:v>44649</c:v>
                </c:pt>
                <c:pt idx="3193">
                  <c:v>44650</c:v>
                </c:pt>
                <c:pt idx="3194">
                  <c:v>44651</c:v>
                </c:pt>
                <c:pt idx="3195">
                  <c:v>44652</c:v>
                </c:pt>
                <c:pt idx="3196">
                  <c:v>44655</c:v>
                </c:pt>
                <c:pt idx="3197">
                  <c:v>44656</c:v>
                </c:pt>
                <c:pt idx="3198">
                  <c:v>44657</c:v>
                </c:pt>
                <c:pt idx="3199">
                  <c:v>44658</c:v>
                </c:pt>
                <c:pt idx="3200">
                  <c:v>44659</c:v>
                </c:pt>
                <c:pt idx="3201">
                  <c:v>44662</c:v>
                </c:pt>
                <c:pt idx="3202">
                  <c:v>44663</c:v>
                </c:pt>
                <c:pt idx="3203">
                  <c:v>44664</c:v>
                </c:pt>
                <c:pt idx="3204">
                  <c:v>44665</c:v>
                </c:pt>
                <c:pt idx="3205">
                  <c:v>44666</c:v>
                </c:pt>
                <c:pt idx="3206">
                  <c:v>44669</c:v>
                </c:pt>
                <c:pt idx="3207">
                  <c:v>44670</c:v>
                </c:pt>
                <c:pt idx="3208">
                  <c:v>44671</c:v>
                </c:pt>
                <c:pt idx="3209">
                  <c:v>44672</c:v>
                </c:pt>
                <c:pt idx="3210">
                  <c:v>44673</c:v>
                </c:pt>
                <c:pt idx="3211">
                  <c:v>44676</c:v>
                </c:pt>
                <c:pt idx="3212">
                  <c:v>44677</c:v>
                </c:pt>
                <c:pt idx="3213">
                  <c:v>44678</c:v>
                </c:pt>
                <c:pt idx="3214">
                  <c:v>44679</c:v>
                </c:pt>
                <c:pt idx="3215">
                  <c:v>44680</c:v>
                </c:pt>
                <c:pt idx="3216">
                  <c:v>44683</c:v>
                </c:pt>
                <c:pt idx="3217">
                  <c:v>44684</c:v>
                </c:pt>
                <c:pt idx="3218">
                  <c:v>44685</c:v>
                </c:pt>
                <c:pt idx="3219">
                  <c:v>44686</c:v>
                </c:pt>
                <c:pt idx="3220">
                  <c:v>44687</c:v>
                </c:pt>
                <c:pt idx="3221">
                  <c:v>44690</c:v>
                </c:pt>
                <c:pt idx="3222">
                  <c:v>44691</c:v>
                </c:pt>
                <c:pt idx="3223">
                  <c:v>44692</c:v>
                </c:pt>
                <c:pt idx="3224">
                  <c:v>44693</c:v>
                </c:pt>
                <c:pt idx="3225">
                  <c:v>44694</c:v>
                </c:pt>
                <c:pt idx="3226">
                  <c:v>44697</c:v>
                </c:pt>
                <c:pt idx="3227">
                  <c:v>44698</c:v>
                </c:pt>
                <c:pt idx="3228">
                  <c:v>44699</c:v>
                </c:pt>
                <c:pt idx="3229">
                  <c:v>44700</c:v>
                </c:pt>
                <c:pt idx="3230">
                  <c:v>44701</c:v>
                </c:pt>
                <c:pt idx="3231">
                  <c:v>44704</c:v>
                </c:pt>
                <c:pt idx="3232">
                  <c:v>44705</c:v>
                </c:pt>
                <c:pt idx="3233">
                  <c:v>44706</c:v>
                </c:pt>
                <c:pt idx="3234">
                  <c:v>44707</c:v>
                </c:pt>
                <c:pt idx="3235">
                  <c:v>44708</c:v>
                </c:pt>
                <c:pt idx="3236">
                  <c:v>44711</c:v>
                </c:pt>
                <c:pt idx="3237">
                  <c:v>44712</c:v>
                </c:pt>
                <c:pt idx="3238">
                  <c:v>44713</c:v>
                </c:pt>
                <c:pt idx="3239">
                  <c:v>44714</c:v>
                </c:pt>
                <c:pt idx="3240">
                  <c:v>44715</c:v>
                </c:pt>
                <c:pt idx="3241">
                  <c:v>44718</c:v>
                </c:pt>
                <c:pt idx="3242">
                  <c:v>44719</c:v>
                </c:pt>
                <c:pt idx="3243">
                  <c:v>44720</c:v>
                </c:pt>
                <c:pt idx="3244">
                  <c:v>44721</c:v>
                </c:pt>
                <c:pt idx="3245">
                  <c:v>44722</c:v>
                </c:pt>
                <c:pt idx="3246">
                  <c:v>44725</c:v>
                </c:pt>
                <c:pt idx="3247">
                  <c:v>44726</c:v>
                </c:pt>
                <c:pt idx="3248">
                  <c:v>44727</c:v>
                </c:pt>
                <c:pt idx="3249">
                  <c:v>44728</c:v>
                </c:pt>
                <c:pt idx="3250">
                  <c:v>44729</c:v>
                </c:pt>
                <c:pt idx="3251">
                  <c:v>44732</c:v>
                </c:pt>
                <c:pt idx="3252">
                  <c:v>44733</c:v>
                </c:pt>
                <c:pt idx="3253">
                  <c:v>44734</c:v>
                </c:pt>
                <c:pt idx="3254">
                  <c:v>44735</c:v>
                </c:pt>
                <c:pt idx="3255">
                  <c:v>44736</c:v>
                </c:pt>
                <c:pt idx="3256">
                  <c:v>44739</c:v>
                </c:pt>
                <c:pt idx="3257">
                  <c:v>44740</c:v>
                </c:pt>
                <c:pt idx="3258">
                  <c:v>44741</c:v>
                </c:pt>
                <c:pt idx="3259">
                  <c:v>44742</c:v>
                </c:pt>
                <c:pt idx="3260">
                  <c:v>44743</c:v>
                </c:pt>
                <c:pt idx="3261">
                  <c:v>44746</c:v>
                </c:pt>
                <c:pt idx="3262">
                  <c:v>44747</c:v>
                </c:pt>
                <c:pt idx="3263">
                  <c:v>44748</c:v>
                </c:pt>
                <c:pt idx="3264">
                  <c:v>44749</c:v>
                </c:pt>
                <c:pt idx="3265">
                  <c:v>44750</c:v>
                </c:pt>
                <c:pt idx="3266">
                  <c:v>44753</c:v>
                </c:pt>
                <c:pt idx="3267">
                  <c:v>44754</c:v>
                </c:pt>
                <c:pt idx="3268">
                  <c:v>44755</c:v>
                </c:pt>
                <c:pt idx="3269">
                  <c:v>44756</c:v>
                </c:pt>
                <c:pt idx="3270">
                  <c:v>44757</c:v>
                </c:pt>
                <c:pt idx="3271">
                  <c:v>44760</c:v>
                </c:pt>
                <c:pt idx="3272">
                  <c:v>44761</c:v>
                </c:pt>
                <c:pt idx="3273">
                  <c:v>44762</c:v>
                </c:pt>
                <c:pt idx="3274">
                  <c:v>44763</c:v>
                </c:pt>
                <c:pt idx="3275">
                  <c:v>44764</c:v>
                </c:pt>
                <c:pt idx="3276">
                  <c:v>44767</c:v>
                </c:pt>
                <c:pt idx="3277">
                  <c:v>44768</c:v>
                </c:pt>
                <c:pt idx="3278">
                  <c:v>44769</c:v>
                </c:pt>
                <c:pt idx="3279">
                  <c:v>44770</c:v>
                </c:pt>
                <c:pt idx="3280">
                  <c:v>44771</c:v>
                </c:pt>
                <c:pt idx="3281">
                  <c:v>44774</c:v>
                </c:pt>
                <c:pt idx="3282">
                  <c:v>44775</c:v>
                </c:pt>
                <c:pt idx="3283">
                  <c:v>44776</c:v>
                </c:pt>
                <c:pt idx="3284">
                  <c:v>44777</c:v>
                </c:pt>
                <c:pt idx="3285">
                  <c:v>44778</c:v>
                </c:pt>
                <c:pt idx="3286">
                  <c:v>44781</c:v>
                </c:pt>
                <c:pt idx="3287">
                  <c:v>44782</c:v>
                </c:pt>
                <c:pt idx="3288">
                  <c:v>44783</c:v>
                </c:pt>
                <c:pt idx="3289">
                  <c:v>44784</c:v>
                </c:pt>
                <c:pt idx="3290">
                  <c:v>44785</c:v>
                </c:pt>
                <c:pt idx="3291">
                  <c:v>44788</c:v>
                </c:pt>
                <c:pt idx="3292">
                  <c:v>44789</c:v>
                </c:pt>
                <c:pt idx="3293">
                  <c:v>44790</c:v>
                </c:pt>
                <c:pt idx="3294">
                  <c:v>44791</c:v>
                </c:pt>
                <c:pt idx="3295">
                  <c:v>44792</c:v>
                </c:pt>
                <c:pt idx="3296">
                  <c:v>44795</c:v>
                </c:pt>
                <c:pt idx="3297">
                  <c:v>44796</c:v>
                </c:pt>
                <c:pt idx="3298">
                  <c:v>44797</c:v>
                </c:pt>
                <c:pt idx="3299">
                  <c:v>44798</c:v>
                </c:pt>
                <c:pt idx="3300">
                  <c:v>44799</c:v>
                </c:pt>
                <c:pt idx="3301">
                  <c:v>44802</c:v>
                </c:pt>
                <c:pt idx="3302">
                  <c:v>44803</c:v>
                </c:pt>
                <c:pt idx="3303">
                  <c:v>44804</c:v>
                </c:pt>
                <c:pt idx="3304">
                  <c:v>44805</c:v>
                </c:pt>
                <c:pt idx="3305">
                  <c:v>44806</c:v>
                </c:pt>
                <c:pt idx="3306">
                  <c:v>44809</c:v>
                </c:pt>
                <c:pt idx="3307">
                  <c:v>44810</c:v>
                </c:pt>
                <c:pt idx="3308">
                  <c:v>44811</c:v>
                </c:pt>
                <c:pt idx="3309">
                  <c:v>44812</c:v>
                </c:pt>
                <c:pt idx="3310">
                  <c:v>44813</c:v>
                </c:pt>
                <c:pt idx="3311">
                  <c:v>44816</c:v>
                </c:pt>
                <c:pt idx="3312">
                  <c:v>44817</c:v>
                </c:pt>
                <c:pt idx="3313">
                  <c:v>44818</c:v>
                </c:pt>
                <c:pt idx="3314">
                  <c:v>44819</c:v>
                </c:pt>
                <c:pt idx="3315">
                  <c:v>44820</c:v>
                </c:pt>
                <c:pt idx="3316">
                  <c:v>44823</c:v>
                </c:pt>
                <c:pt idx="3317">
                  <c:v>44824</c:v>
                </c:pt>
                <c:pt idx="3318">
                  <c:v>44825</c:v>
                </c:pt>
                <c:pt idx="3319">
                  <c:v>44826</c:v>
                </c:pt>
                <c:pt idx="3320">
                  <c:v>44827</c:v>
                </c:pt>
                <c:pt idx="3321">
                  <c:v>44830</c:v>
                </c:pt>
                <c:pt idx="3322">
                  <c:v>44831</c:v>
                </c:pt>
                <c:pt idx="3323">
                  <c:v>44832</c:v>
                </c:pt>
                <c:pt idx="3324">
                  <c:v>44833</c:v>
                </c:pt>
                <c:pt idx="3325">
                  <c:v>44834</c:v>
                </c:pt>
                <c:pt idx="3326">
                  <c:v>44837</c:v>
                </c:pt>
                <c:pt idx="3327">
                  <c:v>44838</c:v>
                </c:pt>
                <c:pt idx="3328">
                  <c:v>44839</c:v>
                </c:pt>
                <c:pt idx="3329">
                  <c:v>44840</c:v>
                </c:pt>
                <c:pt idx="3330">
                  <c:v>44841</c:v>
                </c:pt>
                <c:pt idx="3331">
                  <c:v>44844</c:v>
                </c:pt>
                <c:pt idx="3332">
                  <c:v>44845</c:v>
                </c:pt>
                <c:pt idx="3333">
                  <c:v>44846</c:v>
                </c:pt>
                <c:pt idx="3334">
                  <c:v>44847</c:v>
                </c:pt>
                <c:pt idx="3335">
                  <c:v>44848</c:v>
                </c:pt>
                <c:pt idx="3336">
                  <c:v>44851</c:v>
                </c:pt>
                <c:pt idx="3337">
                  <c:v>44852</c:v>
                </c:pt>
                <c:pt idx="3338">
                  <c:v>44853</c:v>
                </c:pt>
                <c:pt idx="3339">
                  <c:v>44854</c:v>
                </c:pt>
                <c:pt idx="3340">
                  <c:v>44855</c:v>
                </c:pt>
                <c:pt idx="3341">
                  <c:v>44858</c:v>
                </c:pt>
                <c:pt idx="3342">
                  <c:v>44859</c:v>
                </c:pt>
                <c:pt idx="3343">
                  <c:v>44860</c:v>
                </c:pt>
                <c:pt idx="3344">
                  <c:v>44861</c:v>
                </c:pt>
                <c:pt idx="3345">
                  <c:v>44862</c:v>
                </c:pt>
                <c:pt idx="3346">
                  <c:v>44865</c:v>
                </c:pt>
                <c:pt idx="3347">
                  <c:v>44866</c:v>
                </c:pt>
                <c:pt idx="3348">
                  <c:v>44867</c:v>
                </c:pt>
                <c:pt idx="3349">
                  <c:v>44868</c:v>
                </c:pt>
                <c:pt idx="3350">
                  <c:v>44869</c:v>
                </c:pt>
                <c:pt idx="3351">
                  <c:v>44872</c:v>
                </c:pt>
                <c:pt idx="3352">
                  <c:v>44873</c:v>
                </c:pt>
                <c:pt idx="3353">
                  <c:v>44874</c:v>
                </c:pt>
                <c:pt idx="3354">
                  <c:v>44875</c:v>
                </c:pt>
                <c:pt idx="3355">
                  <c:v>44876</c:v>
                </c:pt>
                <c:pt idx="3356">
                  <c:v>44879</c:v>
                </c:pt>
                <c:pt idx="3357">
                  <c:v>44880</c:v>
                </c:pt>
                <c:pt idx="3358">
                  <c:v>44881</c:v>
                </c:pt>
                <c:pt idx="3359">
                  <c:v>44882</c:v>
                </c:pt>
                <c:pt idx="3360">
                  <c:v>44883</c:v>
                </c:pt>
                <c:pt idx="3361">
                  <c:v>44886</c:v>
                </c:pt>
                <c:pt idx="3362">
                  <c:v>44887</c:v>
                </c:pt>
                <c:pt idx="3363">
                  <c:v>44888</c:v>
                </c:pt>
                <c:pt idx="3364">
                  <c:v>44889</c:v>
                </c:pt>
                <c:pt idx="3365">
                  <c:v>44890</c:v>
                </c:pt>
                <c:pt idx="3366">
                  <c:v>44893</c:v>
                </c:pt>
                <c:pt idx="3367">
                  <c:v>44894</c:v>
                </c:pt>
                <c:pt idx="3368">
                  <c:v>44895</c:v>
                </c:pt>
                <c:pt idx="3369">
                  <c:v>44896</c:v>
                </c:pt>
                <c:pt idx="3370">
                  <c:v>44897</c:v>
                </c:pt>
                <c:pt idx="3371">
                  <c:v>44900</c:v>
                </c:pt>
                <c:pt idx="3372">
                  <c:v>44901</c:v>
                </c:pt>
                <c:pt idx="3373">
                  <c:v>44902</c:v>
                </c:pt>
                <c:pt idx="3374">
                  <c:v>44903</c:v>
                </c:pt>
                <c:pt idx="3375">
                  <c:v>44904</c:v>
                </c:pt>
                <c:pt idx="3376">
                  <c:v>44907</c:v>
                </c:pt>
                <c:pt idx="3377">
                  <c:v>44908</c:v>
                </c:pt>
                <c:pt idx="3378">
                  <c:v>44909</c:v>
                </c:pt>
                <c:pt idx="3379">
                  <c:v>44910</c:v>
                </c:pt>
                <c:pt idx="3380">
                  <c:v>44911</c:v>
                </c:pt>
                <c:pt idx="3381">
                  <c:v>44914</c:v>
                </c:pt>
                <c:pt idx="3382">
                  <c:v>44915</c:v>
                </c:pt>
                <c:pt idx="3383">
                  <c:v>44916</c:v>
                </c:pt>
                <c:pt idx="3384">
                  <c:v>44917</c:v>
                </c:pt>
                <c:pt idx="3385">
                  <c:v>44918</c:v>
                </c:pt>
                <c:pt idx="3386">
                  <c:v>44921</c:v>
                </c:pt>
                <c:pt idx="3387">
                  <c:v>44922</c:v>
                </c:pt>
                <c:pt idx="3388">
                  <c:v>44923</c:v>
                </c:pt>
                <c:pt idx="3389">
                  <c:v>44924</c:v>
                </c:pt>
                <c:pt idx="3390">
                  <c:v>44925</c:v>
                </c:pt>
                <c:pt idx="3391">
                  <c:v>44928</c:v>
                </c:pt>
                <c:pt idx="3392">
                  <c:v>44929</c:v>
                </c:pt>
                <c:pt idx="3393">
                  <c:v>44930</c:v>
                </c:pt>
                <c:pt idx="3394">
                  <c:v>44931</c:v>
                </c:pt>
                <c:pt idx="3395">
                  <c:v>44932</c:v>
                </c:pt>
                <c:pt idx="3396">
                  <c:v>44935</c:v>
                </c:pt>
                <c:pt idx="3397">
                  <c:v>44936</c:v>
                </c:pt>
                <c:pt idx="3398">
                  <c:v>44937</c:v>
                </c:pt>
                <c:pt idx="3399">
                  <c:v>44938</c:v>
                </c:pt>
                <c:pt idx="3400">
                  <c:v>44939</c:v>
                </c:pt>
                <c:pt idx="3401">
                  <c:v>44942</c:v>
                </c:pt>
                <c:pt idx="3402">
                  <c:v>44943</c:v>
                </c:pt>
                <c:pt idx="3403">
                  <c:v>44944</c:v>
                </c:pt>
                <c:pt idx="3404">
                  <c:v>44945</c:v>
                </c:pt>
                <c:pt idx="3405">
                  <c:v>44946</c:v>
                </c:pt>
                <c:pt idx="3406">
                  <c:v>44949</c:v>
                </c:pt>
                <c:pt idx="3407">
                  <c:v>44950</c:v>
                </c:pt>
                <c:pt idx="3408">
                  <c:v>44951</c:v>
                </c:pt>
                <c:pt idx="3409">
                  <c:v>44952</c:v>
                </c:pt>
                <c:pt idx="3410">
                  <c:v>44953</c:v>
                </c:pt>
                <c:pt idx="3411">
                  <c:v>44956</c:v>
                </c:pt>
                <c:pt idx="3412">
                  <c:v>44957</c:v>
                </c:pt>
                <c:pt idx="3413">
                  <c:v>44958</c:v>
                </c:pt>
                <c:pt idx="3414">
                  <c:v>44959</c:v>
                </c:pt>
                <c:pt idx="3415">
                  <c:v>44960</c:v>
                </c:pt>
                <c:pt idx="3416">
                  <c:v>44963</c:v>
                </c:pt>
                <c:pt idx="3417">
                  <c:v>44964</c:v>
                </c:pt>
                <c:pt idx="3418">
                  <c:v>44965</c:v>
                </c:pt>
                <c:pt idx="3419">
                  <c:v>44966</c:v>
                </c:pt>
                <c:pt idx="3420">
                  <c:v>44967</c:v>
                </c:pt>
                <c:pt idx="3421">
                  <c:v>44970</c:v>
                </c:pt>
                <c:pt idx="3422">
                  <c:v>44971</c:v>
                </c:pt>
                <c:pt idx="3423">
                  <c:v>44972</c:v>
                </c:pt>
                <c:pt idx="3424">
                  <c:v>44973</c:v>
                </c:pt>
                <c:pt idx="3425">
                  <c:v>44974</c:v>
                </c:pt>
                <c:pt idx="3426">
                  <c:v>44977</c:v>
                </c:pt>
                <c:pt idx="3427">
                  <c:v>44978</c:v>
                </c:pt>
                <c:pt idx="3428">
                  <c:v>44979</c:v>
                </c:pt>
                <c:pt idx="3429">
                  <c:v>44980</c:v>
                </c:pt>
                <c:pt idx="3430">
                  <c:v>44981</c:v>
                </c:pt>
                <c:pt idx="3431">
                  <c:v>44984</c:v>
                </c:pt>
                <c:pt idx="3432">
                  <c:v>44985</c:v>
                </c:pt>
                <c:pt idx="3433">
                  <c:v>44986</c:v>
                </c:pt>
                <c:pt idx="3434">
                  <c:v>44987</c:v>
                </c:pt>
                <c:pt idx="3435">
                  <c:v>44988</c:v>
                </c:pt>
                <c:pt idx="3436">
                  <c:v>44991</c:v>
                </c:pt>
                <c:pt idx="3437">
                  <c:v>44992</c:v>
                </c:pt>
                <c:pt idx="3438">
                  <c:v>44993</c:v>
                </c:pt>
                <c:pt idx="3439">
                  <c:v>44994</c:v>
                </c:pt>
                <c:pt idx="3440">
                  <c:v>44995</c:v>
                </c:pt>
                <c:pt idx="3441">
                  <c:v>44998</c:v>
                </c:pt>
                <c:pt idx="3442">
                  <c:v>44999</c:v>
                </c:pt>
                <c:pt idx="3443">
                  <c:v>45000</c:v>
                </c:pt>
                <c:pt idx="3444">
                  <c:v>45001</c:v>
                </c:pt>
                <c:pt idx="3445">
                  <c:v>45002</c:v>
                </c:pt>
                <c:pt idx="3446">
                  <c:v>45005</c:v>
                </c:pt>
                <c:pt idx="3447">
                  <c:v>45006</c:v>
                </c:pt>
                <c:pt idx="3448">
                  <c:v>45007</c:v>
                </c:pt>
                <c:pt idx="3449">
                  <c:v>45008</c:v>
                </c:pt>
                <c:pt idx="3450">
                  <c:v>45009</c:v>
                </c:pt>
                <c:pt idx="3451">
                  <c:v>45012</c:v>
                </c:pt>
                <c:pt idx="3452">
                  <c:v>45013</c:v>
                </c:pt>
                <c:pt idx="3453">
                  <c:v>45014</c:v>
                </c:pt>
                <c:pt idx="3454">
                  <c:v>45015</c:v>
                </c:pt>
                <c:pt idx="3455">
                  <c:v>45016</c:v>
                </c:pt>
                <c:pt idx="3456">
                  <c:v>45019</c:v>
                </c:pt>
                <c:pt idx="3457">
                  <c:v>45020</c:v>
                </c:pt>
                <c:pt idx="3458">
                  <c:v>45021</c:v>
                </c:pt>
                <c:pt idx="3459">
                  <c:v>45022</c:v>
                </c:pt>
                <c:pt idx="3460">
                  <c:v>45023</c:v>
                </c:pt>
                <c:pt idx="3461">
                  <c:v>45026</c:v>
                </c:pt>
                <c:pt idx="3462">
                  <c:v>45027</c:v>
                </c:pt>
                <c:pt idx="3463">
                  <c:v>45028</c:v>
                </c:pt>
                <c:pt idx="3464">
                  <c:v>45029</c:v>
                </c:pt>
                <c:pt idx="3465">
                  <c:v>45030</c:v>
                </c:pt>
                <c:pt idx="3466">
                  <c:v>45033</c:v>
                </c:pt>
                <c:pt idx="3467">
                  <c:v>45034</c:v>
                </c:pt>
                <c:pt idx="3468">
                  <c:v>45035</c:v>
                </c:pt>
                <c:pt idx="3469">
                  <c:v>45036</c:v>
                </c:pt>
                <c:pt idx="3470">
                  <c:v>45037</c:v>
                </c:pt>
                <c:pt idx="3471">
                  <c:v>45040</c:v>
                </c:pt>
                <c:pt idx="3472">
                  <c:v>45041</c:v>
                </c:pt>
                <c:pt idx="3473">
                  <c:v>45042</c:v>
                </c:pt>
                <c:pt idx="3474">
                  <c:v>45043</c:v>
                </c:pt>
                <c:pt idx="3475">
                  <c:v>45044</c:v>
                </c:pt>
                <c:pt idx="3476">
                  <c:v>45047</c:v>
                </c:pt>
                <c:pt idx="3477">
                  <c:v>45048</c:v>
                </c:pt>
                <c:pt idx="3478">
                  <c:v>45049</c:v>
                </c:pt>
                <c:pt idx="3479">
                  <c:v>45050</c:v>
                </c:pt>
                <c:pt idx="3480">
                  <c:v>45051</c:v>
                </c:pt>
                <c:pt idx="3481">
                  <c:v>45054</c:v>
                </c:pt>
                <c:pt idx="3482">
                  <c:v>45055</c:v>
                </c:pt>
                <c:pt idx="3483">
                  <c:v>45056</c:v>
                </c:pt>
                <c:pt idx="3484">
                  <c:v>45057</c:v>
                </c:pt>
                <c:pt idx="3485">
                  <c:v>45058</c:v>
                </c:pt>
                <c:pt idx="3486">
                  <c:v>45061</c:v>
                </c:pt>
                <c:pt idx="3487">
                  <c:v>45062</c:v>
                </c:pt>
                <c:pt idx="3488">
                  <c:v>45063</c:v>
                </c:pt>
                <c:pt idx="3489">
                  <c:v>45064</c:v>
                </c:pt>
                <c:pt idx="3490">
                  <c:v>45065</c:v>
                </c:pt>
                <c:pt idx="3491">
                  <c:v>45068</c:v>
                </c:pt>
                <c:pt idx="3492">
                  <c:v>45069</c:v>
                </c:pt>
                <c:pt idx="3493">
                  <c:v>45070</c:v>
                </c:pt>
                <c:pt idx="3494">
                  <c:v>45071</c:v>
                </c:pt>
                <c:pt idx="3495">
                  <c:v>45072</c:v>
                </c:pt>
                <c:pt idx="3496">
                  <c:v>45075</c:v>
                </c:pt>
                <c:pt idx="3497">
                  <c:v>45076</c:v>
                </c:pt>
                <c:pt idx="3498">
                  <c:v>45077</c:v>
                </c:pt>
                <c:pt idx="3499">
                  <c:v>45078</c:v>
                </c:pt>
                <c:pt idx="3500">
                  <c:v>45079</c:v>
                </c:pt>
                <c:pt idx="3501">
                  <c:v>45082</c:v>
                </c:pt>
                <c:pt idx="3502">
                  <c:v>45083</c:v>
                </c:pt>
                <c:pt idx="3503">
                  <c:v>45084</c:v>
                </c:pt>
                <c:pt idx="3504">
                  <c:v>45085</c:v>
                </c:pt>
                <c:pt idx="3505">
                  <c:v>45086</c:v>
                </c:pt>
                <c:pt idx="3506">
                  <c:v>45089</c:v>
                </c:pt>
                <c:pt idx="3507">
                  <c:v>45090</c:v>
                </c:pt>
                <c:pt idx="3508">
                  <c:v>45091</c:v>
                </c:pt>
                <c:pt idx="3509">
                  <c:v>45092</c:v>
                </c:pt>
                <c:pt idx="3510">
                  <c:v>45093</c:v>
                </c:pt>
                <c:pt idx="3511">
                  <c:v>45096</c:v>
                </c:pt>
                <c:pt idx="3512">
                  <c:v>45097</c:v>
                </c:pt>
                <c:pt idx="3513">
                  <c:v>45098</c:v>
                </c:pt>
                <c:pt idx="3514">
                  <c:v>45099</c:v>
                </c:pt>
                <c:pt idx="3515">
                  <c:v>45100</c:v>
                </c:pt>
                <c:pt idx="3516">
                  <c:v>45103</c:v>
                </c:pt>
                <c:pt idx="3517">
                  <c:v>45104</c:v>
                </c:pt>
                <c:pt idx="3518">
                  <c:v>45105</c:v>
                </c:pt>
                <c:pt idx="3519">
                  <c:v>45106</c:v>
                </c:pt>
                <c:pt idx="3520">
                  <c:v>45107</c:v>
                </c:pt>
                <c:pt idx="3521">
                  <c:v>45110</c:v>
                </c:pt>
                <c:pt idx="3522">
                  <c:v>45111</c:v>
                </c:pt>
                <c:pt idx="3523">
                  <c:v>45112</c:v>
                </c:pt>
                <c:pt idx="3524">
                  <c:v>45113</c:v>
                </c:pt>
                <c:pt idx="3525">
                  <c:v>45114</c:v>
                </c:pt>
                <c:pt idx="3526">
                  <c:v>45117</c:v>
                </c:pt>
                <c:pt idx="3527">
                  <c:v>45118</c:v>
                </c:pt>
                <c:pt idx="3528">
                  <c:v>45119</c:v>
                </c:pt>
                <c:pt idx="3529">
                  <c:v>45120</c:v>
                </c:pt>
                <c:pt idx="3530">
                  <c:v>45121</c:v>
                </c:pt>
                <c:pt idx="3531">
                  <c:v>45124</c:v>
                </c:pt>
                <c:pt idx="3532">
                  <c:v>45125</c:v>
                </c:pt>
                <c:pt idx="3533">
                  <c:v>45126</c:v>
                </c:pt>
                <c:pt idx="3534">
                  <c:v>45127</c:v>
                </c:pt>
                <c:pt idx="3535">
                  <c:v>45128</c:v>
                </c:pt>
                <c:pt idx="3536">
                  <c:v>45131</c:v>
                </c:pt>
                <c:pt idx="3537">
                  <c:v>45132</c:v>
                </c:pt>
                <c:pt idx="3538">
                  <c:v>45133</c:v>
                </c:pt>
                <c:pt idx="3539">
                  <c:v>45134</c:v>
                </c:pt>
                <c:pt idx="3540">
                  <c:v>45135</c:v>
                </c:pt>
                <c:pt idx="3541">
                  <c:v>45138</c:v>
                </c:pt>
                <c:pt idx="3542">
                  <c:v>45139</c:v>
                </c:pt>
                <c:pt idx="3543">
                  <c:v>45140</c:v>
                </c:pt>
                <c:pt idx="3544">
                  <c:v>45141</c:v>
                </c:pt>
                <c:pt idx="3545">
                  <c:v>45142</c:v>
                </c:pt>
                <c:pt idx="3546">
                  <c:v>45145</c:v>
                </c:pt>
                <c:pt idx="3547">
                  <c:v>45146</c:v>
                </c:pt>
                <c:pt idx="3548">
                  <c:v>45147</c:v>
                </c:pt>
                <c:pt idx="3549">
                  <c:v>45148</c:v>
                </c:pt>
                <c:pt idx="3550">
                  <c:v>45149</c:v>
                </c:pt>
                <c:pt idx="3551">
                  <c:v>45152</c:v>
                </c:pt>
                <c:pt idx="3552">
                  <c:v>45153</c:v>
                </c:pt>
                <c:pt idx="3553">
                  <c:v>45154</c:v>
                </c:pt>
                <c:pt idx="3554">
                  <c:v>45155</c:v>
                </c:pt>
                <c:pt idx="3555">
                  <c:v>45156</c:v>
                </c:pt>
                <c:pt idx="3556">
                  <c:v>45159</c:v>
                </c:pt>
                <c:pt idx="3557">
                  <c:v>45160</c:v>
                </c:pt>
                <c:pt idx="3558">
                  <c:v>45161</c:v>
                </c:pt>
                <c:pt idx="3559">
                  <c:v>45162</c:v>
                </c:pt>
                <c:pt idx="3560">
                  <c:v>45163</c:v>
                </c:pt>
                <c:pt idx="3561">
                  <c:v>45166</c:v>
                </c:pt>
                <c:pt idx="3562">
                  <c:v>45167</c:v>
                </c:pt>
                <c:pt idx="3563">
                  <c:v>45168</c:v>
                </c:pt>
                <c:pt idx="3564">
                  <c:v>45169</c:v>
                </c:pt>
                <c:pt idx="3565">
                  <c:v>45170</c:v>
                </c:pt>
                <c:pt idx="3566">
                  <c:v>45173</c:v>
                </c:pt>
                <c:pt idx="3567">
                  <c:v>45174</c:v>
                </c:pt>
                <c:pt idx="3568">
                  <c:v>45175</c:v>
                </c:pt>
                <c:pt idx="3569">
                  <c:v>45176</c:v>
                </c:pt>
                <c:pt idx="3570">
                  <c:v>45177</c:v>
                </c:pt>
                <c:pt idx="3571">
                  <c:v>45180</c:v>
                </c:pt>
                <c:pt idx="3572">
                  <c:v>45181</c:v>
                </c:pt>
                <c:pt idx="3573">
                  <c:v>45182</c:v>
                </c:pt>
                <c:pt idx="3574">
                  <c:v>45183</c:v>
                </c:pt>
                <c:pt idx="3575">
                  <c:v>45184</c:v>
                </c:pt>
                <c:pt idx="3576">
                  <c:v>45187</c:v>
                </c:pt>
                <c:pt idx="3577">
                  <c:v>45188</c:v>
                </c:pt>
                <c:pt idx="3578">
                  <c:v>45189</c:v>
                </c:pt>
                <c:pt idx="3579">
                  <c:v>45190</c:v>
                </c:pt>
                <c:pt idx="3580">
                  <c:v>45191</c:v>
                </c:pt>
                <c:pt idx="3581">
                  <c:v>45194</c:v>
                </c:pt>
                <c:pt idx="3582">
                  <c:v>45195</c:v>
                </c:pt>
                <c:pt idx="3583">
                  <c:v>45196</c:v>
                </c:pt>
                <c:pt idx="3584">
                  <c:v>45197</c:v>
                </c:pt>
                <c:pt idx="3585">
                  <c:v>45198</c:v>
                </c:pt>
                <c:pt idx="3586">
                  <c:v>45201</c:v>
                </c:pt>
                <c:pt idx="3587">
                  <c:v>45202</c:v>
                </c:pt>
                <c:pt idx="3588">
                  <c:v>45203</c:v>
                </c:pt>
                <c:pt idx="3589">
                  <c:v>45204</c:v>
                </c:pt>
                <c:pt idx="3590">
                  <c:v>45205</c:v>
                </c:pt>
                <c:pt idx="3591">
                  <c:v>45208</c:v>
                </c:pt>
                <c:pt idx="3592">
                  <c:v>45209</c:v>
                </c:pt>
                <c:pt idx="3593">
                  <c:v>45210</c:v>
                </c:pt>
                <c:pt idx="3594">
                  <c:v>45211</c:v>
                </c:pt>
                <c:pt idx="3595">
                  <c:v>45212</c:v>
                </c:pt>
                <c:pt idx="3596">
                  <c:v>45215</c:v>
                </c:pt>
                <c:pt idx="3597">
                  <c:v>45216</c:v>
                </c:pt>
                <c:pt idx="3598">
                  <c:v>45217</c:v>
                </c:pt>
                <c:pt idx="3599">
                  <c:v>45218</c:v>
                </c:pt>
                <c:pt idx="3600">
                  <c:v>45219</c:v>
                </c:pt>
                <c:pt idx="3601">
                  <c:v>45222</c:v>
                </c:pt>
                <c:pt idx="3602">
                  <c:v>45223</c:v>
                </c:pt>
                <c:pt idx="3603">
                  <c:v>45224</c:v>
                </c:pt>
                <c:pt idx="3604">
                  <c:v>45225</c:v>
                </c:pt>
                <c:pt idx="3605">
                  <c:v>45226</c:v>
                </c:pt>
                <c:pt idx="3606">
                  <c:v>45229</c:v>
                </c:pt>
                <c:pt idx="3607">
                  <c:v>45230</c:v>
                </c:pt>
                <c:pt idx="3608">
                  <c:v>45231</c:v>
                </c:pt>
                <c:pt idx="3609">
                  <c:v>45232</c:v>
                </c:pt>
                <c:pt idx="3610">
                  <c:v>45233</c:v>
                </c:pt>
                <c:pt idx="3611">
                  <c:v>45236</c:v>
                </c:pt>
                <c:pt idx="3612">
                  <c:v>45237</c:v>
                </c:pt>
                <c:pt idx="3613">
                  <c:v>45238</c:v>
                </c:pt>
                <c:pt idx="3614">
                  <c:v>45239</c:v>
                </c:pt>
                <c:pt idx="3615">
                  <c:v>45240</c:v>
                </c:pt>
                <c:pt idx="3616">
                  <c:v>45243</c:v>
                </c:pt>
                <c:pt idx="3617">
                  <c:v>45244</c:v>
                </c:pt>
                <c:pt idx="3618">
                  <c:v>45245</c:v>
                </c:pt>
                <c:pt idx="3619">
                  <c:v>45246</c:v>
                </c:pt>
                <c:pt idx="3620">
                  <c:v>45247</c:v>
                </c:pt>
                <c:pt idx="3621">
                  <c:v>45250</c:v>
                </c:pt>
                <c:pt idx="3622">
                  <c:v>45251</c:v>
                </c:pt>
                <c:pt idx="3623">
                  <c:v>45252</c:v>
                </c:pt>
                <c:pt idx="3624">
                  <c:v>45253</c:v>
                </c:pt>
                <c:pt idx="3625">
                  <c:v>45254</c:v>
                </c:pt>
                <c:pt idx="3626">
                  <c:v>45257</c:v>
                </c:pt>
                <c:pt idx="3627">
                  <c:v>45258</c:v>
                </c:pt>
                <c:pt idx="3628">
                  <c:v>45259</c:v>
                </c:pt>
                <c:pt idx="3629">
                  <c:v>45260</c:v>
                </c:pt>
                <c:pt idx="3630">
                  <c:v>45261</c:v>
                </c:pt>
                <c:pt idx="3631">
                  <c:v>45264</c:v>
                </c:pt>
                <c:pt idx="3632">
                  <c:v>45265</c:v>
                </c:pt>
                <c:pt idx="3633">
                  <c:v>45266</c:v>
                </c:pt>
                <c:pt idx="3634">
                  <c:v>45267</c:v>
                </c:pt>
                <c:pt idx="3635">
                  <c:v>45268</c:v>
                </c:pt>
                <c:pt idx="3636">
                  <c:v>45271</c:v>
                </c:pt>
                <c:pt idx="3637">
                  <c:v>45272</c:v>
                </c:pt>
                <c:pt idx="3638">
                  <c:v>45273</c:v>
                </c:pt>
                <c:pt idx="3639">
                  <c:v>45274</c:v>
                </c:pt>
                <c:pt idx="3640">
                  <c:v>45275</c:v>
                </c:pt>
                <c:pt idx="3641">
                  <c:v>45278</c:v>
                </c:pt>
                <c:pt idx="3642">
                  <c:v>45279</c:v>
                </c:pt>
                <c:pt idx="3643">
                  <c:v>45280</c:v>
                </c:pt>
                <c:pt idx="3644">
                  <c:v>45281</c:v>
                </c:pt>
                <c:pt idx="3645">
                  <c:v>45282</c:v>
                </c:pt>
                <c:pt idx="3646">
                  <c:v>45285</c:v>
                </c:pt>
                <c:pt idx="3647">
                  <c:v>45286</c:v>
                </c:pt>
                <c:pt idx="3648">
                  <c:v>45287</c:v>
                </c:pt>
                <c:pt idx="3649">
                  <c:v>45288</c:v>
                </c:pt>
                <c:pt idx="3650">
                  <c:v>45289</c:v>
                </c:pt>
                <c:pt idx="3651">
                  <c:v>45292</c:v>
                </c:pt>
                <c:pt idx="3652">
                  <c:v>45293</c:v>
                </c:pt>
                <c:pt idx="3653">
                  <c:v>45294</c:v>
                </c:pt>
                <c:pt idx="3654">
                  <c:v>45295</c:v>
                </c:pt>
                <c:pt idx="3655">
                  <c:v>45296</c:v>
                </c:pt>
                <c:pt idx="3656">
                  <c:v>45299</c:v>
                </c:pt>
                <c:pt idx="3657">
                  <c:v>45300</c:v>
                </c:pt>
                <c:pt idx="3658">
                  <c:v>45301</c:v>
                </c:pt>
                <c:pt idx="3659">
                  <c:v>45302</c:v>
                </c:pt>
                <c:pt idx="3660">
                  <c:v>45303</c:v>
                </c:pt>
                <c:pt idx="3661">
                  <c:v>45306</c:v>
                </c:pt>
                <c:pt idx="3662">
                  <c:v>45307</c:v>
                </c:pt>
                <c:pt idx="3663">
                  <c:v>45308</c:v>
                </c:pt>
                <c:pt idx="3664">
                  <c:v>45309</c:v>
                </c:pt>
                <c:pt idx="3665">
                  <c:v>45310</c:v>
                </c:pt>
                <c:pt idx="3666">
                  <c:v>45313</c:v>
                </c:pt>
                <c:pt idx="3667">
                  <c:v>45314</c:v>
                </c:pt>
                <c:pt idx="3668">
                  <c:v>45315</c:v>
                </c:pt>
                <c:pt idx="3669">
                  <c:v>45316</c:v>
                </c:pt>
                <c:pt idx="3670">
                  <c:v>45317</c:v>
                </c:pt>
                <c:pt idx="3671">
                  <c:v>45320</c:v>
                </c:pt>
                <c:pt idx="3672">
                  <c:v>45321</c:v>
                </c:pt>
                <c:pt idx="3673">
                  <c:v>45322</c:v>
                </c:pt>
                <c:pt idx="3674">
                  <c:v>45323</c:v>
                </c:pt>
                <c:pt idx="3675">
                  <c:v>45324</c:v>
                </c:pt>
                <c:pt idx="3676">
                  <c:v>45327</c:v>
                </c:pt>
                <c:pt idx="3677">
                  <c:v>45328</c:v>
                </c:pt>
                <c:pt idx="3678">
                  <c:v>45329</c:v>
                </c:pt>
                <c:pt idx="3679">
                  <c:v>45330</c:v>
                </c:pt>
                <c:pt idx="3680">
                  <c:v>45331</c:v>
                </c:pt>
                <c:pt idx="3681">
                  <c:v>45334</c:v>
                </c:pt>
                <c:pt idx="3682">
                  <c:v>45335</c:v>
                </c:pt>
                <c:pt idx="3683">
                  <c:v>45336</c:v>
                </c:pt>
                <c:pt idx="3684">
                  <c:v>45337</c:v>
                </c:pt>
                <c:pt idx="3685">
                  <c:v>45338</c:v>
                </c:pt>
                <c:pt idx="3686">
                  <c:v>45341</c:v>
                </c:pt>
                <c:pt idx="3687">
                  <c:v>45342</c:v>
                </c:pt>
                <c:pt idx="3688">
                  <c:v>45343</c:v>
                </c:pt>
                <c:pt idx="3689">
                  <c:v>45344</c:v>
                </c:pt>
                <c:pt idx="3690">
                  <c:v>45345</c:v>
                </c:pt>
                <c:pt idx="3691">
                  <c:v>45348</c:v>
                </c:pt>
                <c:pt idx="3692">
                  <c:v>45349</c:v>
                </c:pt>
                <c:pt idx="3693">
                  <c:v>45350</c:v>
                </c:pt>
                <c:pt idx="3694">
                  <c:v>45351</c:v>
                </c:pt>
                <c:pt idx="3695">
                  <c:v>45352</c:v>
                </c:pt>
                <c:pt idx="3696">
                  <c:v>45355</c:v>
                </c:pt>
                <c:pt idx="3697">
                  <c:v>45356</c:v>
                </c:pt>
                <c:pt idx="3698">
                  <c:v>45357</c:v>
                </c:pt>
                <c:pt idx="3699">
                  <c:v>45358</c:v>
                </c:pt>
                <c:pt idx="3700">
                  <c:v>45359</c:v>
                </c:pt>
                <c:pt idx="3701">
                  <c:v>45362</c:v>
                </c:pt>
                <c:pt idx="3702">
                  <c:v>45363</c:v>
                </c:pt>
                <c:pt idx="3703">
                  <c:v>45364</c:v>
                </c:pt>
                <c:pt idx="3704">
                  <c:v>45365</c:v>
                </c:pt>
                <c:pt idx="3705">
                  <c:v>45366</c:v>
                </c:pt>
                <c:pt idx="3706">
                  <c:v>45369</c:v>
                </c:pt>
                <c:pt idx="3707">
                  <c:v>45370</c:v>
                </c:pt>
                <c:pt idx="3708">
                  <c:v>45371</c:v>
                </c:pt>
                <c:pt idx="3709">
                  <c:v>45372</c:v>
                </c:pt>
                <c:pt idx="3710">
                  <c:v>45373</c:v>
                </c:pt>
                <c:pt idx="3711">
                  <c:v>45376</c:v>
                </c:pt>
                <c:pt idx="3712">
                  <c:v>45377</c:v>
                </c:pt>
                <c:pt idx="3713">
                  <c:v>45378</c:v>
                </c:pt>
                <c:pt idx="3714">
                  <c:v>45379</c:v>
                </c:pt>
                <c:pt idx="3715">
                  <c:v>45380</c:v>
                </c:pt>
                <c:pt idx="3716">
                  <c:v>45383</c:v>
                </c:pt>
                <c:pt idx="3717">
                  <c:v>45384</c:v>
                </c:pt>
                <c:pt idx="3718">
                  <c:v>45385</c:v>
                </c:pt>
                <c:pt idx="3719">
                  <c:v>45386</c:v>
                </c:pt>
                <c:pt idx="3720">
                  <c:v>45387</c:v>
                </c:pt>
                <c:pt idx="3721">
                  <c:v>45390</c:v>
                </c:pt>
                <c:pt idx="3722">
                  <c:v>45391</c:v>
                </c:pt>
                <c:pt idx="3723">
                  <c:v>45392</c:v>
                </c:pt>
                <c:pt idx="3724">
                  <c:v>45393</c:v>
                </c:pt>
                <c:pt idx="3725">
                  <c:v>45394</c:v>
                </c:pt>
                <c:pt idx="3726">
                  <c:v>45397</c:v>
                </c:pt>
                <c:pt idx="3727">
                  <c:v>45398</c:v>
                </c:pt>
                <c:pt idx="3728">
                  <c:v>45399</c:v>
                </c:pt>
                <c:pt idx="3729">
                  <c:v>45400</c:v>
                </c:pt>
                <c:pt idx="3730">
                  <c:v>45401</c:v>
                </c:pt>
                <c:pt idx="3731">
                  <c:v>45404</c:v>
                </c:pt>
                <c:pt idx="3732">
                  <c:v>45405</c:v>
                </c:pt>
                <c:pt idx="3733">
                  <c:v>45406</c:v>
                </c:pt>
                <c:pt idx="3734">
                  <c:v>45407</c:v>
                </c:pt>
                <c:pt idx="3735">
                  <c:v>45408</c:v>
                </c:pt>
                <c:pt idx="3736">
                  <c:v>45411</c:v>
                </c:pt>
                <c:pt idx="3737">
                  <c:v>45412</c:v>
                </c:pt>
                <c:pt idx="3738">
                  <c:v>45413</c:v>
                </c:pt>
                <c:pt idx="3739">
                  <c:v>45414</c:v>
                </c:pt>
                <c:pt idx="3740">
                  <c:v>45415</c:v>
                </c:pt>
                <c:pt idx="3741">
                  <c:v>45418</c:v>
                </c:pt>
                <c:pt idx="3742">
                  <c:v>45419</c:v>
                </c:pt>
                <c:pt idx="3743">
                  <c:v>45420</c:v>
                </c:pt>
                <c:pt idx="3744">
                  <c:v>45421</c:v>
                </c:pt>
                <c:pt idx="3745">
                  <c:v>45422</c:v>
                </c:pt>
                <c:pt idx="3746">
                  <c:v>45425</c:v>
                </c:pt>
                <c:pt idx="3747">
                  <c:v>45426</c:v>
                </c:pt>
                <c:pt idx="3748">
                  <c:v>45427</c:v>
                </c:pt>
                <c:pt idx="3749">
                  <c:v>45428</c:v>
                </c:pt>
                <c:pt idx="3750">
                  <c:v>45429</c:v>
                </c:pt>
                <c:pt idx="3751">
                  <c:v>45432</c:v>
                </c:pt>
                <c:pt idx="3752">
                  <c:v>45433</c:v>
                </c:pt>
                <c:pt idx="3753">
                  <c:v>45434</c:v>
                </c:pt>
                <c:pt idx="3754">
                  <c:v>45435</c:v>
                </c:pt>
                <c:pt idx="3755">
                  <c:v>45436</c:v>
                </c:pt>
                <c:pt idx="3756">
                  <c:v>45439</c:v>
                </c:pt>
                <c:pt idx="3757">
                  <c:v>45440</c:v>
                </c:pt>
                <c:pt idx="3758">
                  <c:v>45441</c:v>
                </c:pt>
                <c:pt idx="3759">
                  <c:v>45442</c:v>
                </c:pt>
                <c:pt idx="3760">
                  <c:v>45443</c:v>
                </c:pt>
                <c:pt idx="3761">
                  <c:v>45446</c:v>
                </c:pt>
                <c:pt idx="3762">
                  <c:v>45447</c:v>
                </c:pt>
                <c:pt idx="3763">
                  <c:v>45448</c:v>
                </c:pt>
                <c:pt idx="3764">
                  <c:v>45449</c:v>
                </c:pt>
                <c:pt idx="3765">
                  <c:v>45450</c:v>
                </c:pt>
                <c:pt idx="3766">
                  <c:v>45453</c:v>
                </c:pt>
                <c:pt idx="3767">
                  <c:v>45454</c:v>
                </c:pt>
                <c:pt idx="3768">
                  <c:v>45455</c:v>
                </c:pt>
                <c:pt idx="3769">
                  <c:v>45456</c:v>
                </c:pt>
                <c:pt idx="3770">
                  <c:v>45457</c:v>
                </c:pt>
                <c:pt idx="3771">
                  <c:v>45460</c:v>
                </c:pt>
                <c:pt idx="3772">
                  <c:v>45461</c:v>
                </c:pt>
                <c:pt idx="3773">
                  <c:v>45462</c:v>
                </c:pt>
                <c:pt idx="3774">
                  <c:v>45463</c:v>
                </c:pt>
                <c:pt idx="3775">
                  <c:v>45464</c:v>
                </c:pt>
                <c:pt idx="3776">
                  <c:v>45467</c:v>
                </c:pt>
                <c:pt idx="3777">
                  <c:v>45468</c:v>
                </c:pt>
                <c:pt idx="3778">
                  <c:v>45469</c:v>
                </c:pt>
                <c:pt idx="3779">
                  <c:v>45470</c:v>
                </c:pt>
                <c:pt idx="3780">
                  <c:v>45471</c:v>
                </c:pt>
                <c:pt idx="3781">
                  <c:v>45474</c:v>
                </c:pt>
                <c:pt idx="3782">
                  <c:v>45475</c:v>
                </c:pt>
                <c:pt idx="3783">
                  <c:v>45476</c:v>
                </c:pt>
                <c:pt idx="3784">
                  <c:v>45477</c:v>
                </c:pt>
                <c:pt idx="3785">
                  <c:v>45478</c:v>
                </c:pt>
                <c:pt idx="3786">
                  <c:v>45481</c:v>
                </c:pt>
                <c:pt idx="3787">
                  <c:v>45482</c:v>
                </c:pt>
                <c:pt idx="3788">
                  <c:v>45483</c:v>
                </c:pt>
                <c:pt idx="3789">
                  <c:v>45484</c:v>
                </c:pt>
                <c:pt idx="3790">
                  <c:v>45485</c:v>
                </c:pt>
                <c:pt idx="3791">
                  <c:v>45488</c:v>
                </c:pt>
                <c:pt idx="3792">
                  <c:v>45489</c:v>
                </c:pt>
                <c:pt idx="3793">
                  <c:v>45490</c:v>
                </c:pt>
                <c:pt idx="3794">
                  <c:v>45491</c:v>
                </c:pt>
                <c:pt idx="3795">
                  <c:v>45492</c:v>
                </c:pt>
                <c:pt idx="3796">
                  <c:v>45495</c:v>
                </c:pt>
                <c:pt idx="3797">
                  <c:v>45496</c:v>
                </c:pt>
                <c:pt idx="3798">
                  <c:v>45497</c:v>
                </c:pt>
                <c:pt idx="3799">
                  <c:v>45498</c:v>
                </c:pt>
                <c:pt idx="3800">
                  <c:v>45499</c:v>
                </c:pt>
                <c:pt idx="3801">
                  <c:v>45502</c:v>
                </c:pt>
                <c:pt idx="3802">
                  <c:v>45503</c:v>
                </c:pt>
                <c:pt idx="3803">
                  <c:v>45504</c:v>
                </c:pt>
                <c:pt idx="3804">
                  <c:v>45505</c:v>
                </c:pt>
                <c:pt idx="3805">
                  <c:v>45506</c:v>
                </c:pt>
                <c:pt idx="3806">
                  <c:v>45509</c:v>
                </c:pt>
                <c:pt idx="3807">
                  <c:v>45510</c:v>
                </c:pt>
                <c:pt idx="3808">
                  <c:v>45511</c:v>
                </c:pt>
                <c:pt idx="3809">
                  <c:v>45512</c:v>
                </c:pt>
                <c:pt idx="3810">
                  <c:v>45513</c:v>
                </c:pt>
                <c:pt idx="3811">
                  <c:v>45516</c:v>
                </c:pt>
                <c:pt idx="3812">
                  <c:v>45517</c:v>
                </c:pt>
                <c:pt idx="3813">
                  <c:v>45518</c:v>
                </c:pt>
                <c:pt idx="3814">
                  <c:v>45519</c:v>
                </c:pt>
                <c:pt idx="3815">
                  <c:v>45520</c:v>
                </c:pt>
                <c:pt idx="3816">
                  <c:v>45523</c:v>
                </c:pt>
                <c:pt idx="3817">
                  <c:v>45524</c:v>
                </c:pt>
                <c:pt idx="3818">
                  <c:v>45525</c:v>
                </c:pt>
                <c:pt idx="3819">
                  <c:v>45526</c:v>
                </c:pt>
                <c:pt idx="3820">
                  <c:v>45527</c:v>
                </c:pt>
                <c:pt idx="3821">
                  <c:v>45530</c:v>
                </c:pt>
                <c:pt idx="3822">
                  <c:v>45531</c:v>
                </c:pt>
                <c:pt idx="3823">
                  <c:v>45532</c:v>
                </c:pt>
                <c:pt idx="3824">
                  <c:v>45533</c:v>
                </c:pt>
                <c:pt idx="3825">
                  <c:v>45534</c:v>
                </c:pt>
                <c:pt idx="3826">
                  <c:v>45537</c:v>
                </c:pt>
                <c:pt idx="3827">
                  <c:v>45538</c:v>
                </c:pt>
                <c:pt idx="3828">
                  <c:v>45539</c:v>
                </c:pt>
                <c:pt idx="3829">
                  <c:v>45540</c:v>
                </c:pt>
                <c:pt idx="3830">
                  <c:v>45541</c:v>
                </c:pt>
                <c:pt idx="3831">
                  <c:v>45544</c:v>
                </c:pt>
                <c:pt idx="3832">
                  <c:v>45545</c:v>
                </c:pt>
                <c:pt idx="3833">
                  <c:v>45546</c:v>
                </c:pt>
                <c:pt idx="3834">
                  <c:v>45547</c:v>
                </c:pt>
                <c:pt idx="3835">
                  <c:v>45548</c:v>
                </c:pt>
                <c:pt idx="3836">
                  <c:v>45551</c:v>
                </c:pt>
                <c:pt idx="3837">
                  <c:v>45552</c:v>
                </c:pt>
                <c:pt idx="3838">
                  <c:v>45553</c:v>
                </c:pt>
                <c:pt idx="3839">
                  <c:v>45554</c:v>
                </c:pt>
                <c:pt idx="3840">
                  <c:v>45555</c:v>
                </c:pt>
                <c:pt idx="3841">
                  <c:v>45558</c:v>
                </c:pt>
                <c:pt idx="3842">
                  <c:v>45559</c:v>
                </c:pt>
                <c:pt idx="3843">
                  <c:v>45560</c:v>
                </c:pt>
                <c:pt idx="3844">
                  <c:v>45561</c:v>
                </c:pt>
                <c:pt idx="3845">
                  <c:v>45562</c:v>
                </c:pt>
                <c:pt idx="3846">
                  <c:v>45565</c:v>
                </c:pt>
                <c:pt idx="3847">
                  <c:v>45566</c:v>
                </c:pt>
                <c:pt idx="3848">
                  <c:v>45567</c:v>
                </c:pt>
                <c:pt idx="3849">
                  <c:v>45568</c:v>
                </c:pt>
                <c:pt idx="3850">
                  <c:v>45569</c:v>
                </c:pt>
                <c:pt idx="3851">
                  <c:v>45572</c:v>
                </c:pt>
                <c:pt idx="3852">
                  <c:v>45573</c:v>
                </c:pt>
                <c:pt idx="3853">
                  <c:v>45574</c:v>
                </c:pt>
                <c:pt idx="3854">
                  <c:v>45575</c:v>
                </c:pt>
                <c:pt idx="3855">
                  <c:v>45576</c:v>
                </c:pt>
                <c:pt idx="3856">
                  <c:v>45579</c:v>
                </c:pt>
                <c:pt idx="3857">
                  <c:v>45580</c:v>
                </c:pt>
                <c:pt idx="3858">
                  <c:v>45581</c:v>
                </c:pt>
                <c:pt idx="3859">
                  <c:v>45582</c:v>
                </c:pt>
                <c:pt idx="3860">
                  <c:v>45583</c:v>
                </c:pt>
                <c:pt idx="3861">
                  <c:v>45586</c:v>
                </c:pt>
                <c:pt idx="3862">
                  <c:v>45587</c:v>
                </c:pt>
                <c:pt idx="3863">
                  <c:v>45588</c:v>
                </c:pt>
                <c:pt idx="3864">
                  <c:v>45589</c:v>
                </c:pt>
                <c:pt idx="3865">
                  <c:v>45590</c:v>
                </c:pt>
                <c:pt idx="3866">
                  <c:v>45593</c:v>
                </c:pt>
                <c:pt idx="3867">
                  <c:v>45594</c:v>
                </c:pt>
                <c:pt idx="3868">
                  <c:v>45595</c:v>
                </c:pt>
                <c:pt idx="3869">
                  <c:v>45596</c:v>
                </c:pt>
                <c:pt idx="3870">
                  <c:v>45597</c:v>
                </c:pt>
                <c:pt idx="3871">
                  <c:v>45600</c:v>
                </c:pt>
                <c:pt idx="3872">
                  <c:v>45601</c:v>
                </c:pt>
                <c:pt idx="3873">
                  <c:v>45602</c:v>
                </c:pt>
                <c:pt idx="3874">
                  <c:v>45603</c:v>
                </c:pt>
                <c:pt idx="3875">
                  <c:v>45604</c:v>
                </c:pt>
                <c:pt idx="3876">
                  <c:v>45607</c:v>
                </c:pt>
                <c:pt idx="3877">
                  <c:v>45608</c:v>
                </c:pt>
                <c:pt idx="3878">
                  <c:v>45609</c:v>
                </c:pt>
                <c:pt idx="3879">
                  <c:v>45610</c:v>
                </c:pt>
                <c:pt idx="3880">
                  <c:v>45611</c:v>
                </c:pt>
                <c:pt idx="3881">
                  <c:v>45614</c:v>
                </c:pt>
                <c:pt idx="3882">
                  <c:v>45615</c:v>
                </c:pt>
                <c:pt idx="3883">
                  <c:v>45616</c:v>
                </c:pt>
                <c:pt idx="3884">
                  <c:v>45617</c:v>
                </c:pt>
                <c:pt idx="3885">
                  <c:v>45618</c:v>
                </c:pt>
                <c:pt idx="3886">
                  <c:v>45621</c:v>
                </c:pt>
                <c:pt idx="3887">
                  <c:v>45622</c:v>
                </c:pt>
                <c:pt idx="3888">
                  <c:v>45623</c:v>
                </c:pt>
                <c:pt idx="3889">
                  <c:v>45624</c:v>
                </c:pt>
                <c:pt idx="3890">
                  <c:v>45625</c:v>
                </c:pt>
                <c:pt idx="3891">
                  <c:v>45628</c:v>
                </c:pt>
                <c:pt idx="3892">
                  <c:v>45629</c:v>
                </c:pt>
                <c:pt idx="3893">
                  <c:v>45630</c:v>
                </c:pt>
                <c:pt idx="3894">
                  <c:v>45631</c:v>
                </c:pt>
                <c:pt idx="3895">
                  <c:v>45632</c:v>
                </c:pt>
                <c:pt idx="3896">
                  <c:v>45635</c:v>
                </c:pt>
                <c:pt idx="3897">
                  <c:v>45636</c:v>
                </c:pt>
                <c:pt idx="3898">
                  <c:v>45637</c:v>
                </c:pt>
                <c:pt idx="3899">
                  <c:v>45638</c:v>
                </c:pt>
                <c:pt idx="3900">
                  <c:v>45639</c:v>
                </c:pt>
                <c:pt idx="3901">
                  <c:v>45642</c:v>
                </c:pt>
                <c:pt idx="3902">
                  <c:v>45643</c:v>
                </c:pt>
                <c:pt idx="3903">
                  <c:v>45644</c:v>
                </c:pt>
                <c:pt idx="3904">
                  <c:v>45645</c:v>
                </c:pt>
                <c:pt idx="3905">
                  <c:v>45646</c:v>
                </c:pt>
                <c:pt idx="3906">
                  <c:v>45649</c:v>
                </c:pt>
                <c:pt idx="3907">
                  <c:v>45650</c:v>
                </c:pt>
                <c:pt idx="3908">
                  <c:v>45651</c:v>
                </c:pt>
                <c:pt idx="3909">
                  <c:v>45652</c:v>
                </c:pt>
                <c:pt idx="3910">
                  <c:v>45653</c:v>
                </c:pt>
                <c:pt idx="3911">
                  <c:v>45656</c:v>
                </c:pt>
                <c:pt idx="3912">
                  <c:v>45657</c:v>
                </c:pt>
                <c:pt idx="3913">
                  <c:v>45658</c:v>
                </c:pt>
                <c:pt idx="3914">
                  <c:v>45659</c:v>
                </c:pt>
                <c:pt idx="3915">
                  <c:v>45660</c:v>
                </c:pt>
                <c:pt idx="3916">
                  <c:v>45663</c:v>
                </c:pt>
                <c:pt idx="3917">
                  <c:v>45664</c:v>
                </c:pt>
                <c:pt idx="3918">
                  <c:v>45665</c:v>
                </c:pt>
                <c:pt idx="3919">
                  <c:v>45666</c:v>
                </c:pt>
                <c:pt idx="3920">
                  <c:v>45667</c:v>
                </c:pt>
                <c:pt idx="3921">
                  <c:v>45670</c:v>
                </c:pt>
                <c:pt idx="3922">
                  <c:v>45671</c:v>
                </c:pt>
                <c:pt idx="3923">
                  <c:v>45672</c:v>
                </c:pt>
                <c:pt idx="3924">
                  <c:v>45673</c:v>
                </c:pt>
                <c:pt idx="3925">
                  <c:v>45674</c:v>
                </c:pt>
                <c:pt idx="3926">
                  <c:v>45677</c:v>
                </c:pt>
                <c:pt idx="3927">
                  <c:v>45678</c:v>
                </c:pt>
                <c:pt idx="3928">
                  <c:v>45679</c:v>
                </c:pt>
                <c:pt idx="3929">
                  <c:v>45680</c:v>
                </c:pt>
                <c:pt idx="3930">
                  <c:v>45681</c:v>
                </c:pt>
                <c:pt idx="3931">
                  <c:v>45684</c:v>
                </c:pt>
                <c:pt idx="3932">
                  <c:v>45685</c:v>
                </c:pt>
                <c:pt idx="3933">
                  <c:v>45686</c:v>
                </c:pt>
                <c:pt idx="3934">
                  <c:v>45687</c:v>
                </c:pt>
                <c:pt idx="3935">
                  <c:v>45688</c:v>
                </c:pt>
                <c:pt idx="3936">
                  <c:v>45691</c:v>
                </c:pt>
                <c:pt idx="3937">
                  <c:v>45692</c:v>
                </c:pt>
                <c:pt idx="3938">
                  <c:v>45693</c:v>
                </c:pt>
                <c:pt idx="3939">
                  <c:v>45694</c:v>
                </c:pt>
                <c:pt idx="3940">
                  <c:v>45695</c:v>
                </c:pt>
                <c:pt idx="3941">
                  <c:v>45698</c:v>
                </c:pt>
                <c:pt idx="3942">
                  <c:v>45699</c:v>
                </c:pt>
                <c:pt idx="3943">
                  <c:v>45700</c:v>
                </c:pt>
                <c:pt idx="3944">
                  <c:v>45701</c:v>
                </c:pt>
                <c:pt idx="3945">
                  <c:v>45702</c:v>
                </c:pt>
                <c:pt idx="3946">
                  <c:v>45705</c:v>
                </c:pt>
                <c:pt idx="3947">
                  <c:v>45706</c:v>
                </c:pt>
                <c:pt idx="3948">
                  <c:v>45707</c:v>
                </c:pt>
                <c:pt idx="3949">
                  <c:v>45708</c:v>
                </c:pt>
                <c:pt idx="3950">
                  <c:v>45709</c:v>
                </c:pt>
                <c:pt idx="3951">
                  <c:v>45712</c:v>
                </c:pt>
                <c:pt idx="3952">
                  <c:v>45713</c:v>
                </c:pt>
                <c:pt idx="3953">
                  <c:v>45714</c:v>
                </c:pt>
                <c:pt idx="3954">
                  <c:v>45715</c:v>
                </c:pt>
                <c:pt idx="3955">
                  <c:v>45716</c:v>
                </c:pt>
                <c:pt idx="3956">
                  <c:v>45719</c:v>
                </c:pt>
                <c:pt idx="3957">
                  <c:v>45720</c:v>
                </c:pt>
                <c:pt idx="3958">
                  <c:v>45721</c:v>
                </c:pt>
                <c:pt idx="3959">
                  <c:v>45722</c:v>
                </c:pt>
                <c:pt idx="3960">
                  <c:v>45723</c:v>
                </c:pt>
                <c:pt idx="3961">
                  <c:v>45726</c:v>
                </c:pt>
                <c:pt idx="3962">
                  <c:v>45727</c:v>
                </c:pt>
                <c:pt idx="3963">
                  <c:v>45728</c:v>
                </c:pt>
                <c:pt idx="3964">
                  <c:v>45729</c:v>
                </c:pt>
                <c:pt idx="3965">
                  <c:v>45730</c:v>
                </c:pt>
                <c:pt idx="3966">
                  <c:v>45733</c:v>
                </c:pt>
                <c:pt idx="3967">
                  <c:v>45734</c:v>
                </c:pt>
                <c:pt idx="3968">
                  <c:v>45735</c:v>
                </c:pt>
                <c:pt idx="3969">
                  <c:v>45736</c:v>
                </c:pt>
                <c:pt idx="3970">
                  <c:v>45737</c:v>
                </c:pt>
                <c:pt idx="3971">
                  <c:v>45740</c:v>
                </c:pt>
                <c:pt idx="3972">
                  <c:v>45741</c:v>
                </c:pt>
                <c:pt idx="3973">
                  <c:v>45742</c:v>
                </c:pt>
                <c:pt idx="3974">
                  <c:v>45743</c:v>
                </c:pt>
                <c:pt idx="3975">
                  <c:v>45744</c:v>
                </c:pt>
                <c:pt idx="3976">
                  <c:v>45747</c:v>
                </c:pt>
                <c:pt idx="3977">
                  <c:v>45748</c:v>
                </c:pt>
                <c:pt idx="3978">
                  <c:v>45749</c:v>
                </c:pt>
                <c:pt idx="3979">
                  <c:v>45750</c:v>
                </c:pt>
                <c:pt idx="3980">
                  <c:v>45751</c:v>
                </c:pt>
                <c:pt idx="3981">
                  <c:v>45754</c:v>
                </c:pt>
                <c:pt idx="3982">
                  <c:v>45755</c:v>
                </c:pt>
                <c:pt idx="3983">
                  <c:v>45756</c:v>
                </c:pt>
                <c:pt idx="3984">
                  <c:v>45757</c:v>
                </c:pt>
                <c:pt idx="3985">
                  <c:v>45758</c:v>
                </c:pt>
                <c:pt idx="3986">
                  <c:v>45761</c:v>
                </c:pt>
                <c:pt idx="3987">
                  <c:v>45762</c:v>
                </c:pt>
                <c:pt idx="3988">
                  <c:v>45763</c:v>
                </c:pt>
                <c:pt idx="3989">
                  <c:v>45764</c:v>
                </c:pt>
                <c:pt idx="3990">
                  <c:v>45765</c:v>
                </c:pt>
                <c:pt idx="3991">
                  <c:v>45768</c:v>
                </c:pt>
                <c:pt idx="3992">
                  <c:v>45769</c:v>
                </c:pt>
                <c:pt idx="3993">
                  <c:v>45770</c:v>
                </c:pt>
                <c:pt idx="3994">
                  <c:v>45771</c:v>
                </c:pt>
                <c:pt idx="3995">
                  <c:v>45772</c:v>
                </c:pt>
                <c:pt idx="3996">
                  <c:v>45775</c:v>
                </c:pt>
                <c:pt idx="3997">
                  <c:v>45776</c:v>
                </c:pt>
                <c:pt idx="3998">
                  <c:v>45777</c:v>
                </c:pt>
                <c:pt idx="3999">
                  <c:v>45778</c:v>
                </c:pt>
                <c:pt idx="4000">
                  <c:v>45779</c:v>
                </c:pt>
                <c:pt idx="4001">
                  <c:v>45782</c:v>
                </c:pt>
                <c:pt idx="4002">
                  <c:v>45783</c:v>
                </c:pt>
                <c:pt idx="4003">
                  <c:v>45784</c:v>
                </c:pt>
                <c:pt idx="4004">
                  <c:v>45785</c:v>
                </c:pt>
                <c:pt idx="4005">
                  <c:v>45786</c:v>
                </c:pt>
                <c:pt idx="4006">
                  <c:v>45789</c:v>
                </c:pt>
                <c:pt idx="4007">
                  <c:v>45790</c:v>
                </c:pt>
              </c:numCache>
            </c:numRef>
          </c:cat>
          <c:val>
            <c:numRef>
              <c:f>dDAX!$B$3:$B$10000</c:f>
              <c:numCache>
                <c:formatCode>General</c:formatCode>
                <c:ptCount val="9998"/>
                <c:pt idx="0">
                  <c:v>5957.43</c:v>
                </c:pt>
                <c:pt idx="1">
                  <c:v>6048.3</c:v>
                </c:pt>
                <c:pt idx="2">
                  <c:v>6031.86</c:v>
                </c:pt>
                <c:pt idx="3">
                  <c:v>6034.33</c:v>
                </c:pt>
                <c:pt idx="4">
                  <c:v>6019.36</c:v>
                </c:pt>
                <c:pt idx="5">
                  <c:v>6037.61</c:v>
                </c:pt>
                <c:pt idx="6">
                  <c:v>6040.5</c:v>
                </c:pt>
                <c:pt idx="7">
                  <c:v>5943</c:v>
                </c:pt>
                <c:pt idx="8">
                  <c:v>5963.14</c:v>
                </c:pt>
                <c:pt idx="9">
                  <c:v>5988.88</c:v>
                </c:pt>
                <c:pt idx="10">
                  <c:v>5875.97</c:v>
                </c:pt>
                <c:pt idx="11">
                  <c:v>5918.55</c:v>
                </c:pt>
                <c:pt idx="12">
                  <c:v>5976.48</c:v>
                </c:pt>
                <c:pt idx="13">
                  <c:v>5851.53</c:v>
                </c:pt>
                <c:pt idx="14">
                  <c:v>5746.97</c:v>
                </c:pt>
                <c:pt idx="15">
                  <c:v>5695.32</c:v>
                </c:pt>
                <c:pt idx="16">
                  <c:v>5631.37</c:v>
                </c:pt>
                <c:pt idx="17">
                  <c:v>5668.93</c:v>
                </c:pt>
                <c:pt idx="18">
                  <c:v>5643.2</c:v>
                </c:pt>
                <c:pt idx="19">
                  <c:v>5540.33</c:v>
                </c:pt>
                <c:pt idx="20">
                  <c:v>5608.79</c:v>
                </c:pt>
                <c:pt idx="21">
                  <c:v>5654.48</c:v>
                </c:pt>
                <c:pt idx="22">
                  <c:v>5709.66</c:v>
                </c:pt>
                <c:pt idx="23">
                  <c:v>5672.09</c:v>
                </c:pt>
                <c:pt idx="24">
                  <c:v>5533.24</c:v>
                </c:pt>
                <c:pt idx="25">
                  <c:v>5434.34</c:v>
                </c:pt>
                <c:pt idx="26">
                  <c:v>5484.85</c:v>
                </c:pt>
                <c:pt idx="27">
                  <c:v>5498.26</c:v>
                </c:pt>
                <c:pt idx="28">
                  <c:v>5536.37</c:v>
                </c:pt>
                <c:pt idx="29">
                  <c:v>5503.93</c:v>
                </c:pt>
                <c:pt idx="30">
                  <c:v>5500.39</c:v>
                </c:pt>
                <c:pt idx="31">
                  <c:v>5511.1</c:v>
                </c:pt>
                <c:pt idx="32">
                  <c:v>5592.12</c:v>
                </c:pt>
                <c:pt idx="33">
                  <c:v>5648.34</c:v>
                </c:pt>
                <c:pt idx="34">
                  <c:v>5680.41</c:v>
                </c:pt>
                <c:pt idx="35">
                  <c:v>5722.05</c:v>
                </c:pt>
                <c:pt idx="36">
                  <c:v>5688.44</c:v>
                </c:pt>
                <c:pt idx="37">
                  <c:v>5604.07</c:v>
                </c:pt>
                <c:pt idx="38">
                  <c:v>5615.51</c:v>
                </c:pt>
                <c:pt idx="39">
                  <c:v>5532.33</c:v>
                </c:pt>
                <c:pt idx="40">
                  <c:v>5598.46</c:v>
                </c:pt>
                <c:pt idx="41">
                  <c:v>5713.51</c:v>
                </c:pt>
                <c:pt idx="42">
                  <c:v>5776.56</c:v>
                </c:pt>
                <c:pt idx="43">
                  <c:v>5817.88</c:v>
                </c:pt>
                <c:pt idx="44">
                  <c:v>5795.32</c:v>
                </c:pt>
                <c:pt idx="45">
                  <c:v>5877.36</c:v>
                </c:pt>
                <c:pt idx="46">
                  <c:v>5875.91</c:v>
                </c:pt>
                <c:pt idx="47">
                  <c:v>5885.89</c:v>
                </c:pt>
                <c:pt idx="48">
                  <c:v>5936.72</c:v>
                </c:pt>
                <c:pt idx="49">
                  <c:v>5928.63</c:v>
                </c:pt>
                <c:pt idx="50">
                  <c:v>5945.11</c:v>
                </c:pt>
                <c:pt idx="51">
                  <c:v>5903.56</c:v>
                </c:pt>
                <c:pt idx="52">
                  <c:v>5970.99</c:v>
                </c:pt>
                <c:pt idx="53">
                  <c:v>6024.28</c:v>
                </c:pt>
                <c:pt idx="54">
                  <c:v>6012.31</c:v>
                </c:pt>
                <c:pt idx="55">
                  <c:v>5982.43</c:v>
                </c:pt>
                <c:pt idx="56">
                  <c:v>5987.5</c:v>
                </c:pt>
                <c:pt idx="57">
                  <c:v>6017.27</c:v>
                </c:pt>
                <c:pt idx="58">
                  <c:v>6039</c:v>
                </c:pt>
                <c:pt idx="59">
                  <c:v>6132.95</c:v>
                </c:pt>
                <c:pt idx="60">
                  <c:v>6120.05</c:v>
                </c:pt>
                <c:pt idx="61">
                  <c:v>6156.85</c:v>
                </c:pt>
                <c:pt idx="62">
                  <c:v>6142.45</c:v>
                </c:pt>
                <c:pt idx="63">
                  <c:v>6153.55</c:v>
                </c:pt>
                <c:pt idx="64">
                  <c:v>6235.56</c:v>
                </c:pt>
                <c:pt idx="65">
                  <c:v>6235.56</c:v>
                </c:pt>
                <c:pt idx="66">
                  <c:v>6235.56</c:v>
                </c:pt>
                <c:pt idx="67">
                  <c:v>6252.21</c:v>
                </c:pt>
                <c:pt idx="68">
                  <c:v>6222.41</c:v>
                </c:pt>
                <c:pt idx="69">
                  <c:v>6171.83</c:v>
                </c:pt>
                <c:pt idx="70">
                  <c:v>6249.7</c:v>
                </c:pt>
                <c:pt idx="71">
                  <c:v>6250.69</c:v>
                </c:pt>
                <c:pt idx="72">
                  <c:v>6230.83</c:v>
                </c:pt>
                <c:pt idx="73">
                  <c:v>6278.4</c:v>
                </c:pt>
                <c:pt idx="74">
                  <c:v>6291.45</c:v>
                </c:pt>
                <c:pt idx="75">
                  <c:v>6180.9</c:v>
                </c:pt>
                <c:pt idx="76">
                  <c:v>6162.44</c:v>
                </c:pt>
                <c:pt idx="77">
                  <c:v>6264.23</c:v>
                </c:pt>
                <c:pt idx="78">
                  <c:v>6230.38</c:v>
                </c:pt>
                <c:pt idx="79">
                  <c:v>6168.72</c:v>
                </c:pt>
                <c:pt idx="80">
                  <c:v>6259.53</c:v>
                </c:pt>
                <c:pt idx="81">
                  <c:v>6332.1</c:v>
                </c:pt>
                <c:pt idx="82">
                  <c:v>6159.51</c:v>
                </c:pt>
                <c:pt idx="83">
                  <c:v>6084.34</c:v>
                </c:pt>
                <c:pt idx="84">
                  <c:v>6144.91</c:v>
                </c:pt>
                <c:pt idx="85">
                  <c:v>6135.7</c:v>
                </c:pt>
                <c:pt idx="86">
                  <c:v>6166.92</c:v>
                </c:pt>
                <c:pt idx="87">
                  <c:v>6006.86</c:v>
                </c:pt>
                <c:pt idx="88">
                  <c:v>5958.45</c:v>
                </c:pt>
                <c:pt idx="89">
                  <c:v>5908.26</c:v>
                </c:pt>
                <c:pt idx="90">
                  <c:v>5715.09</c:v>
                </c:pt>
                <c:pt idx="91">
                  <c:v>6017.91</c:v>
                </c:pt>
                <c:pt idx="92">
                  <c:v>6037.71</c:v>
                </c:pt>
                <c:pt idx="93">
                  <c:v>6183.49</c:v>
                </c:pt>
                <c:pt idx="94">
                  <c:v>6251.97</c:v>
                </c:pt>
                <c:pt idx="95">
                  <c:v>6056.71</c:v>
                </c:pt>
                <c:pt idx="96">
                  <c:v>6066.92</c:v>
                </c:pt>
                <c:pt idx="97">
                  <c:v>6155.93</c:v>
                </c:pt>
                <c:pt idx="98">
                  <c:v>5988.67</c:v>
                </c:pt>
                <c:pt idx="99">
                  <c:v>5867.88</c:v>
                </c:pt>
                <c:pt idx="100">
                  <c:v>5829.25</c:v>
                </c:pt>
                <c:pt idx="101">
                  <c:v>5805.68</c:v>
                </c:pt>
                <c:pt idx="102">
                  <c:v>5670.04</c:v>
                </c:pt>
                <c:pt idx="103">
                  <c:v>5758.02</c:v>
                </c:pt>
                <c:pt idx="104">
                  <c:v>5937.14</c:v>
                </c:pt>
                <c:pt idx="105">
                  <c:v>5946.18</c:v>
                </c:pt>
                <c:pt idx="106">
                  <c:v>5964.33</c:v>
                </c:pt>
                <c:pt idx="107">
                  <c:v>5981.27</c:v>
                </c:pt>
                <c:pt idx="108">
                  <c:v>5981.2</c:v>
                </c:pt>
                <c:pt idx="109">
                  <c:v>6054.63</c:v>
                </c:pt>
                <c:pt idx="110">
                  <c:v>5938.88</c:v>
                </c:pt>
                <c:pt idx="111">
                  <c:v>5904.95</c:v>
                </c:pt>
                <c:pt idx="112">
                  <c:v>5868.55</c:v>
                </c:pt>
                <c:pt idx="113">
                  <c:v>5984.75</c:v>
                </c:pt>
                <c:pt idx="114">
                  <c:v>6056.59</c:v>
                </c:pt>
                <c:pt idx="115">
                  <c:v>6047.83</c:v>
                </c:pt>
                <c:pt idx="116">
                  <c:v>6125</c:v>
                </c:pt>
                <c:pt idx="117">
                  <c:v>6175.05</c:v>
                </c:pt>
                <c:pt idx="118">
                  <c:v>6190.91</c:v>
                </c:pt>
                <c:pt idx="119">
                  <c:v>6223.54</c:v>
                </c:pt>
                <c:pt idx="120">
                  <c:v>6216.98</c:v>
                </c:pt>
                <c:pt idx="121">
                  <c:v>6292.97</c:v>
                </c:pt>
                <c:pt idx="122">
                  <c:v>6269.04</c:v>
                </c:pt>
                <c:pt idx="123">
                  <c:v>6204.52</c:v>
                </c:pt>
                <c:pt idx="124">
                  <c:v>6115.48</c:v>
                </c:pt>
                <c:pt idx="125">
                  <c:v>6070.6</c:v>
                </c:pt>
                <c:pt idx="126">
                  <c:v>6157.22</c:v>
                </c:pt>
                <c:pt idx="127">
                  <c:v>5952.03</c:v>
                </c:pt>
                <c:pt idx="128">
                  <c:v>5965.52</c:v>
                </c:pt>
                <c:pt idx="129">
                  <c:v>5857.43</c:v>
                </c:pt>
                <c:pt idx="130">
                  <c:v>5834.15</c:v>
                </c:pt>
                <c:pt idx="131">
                  <c:v>5816.2</c:v>
                </c:pt>
                <c:pt idx="132">
                  <c:v>5940.98</c:v>
                </c:pt>
                <c:pt idx="133">
                  <c:v>5992.86</c:v>
                </c:pt>
                <c:pt idx="134">
                  <c:v>6035.66</c:v>
                </c:pt>
                <c:pt idx="135">
                  <c:v>6065.24</c:v>
                </c:pt>
                <c:pt idx="136">
                  <c:v>6077.19</c:v>
                </c:pt>
                <c:pt idx="137">
                  <c:v>6191.13</c:v>
                </c:pt>
                <c:pt idx="138">
                  <c:v>6209.76</c:v>
                </c:pt>
                <c:pt idx="139">
                  <c:v>6149.36</c:v>
                </c:pt>
                <c:pt idx="140">
                  <c:v>6040.27</c:v>
                </c:pt>
                <c:pt idx="141">
                  <c:v>6009.11</c:v>
                </c:pt>
                <c:pt idx="142">
                  <c:v>5967.49</c:v>
                </c:pt>
                <c:pt idx="143">
                  <c:v>5990.38</c:v>
                </c:pt>
                <c:pt idx="144">
                  <c:v>6142.15</c:v>
                </c:pt>
                <c:pt idx="145">
                  <c:v>6166.34</c:v>
                </c:pt>
                <c:pt idx="146">
                  <c:v>6194.21</c:v>
                </c:pt>
                <c:pt idx="147">
                  <c:v>6207.31</c:v>
                </c:pt>
                <c:pt idx="148">
                  <c:v>6178.94</c:v>
                </c:pt>
                <c:pt idx="149">
                  <c:v>6134.7</c:v>
                </c:pt>
                <c:pt idx="150">
                  <c:v>6147.97</c:v>
                </c:pt>
                <c:pt idx="151">
                  <c:v>6292.13</c:v>
                </c:pt>
                <c:pt idx="152">
                  <c:v>6307.91</c:v>
                </c:pt>
                <c:pt idx="153">
                  <c:v>6331.33</c:v>
                </c:pt>
                <c:pt idx="154">
                  <c:v>6333.58</c:v>
                </c:pt>
                <c:pt idx="155">
                  <c:v>6259.63</c:v>
                </c:pt>
                <c:pt idx="156">
                  <c:v>6351.6</c:v>
                </c:pt>
                <c:pt idx="157">
                  <c:v>6286.25</c:v>
                </c:pt>
                <c:pt idx="158">
                  <c:v>6154.07</c:v>
                </c:pt>
                <c:pt idx="159">
                  <c:v>6135.17</c:v>
                </c:pt>
                <c:pt idx="160">
                  <c:v>6110.41</c:v>
                </c:pt>
                <c:pt idx="161">
                  <c:v>6110.57</c:v>
                </c:pt>
                <c:pt idx="162">
                  <c:v>6206.4</c:v>
                </c:pt>
                <c:pt idx="163">
                  <c:v>6186.31</c:v>
                </c:pt>
                <c:pt idx="164">
                  <c:v>6075.13</c:v>
                </c:pt>
                <c:pt idx="165">
                  <c:v>6005.16</c:v>
                </c:pt>
                <c:pt idx="166">
                  <c:v>6010.91</c:v>
                </c:pt>
                <c:pt idx="167">
                  <c:v>5935.44</c:v>
                </c:pt>
                <c:pt idx="168">
                  <c:v>5899.5</c:v>
                </c:pt>
                <c:pt idx="169">
                  <c:v>5912.58</c:v>
                </c:pt>
                <c:pt idx="170">
                  <c:v>5951.17</c:v>
                </c:pt>
                <c:pt idx="171">
                  <c:v>5912.41</c:v>
                </c:pt>
                <c:pt idx="172">
                  <c:v>5925.22</c:v>
                </c:pt>
                <c:pt idx="173">
                  <c:v>6083.9</c:v>
                </c:pt>
                <c:pt idx="174">
                  <c:v>6083.85</c:v>
                </c:pt>
                <c:pt idx="175">
                  <c:v>6134.62</c:v>
                </c:pt>
                <c:pt idx="176">
                  <c:v>6155.04</c:v>
                </c:pt>
                <c:pt idx="177">
                  <c:v>6117.89</c:v>
                </c:pt>
                <c:pt idx="178">
                  <c:v>6164.44</c:v>
                </c:pt>
                <c:pt idx="179">
                  <c:v>6221.52</c:v>
                </c:pt>
                <c:pt idx="180">
                  <c:v>6214.77</c:v>
                </c:pt>
                <c:pt idx="181">
                  <c:v>6261.68</c:v>
                </c:pt>
                <c:pt idx="182">
                  <c:v>6275.41</c:v>
                </c:pt>
                <c:pt idx="183">
                  <c:v>6261.87</c:v>
                </c:pt>
                <c:pt idx="184">
                  <c:v>6249.65</c:v>
                </c:pt>
                <c:pt idx="185">
                  <c:v>6209.76</c:v>
                </c:pt>
                <c:pt idx="186">
                  <c:v>6294.58</c:v>
                </c:pt>
                <c:pt idx="187">
                  <c:v>6275.98</c:v>
                </c:pt>
                <c:pt idx="188">
                  <c:v>6208.33</c:v>
                </c:pt>
                <c:pt idx="189">
                  <c:v>6184.71</c:v>
                </c:pt>
                <c:pt idx="190">
                  <c:v>6298.3</c:v>
                </c:pt>
                <c:pt idx="191">
                  <c:v>6278.89</c:v>
                </c:pt>
                <c:pt idx="192">
                  <c:v>6276.09</c:v>
                </c:pt>
                <c:pt idx="193">
                  <c:v>6246.92</c:v>
                </c:pt>
                <c:pt idx="194">
                  <c:v>6229.02</c:v>
                </c:pt>
                <c:pt idx="195">
                  <c:v>6211.34</c:v>
                </c:pt>
                <c:pt idx="196">
                  <c:v>6134.21</c:v>
                </c:pt>
                <c:pt idx="197">
                  <c:v>6215.83</c:v>
                </c:pt>
                <c:pt idx="198">
                  <c:v>6270.73</c:v>
                </c:pt>
                <c:pt idx="199">
                  <c:v>6276.25</c:v>
                </c:pt>
                <c:pt idx="200">
                  <c:v>6291.67</c:v>
                </c:pt>
                <c:pt idx="201">
                  <c:v>6309.51</c:v>
                </c:pt>
                <c:pt idx="202">
                  <c:v>6304.57</c:v>
                </c:pt>
                <c:pt idx="203">
                  <c:v>6434.52</c:v>
                </c:pt>
                <c:pt idx="204">
                  <c:v>6455.27</c:v>
                </c:pt>
                <c:pt idx="205">
                  <c:v>6492.3</c:v>
                </c:pt>
                <c:pt idx="206">
                  <c:v>6516.63</c:v>
                </c:pt>
                <c:pt idx="207">
                  <c:v>6490.69</c:v>
                </c:pt>
                <c:pt idx="208">
                  <c:v>6524.55</c:v>
                </c:pt>
                <c:pt idx="209">
                  <c:v>6611.01</c:v>
                </c:pt>
                <c:pt idx="210">
                  <c:v>6605.84</c:v>
                </c:pt>
                <c:pt idx="211">
                  <c:v>6639.21</c:v>
                </c:pt>
                <c:pt idx="212">
                  <c:v>6613.8</c:v>
                </c:pt>
                <c:pt idx="213">
                  <c:v>6568</c:v>
                </c:pt>
                <c:pt idx="214">
                  <c:v>6595.28</c:v>
                </c:pt>
                <c:pt idx="215">
                  <c:v>6601.37</c:v>
                </c:pt>
                <c:pt idx="216">
                  <c:v>6604.86</c:v>
                </c:pt>
                <c:pt idx="217">
                  <c:v>6654.31</c:v>
                </c:pt>
                <c:pt idx="218">
                  <c:v>6617.8</c:v>
                </c:pt>
                <c:pt idx="219">
                  <c:v>6734.69</c:v>
                </c:pt>
                <c:pt idx="220">
                  <c:v>6754.2</c:v>
                </c:pt>
                <c:pt idx="221">
                  <c:v>6750.5</c:v>
                </c:pt>
                <c:pt idx="222">
                  <c:v>6787.81</c:v>
                </c:pt>
                <c:pt idx="223">
                  <c:v>6719.84</c:v>
                </c:pt>
                <c:pt idx="224">
                  <c:v>6723.41</c:v>
                </c:pt>
                <c:pt idx="225">
                  <c:v>6734.61</c:v>
                </c:pt>
                <c:pt idx="226">
                  <c:v>6790.17</c:v>
                </c:pt>
                <c:pt idx="227">
                  <c:v>6663.24</c:v>
                </c:pt>
                <c:pt idx="228">
                  <c:v>6700.07</c:v>
                </c:pt>
                <c:pt idx="229">
                  <c:v>6832.11</c:v>
                </c:pt>
                <c:pt idx="230">
                  <c:v>6843.55</c:v>
                </c:pt>
                <c:pt idx="231">
                  <c:v>6822.05</c:v>
                </c:pt>
                <c:pt idx="232">
                  <c:v>6705</c:v>
                </c:pt>
                <c:pt idx="233">
                  <c:v>6823.8</c:v>
                </c:pt>
                <c:pt idx="234">
                  <c:v>6879.66</c:v>
                </c:pt>
                <c:pt idx="235">
                  <c:v>6848.98</c:v>
                </c:pt>
                <c:pt idx="236">
                  <c:v>6697.97</c:v>
                </c:pt>
                <c:pt idx="237">
                  <c:v>6688.49</c:v>
                </c:pt>
                <c:pt idx="238">
                  <c:v>6866.63</c:v>
                </c:pt>
                <c:pt idx="239">
                  <c:v>6957.61</c:v>
                </c:pt>
                <c:pt idx="240">
                  <c:v>6947.72</c:v>
                </c:pt>
                <c:pt idx="241">
                  <c:v>6954.38</c:v>
                </c:pt>
                <c:pt idx="242">
                  <c:v>7001.91</c:v>
                </c:pt>
                <c:pt idx="243">
                  <c:v>6975.87</c:v>
                </c:pt>
                <c:pt idx="244">
                  <c:v>6964.16</c:v>
                </c:pt>
                <c:pt idx="245">
                  <c:v>7006.17</c:v>
                </c:pt>
                <c:pt idx="246">
                  <c:v>7029.39</c:v>
                </c:pt>
                <c:pt idx="247">
                  <c:v>7027.4</c:v>
                </c:pt>
                <c:pt idx="248">
                  <c:v>7016.37</c:v>
                </c:pt>
                <c:pt idx="249">
                  <c:v>7024.4</c:v>
                </c:pt>
                <c:pt idx="250">
                  <c:v>6982.45</c:v>
                </c:pt>
                <c:pt idx="251">
                  <c:v>7018.6</c:v>
                </c:pt>
                <c:pt idx="252">
                  <c:v>7077.99</c:v>
                </c:pt>
                <c:pt idx="253">
                  <c:v>7067.92</c:v>
                </c:pt>
                <c:pt idx="254">
                  <c:v>7057.69</c:v>
                </c:pt>
                <c:pt idx="255">
                  <c:v>7057.69</c:v>
                </c:pt>
                <c:pt idx="256">
                  <c:v>6970.73</c:v>
                </c:pt>
                <c:pt idx="257">
                  <c:v>6972.1</c:v>
                </c:pt>
                <c:pt idx="258">
                  <c:v>6995.47</c:v>
                </c:pt>
                <c:pt idx="259">
                  <c:v>6914.19</c:v>
                </c:pt>
                <c:pt idx="260">
                  <c:v>6914.19</c:v>
                </c:pt>
                <c:pt idx="261">
                  <c:v>6989.74</c:v>
                </c:pt>
                <c:pt idx="262">
                  <c:v>6975.35</c:v>
                </c:pt>
                <c:pt idx="263">
                  <c:v>6939.82</c:v>
                </c:pt>
                <c:pt idx="264">
                  <c:v>6981.39</c:v>
                </c:pt>
                <c:pt idx="265">
                  <c:v>6947.84</c:v>
                </c:pt>
                <c:pt idx="266">
                  <c:v>6857.06</c:v>
                </c:pt>
                <c:pt idx="267">
                  <c:v>6941.57</c:v>
                </c:pt>
                <c:pt idx="268">
                  <c:v>7068.78</c:v>
                </c:pt>
                <c:pt idx="269">
                  <c:v>7075.11</c:v>
                </c:pt>
                <c:pt idx="270">
                  <c:v>7075.7</c:v>
                </c:pt>
                <c:pt idx="271">
                  <c:v>7078.06</c:v>
                </c:pt>
                <c:pt idx="272">
                  <c:v>7143.45</c:v>
                </c:pt>
                <c:pt idx="273">
                  <c:v>7082.76</c:v>
                </c:pt>
                <c:pt idx="274">
                  <c:v>7024.27</c:v>
                </c:pt>
                <c:pt idx="275">
                  <c:v>7062.42</c:v>
                </c:pt>
                <c:pt idx="276">
                  <c:v>7067.77</c:v>
                </c:pt>
                <c:pt idx="277">
                  <c:v>7059.01</c:v>
                </c:pt>
                <c:pt idx="278">
                  <c:v>7127.35</c:v>
                </c:pt>
                <c:pt idx="279">
                  <c:v>7155.58</c:v>
                </c:pt>
                <c:pt idx="280">
                  <c:v>7102.8</c:v>
                </c:pt>
                <c:pt idx="281">
                  <c:v>7077.48</c:v>
                </c:pt>
                <c:pt idx="282">
                  <c:v>7184.27</c:v>
                </c:pt>
                <c:pt idx="283">
                  <c:v>7183.67</c:v>
                </c:pt>
                <c:pt idx="284">
                  <c:v>7193.68</c:v>
                </c:pt>
                <c:pt idx="285">
                  <c:v>7216.21</c:v>
                </c:pt>
                <c:pt idx="286">
                  <c:v>7283.62</c:v>
                </c:pt>
                <c:pt idx="287">
                  <c:v>7323.24</c:v>
                </c:pt>
                <c:pt idx="288">
                  <c:v>7320.9</c:v>
                </c:pt>
                <c:pt idx="289">
                  <c:v>7340.28</c:v>
                </c:pt>
                <c:pt idx="290">
                  <c:v>7371.2</c:v>
                </c:pt>
                <c:pt idx="291">
                  <c:v>7396.63</c:v>
                </c:pt>
                <c:pt idx="292">
                  <c:v>7400.04</c:v>
                </c:pt>
                <c:pt idx="293">
                  <c:v>7414.3</c:v>
                </c:pt>
                <c:pt idx="294">
                  <c:v>7405.51</c:v>
                </c:pt>
                <c:pt idx="295">
                  <c:v>7426.81</c:v>
                </c:pt>
                <c:pt idx="296">
                  <c:v>7321.81</c:v>
                </c:pt>
                <c:pt idx="297">
                  <c:v>7318.35</c:v>
                </c:pt>
                <c:pt idx="298">
                  <c:v>7194.6</c:v>
                </c:pt>
                <c:pt idx="299">
                  <c:v>7130.5</c:v>
                </c:pt>
                <c:pt idx="300">
                  <c:v>7185.17</c:v>
                </c:pt>
                <c:pt idx="301">
                  <c:v>7272.32</c:v>
                </c:pt>
                <c:pt idx="302">
                  <c:v>7223.3</c:v>
                </c:pt>
                <c:pt idx="303">
                  <c:v>7181.12</c:v>
                </c:pt>
                <c:pt idx="304">
                  <c:v>7225.96</c:v>
                </c:pt>
                <c:pt idx="305">
                  <c:v>7178.9</c:v>
                </c:pt>
                <c:pt idx="306">
                  <c:v>7161.93</c:v>
                </c:pt>
                <c:pt idx="307">
                  <c:v>7164.75</c:v>
                </c:pt>
                <c:pt idx="308">
                  <c:v>7131.8</c:v>
                </c:pt>
                <c:pt idx="309">
                  <c:v>7063.09</c:v>
                </c:pt>
                <c:pt idx="310">
                  <c:v>6981.49</c:v>
                </c:pt>
                <c:pt idx="311">
                  <c:v>6866.63</c:v>
                </c:pt>
                <c:pt idx="312">
                  <c:v>6647.66</c:v>
                </c:pt>
                <c:pt idx="313">
                  <c:v>6513.84</c:v>
                </c:pt>
                <c:pt idx="314">
                  <c:v>6656.88</c:v>
                </c:pt>
                <c:pt idx="315">
                  <c:v>6664.4</c:v>
                </c:pt>
                <c:pt idx="316">
                  <c:v>6816.12</c:v>
                </c:pt>
                <c:pt idx="317">
                  <c:v>6780.97</c:v>
                </c:pt>
                <c:pt idx="318">
                  <c:v>6804.45</c:v>
                </c:pt>
                <c:pt idx="319">
                  <c:v>6933.58</c:v>
                </c:pt>
                <c:pt idx="320">
                  <c:v>6946.36</c:v>
                </c:pt>
                <c:pt idx="321">
                  <c:v>6938.63</c:v>
                </c:pt>
                <c:pt idx="322">
                  <c:v>6934.44</c:v>
                </c:pt>
                <c:pt idx="323">
                  <c:v>7057.15</c:v>
                </c:pt>
                <c:pt idx="324">
                  <c:v>7041.31</c:v>
                </c:pt>
                <c:pt idx="325">
                  <c:v>7179.81</c:v>
                </c:pt>
                <c:pt idx="326">
                  <c:v>7175.33</c:v>
                </c:pt>
                <c:pt idx="327">
                  <c:v>7175.31</c:v>
                </c:pt>
                <c:pt idx="328">
                  <c:v>7215.11</c:v>
                </c:pt>
                <c:pt idx="329">
                  <c:v>7178.78</c:v>
                </c:pt>
                <c:pt idx="330">
                  <c:v>7217.02</c:v>
                </c:pt>
                <c:pt idx="331">
                  <c:v>7204.86</c:v>
                </c:pt>
                <c:pt idx="332">
                  <c:v>7102.91</c:v>
                </c:pt>
                <c:pt idx="333">
                  <c:v>7177.97</c:v>
                </c:pt>
                <c:pt idx="334">
                  <c:v>7146.56</c:v>
                </c:pt>
                <c:pt idx="335">
                  <c:v>7178.29</c:v>
                </c:pt>
                <c:pt idx="336">
                  <c:v>7026.85</c:v>
                </c:pt>
                <c:pt idx="337">
                  <c:v>7039.31</c:v>
                </c:pt>
                <c:pt idx="338">
                  <c:v>7249.19</c:v>
                </c:pt>
                <c:pt idx="339">
                  <c:v>7295.49</c:v>
                </c:pt>
                <c:pt idx="340">
                  <c:v>7295.49</c:v>
                </c:pt>
                <c:pt idx="341">
                  <c:v>7295.49</c:v>
                </c:pt>
                <c:pt idx="342">
                  <c:v>7356.51</c:v>
                </c:pt>
                <c:pt idx="343">
                  <c:v>7404.95</c:v>
                </c:pt>
                <c:pt idx="344">
                  <c:v>7475.22</c:v>
                </c:pt>
                <c:pt idx="345">
                  <c:v>7514.46</c:v>
                </c:pt>
                <c:pt idx="346">
                  <c:v>7527.64</c:v>
                </c:pt>
                <c:pt idx="347">
                  <c:v>7500.7</c:v>
                </c:pt>
                <c:pt idx="348">
                  <c:v>7373.93</c:v>
                </c:pt>
                <c:pt idx="349">
                  <c:v>7376.96</c:v>
                </c:pt>
                <c:pt idx="350">
                  <c:v>7492.25</c:v>
                </c:pt>
                <c:pt idx="351">
                  <c:v>7410.52</c:v>
                </c:pt>
                <c:pt idx="352">
                  <c:v>7501.52</c:v>
                </c:pt>
                <c:pt idx="353">
                  <c:v>7495.05</c:v>
                </c:pt>
                <c:pt idx="354">
                  <c:v>7443.95</c:v>
                </c:pt>
                <c:pt idx="355">
                  <c:v>7403.31</c:v>
                </c:pt>
                <c:pt idx="356">
                  <c:v>7387.54</c:v>
                </c:pt>
                <c:pt idx="357">
                  <c:v>7256.65</c:v>
                </c:pt>
                <c:pt idx="358">
                  <c:v>7303.53</c:v>
                </c:pt>
                <c:pt idx="359">
                  <c:v>7358.23</c:v>
                </c:pt>
                <c:pt idx="360">
                  <c:v>7266.82</c:v>
                </c:pt>
                <c:pt idx="361">
                  <c:v>7121.52</c:v>
                </c:pt>
                <c:pt idx="362">
                  <c:v>7150.66</c:v>
                </c:pt>
                <c:pt idx="363">
                  <c:v>7170.94</c:v>
                </c:pt>
                <c:pt idx="364">
                  <c:v>7114.09</c:v>
                </c:pt>
                <c:pt idx="365">
                  <c:v>7163.47</c:v>
                </c:pt>
                <c:pt idx="366">
                  <c:v>7160.3</c:v>
                </c:pt>
                <c:pt idx="367">
                  <c:v>7293.69</c:v>
                </c:pt>
                <c:pt idx="368">
                  <c:v>7217.43</c:v>
                </c:pt>
                <c:pt idx="369">
                  <c:v>7074.12</c:v>
                </c:pt>
                <c:pt idx="370">
                  <c:v>7109.03</c:v>
                </c:pt>
                <c:pt idx="371">
                  <c:v>7084.57</c:v>
                </c:pt>
                <c:pt idx="372">
                  <c:v>7103.25</c:v>
                </c:pt>
                <c:pt idx="373">
                  <c:v>7060.23</c:v>
                </c:pt>
                <c:pt idx="374">
                  <c:v>7159.66</c:v>
                </c:pt>
                <c:pt idx="375">
                  <c:v>7069.9</c:v>
                </c:pt>
                <c:pt idx="376">
                  <c:v>7085.14</c:v>
                </c:pt>
                <c:pt idx="377">
                  <c:v>7204.79</c:v>
                </c:pt>
                <c:pt idx="378">
                  <c:v>7115.08</c:v>
                </c:pt>
                <c:pt idx="379">
                  <c:v>7110.2</c:v>
                </c:pt>
                <c:pt idx="380">
                  <c:v>7164.05</c:v>
                </c:pt>
                <c:pt idx="381">
                  <c:v>7150.21</c:v>
                </c:pt>
                <c:pt idx="382">
                  <c:v>7285.51</c:v>
                </c:pt>
                <c:pt idx="383">
                  <c:v>7278.19</c:v>
                </c:pt>
                <c:pt idx="384">
                  <c:v>7149.44</c:v>
                </c:pt>
                <c:pt idx="385">
                  <c:v>7121.38</c:v>
                </c:pt>
                <c:pt idx="386">
                  <c:v>7107.9</c:v>
                </c:pt>
                <c:pt idx="387">
                  <c:v>7170.43</c:v>
                </c:pt>
                <c:pt idx="388">
                  <c:v>7294.14</c:v>
                </c:pt>
                <c:pt idx="389">
                  <c:v>7376.24</c:v>
                </c:pt>
                <c:pt idx="390">
                  <c:v>7419.44</c:v>
                </c:pt>
                <c:pt idx="391">
                  <c:v>7442.96</c:v>
                </c:pt>
                <c:pt idx="392">
                  <c:v>7439.44</c:v>
                </c:pt>
                <c:pt idx="393">
                  <c:v>7431.19</c:v>
                </c:pt>
                <c:pt idx="394">
                  <c:v>7471.44</c:v>
                </c:pt>
                <c:pt idx="395">
                  <c:v>7402.73</c:v>
                </c:pt>
                <c:pt idx="396">
                  <c:v>7230.25</c:v>
                </c:pt>
                <c:pt idx="397">
                  <c:v>7174.14</c:v>
                </c:pt>
                <c:pt idx="398">
                  <c:v>7267.87</c:v>
                </c:pt>
                <c:pt idx="399">
                  <c:v>7214.74</c:v>
                </c:pt>
                <c:pt idx="400">
                  <c:v>7220.12</c:v>
                </c:pt>
                <c:pt idx="401">
                  <c:v>7107.92</c:v>
                </c:pt>
                <c:pt idx="402">
                  <c:v>7192.67</c:v>
                </c:pt>
                <c:pt idx="403">
                  <c:v>7221.36</c:v>
                </c:pt>
                <c:pt idx="404">
                  <c:v>7290.14</c:v>
                </c:pt>
                <c:pt idx="405">
                  <c:v>7326.39</c:v>
                </c:pt>
                <c:pt idx="406">
                  <c:v>7344.54</c:v>
                </c:pt>
                <c:pt idx="407">
                  <c:v>7349.45</c:v>
                </c:pt>
                <c:pt idx="408">
                  <c:v>7252.68</c:v>
                </c:pt>
                <c:pt idx="409">
                  <c:v>7190.06</c:v>
                </c:pt>
                <c:pt idx="410">
                  <c:v>7158.77</c:v>
                </c:pt>
                <c:pt idx="411">
                  <c:v>6953.98</c:v>
                </c:pt>
                <c:pt idx="412">
                  <c:v>6796.75</c:v>
                </c:pt>
                <c:pt idx="413">
                  <c:v>6640.59</c:v>
                </c:pt>
                <c:pt idx="414">
                  <c:v>6414.76</c:v>
                </c:pt>
                <c:pt idx="415">
                  <c:v>6236.16</c:v>
                </c:pt>
                <c:pt idx="416">
                  <c:v>5923.27</c:v>
                </c:pt>
                <c:pt idx="417">
                  <c:v>5917.08</c:v>
                </c:pt>
                <c:pt idx="418">
                  <c:v>5613.42</c:v>
                </c:pt>
                <c:pt idx="419">
                  <c:v>5797.66</c:v>
                </c:pt>
                <c:pt idx="420">
                  <c:v>5997.74</c:v>
                </c:pt>
                <c:pt idx="421">
                  <c:v>6022.24</c:v>
                </c:pt>
                <c:pt idx="422">
                  <c:v>5994.9</c:v>
                </c:pt>
                <c:pt idx="423">
                  <c:v>5948.94</c:v>
                </c:pt>
                <c:pt idx="424">
                  <c:v>5602.8</c:v>
                </c:pt>
                <c:pt idx="425">
                  <c:v>5480</c:v>
                </c:pt>
                <c:pt idx="426">
                  <c:v>5473.78</c:v>
                </c:pt>
                <c:pt idx="427">
                  <c:v>5532.38</c:v>
                </c:pt>
                <c:pt idx="428">
                  <c:v>5681.08</c:v>
                </c:pt>
                <c:pt idx="429">
                  <c:v>5584.14</c:v>
                </c:pt>
                <c:pt idx="430">
                  <c:v>5537.48</c:v>
                </c:pt>
                <c:pt idx="431">
                  <c:v>5670.07</c:v>
                </c:pt>
                <c:pt idx="432">
                  <c:v>5643.92</c:v>
                </c:pt>
                <c:pt idx="433">
                  <c:v>5784.85</c:v>
                </c:pt>
                <c:pt idx="434">
                  <c:v>5730.63</c:v>
                </c:pt>
                <c:pt idx="435">
                  <c:v>5538.33</c:v>
                </c:pt>
                <c:pt idx="436">
                  <c:v>5246.18</c:v>
                </c:pt>
                <c:pt idx="437">
                  <c:v>5193.97</c:v>
                </c:pt>
                <c:pt idx="438">
                  <c:v>5405.53</c:v>
                </c:pt>
                <c:pt idx="439">
                  <c:v>5408.46</c:v>
                </c:pt>
                <c:pt idx="440">
                  <c:v>5189.93</c:v>
                </c:pt>
                <c:pt idx="441">
                  <c:v>5072.33</c:v>
                </c:pt>
                <c:pt idx="442">
                  <c:v>5166.3599999999997</c:v>
                </c:pt>
                <c:pt idx="443">
                  <c:v>5340.19</c:v>
                </c:pt>
                <c:pt idx="444">
                  <c:v>5508.24</c:v>
                </c:pt>
                <c:pt idx="445">
                  <c:v>5573.51</c:v>
                </c:pt>
                <c:pt idx="446">
                  <c:v>5415.91</c:v>
                </c:pt>
                <c:pt idx="447">
                  <c:v>5571.68</c:v>
                </c:pt>
                <c:pt idx="448">
                  <c:v>5433.8</c:v>
                </c:pt>
                <c:pt idx="449">
                  <c:v>5164.21</c:v>
                </c:pt>
                <c:pt idx="450">
                  <c:v>5196.5600000000004</c:v>
                </c:pt>
                <c:pt idx="451">
                  <c:v>5345.56</c:v>
                </c:pt>
                <c:pt idx="452">
                  <c:v>5628.44</c:v>
                </c:pt>
                <c:pt idx="453">
                  <c:v>5578.42</c:v>
                </c:pt>
                <c:pt idx="454">
                  <c:v>5639.58</c:v>
                </c:pt>
                <c:pt idx="455">
                  <c:v>5502.02</c:v>
                </c:pt>
                <c:pt idx="456">
                  <c:v>5376.7</c:v>
                </c:pt>
                <c:pt idx="457">
                  <c:v>5216.71</c:v>
                </c:pt>
                <c:pt idx="458">
                  <c:v>5473.03</c:v>
                </c:pt>
                <c:pt idx="459">
                  <c:v>5645.25</c:v>
                </c:pt>
                <c:pt idx="460">
                  <c:v>5675.7</c:v>
                </c:pt>
                <c:pt idx="461">
                  <c:v>5847.29</c:v>
                </c:pt>
                <c:pt idx="462">
                  <c:v>5865.01</c:v>
                </c:pt>
                <c:pt idx="463">
                  <c:v>5994.47</c:v>
                </c:pt>
                <c:pt idx="464">
                  <c:v>5914.84</c:v>
                </c:pt>
                <c:pt idx="465">
                  <c:v>5967.2</c:v>
                </c:pt>
                <c:pt idx="466">
                  <c:v>5859.43</c:v>
                </c:pt>
                <c:pt idx="467">
                  <c:v>5877.41</c:v>
                </c:pt>
                <c:pt idx="468">
                  <c:v>5913.53</c:v>
                </c:pt>
                <c:pt idx="469">
                  <c:v>5766.48</c:v>
                </c:pt>
                <c:pt idx="470">
                  <c:v>5970.96</c:v>
                </c:pt>
                <c:pt idx="471">
                  <c:v>6055.27</c:v>
                </c:pt>
                <c:pt idx="472">
                  <c:v>6046.75</c:v>
                </c:pt>
                <c:pt idx="473">
                  <c:v>6016.07</c:v>
                </c:pt>
                <c:pt idx="474">
                  <c:v>6337.84</c:v>
                </c:pt>
                <c:pt idx="475">
                  <c:v>6346.19</c:v>
                </c:pt>
                <c:pt idx="476">
                  <c:v>6141.34</c:v>
                </c:pt>
                <c:pt idx="477">
                  <c:v>5834.51</c:v>
                </c:pt>
                <c:pt idx="478">
                  <c:v>5965.63</c:v>
                </c:pt>
                <c:pt idx="479">
                  <c:v>6133.18</c:v>
                </c:pt>
                <c:pt idx="480">
                  <c:v>5966.16</c:v>
                </c:pt>
                <c:pt idx="481">
                  <c:v>5928.68</c:v>
                </c:pt>
                <c:pt idx="482">
                  <c:v>5961.44</c:v>
                </c:pt>
                <c:pt idx="483">
                  <c:v>5829.54</c:v>
                </c:pt>
                <c:pt idx="484">
                  <c:v>5867.81</c:v>
                </c:pt>
                <c:pt idx="485">
                  <c:v>6057.03</c:v>
                </c:pt>
                <c:pt idx="486">
                  <c:v>5985.02</c:v>
                </c:pt>
                <c:pt idx="487">
                  <c:v>5933.14</c:v>
                </c:pt>
                <c:pt idx="488">
                  <c:v>5913.36</c:v>
                </c:pt>
                <c:pt idx="489">
                  <c:v>5850.17</c:v>
                </c:pt>
                <c:pt idx="490">
                  <c:v>5800.24</c:v>
                </c:pt>
                <c:pt idx="491">
                  <c:v>5606</c:v>
                </c:pt>
                <c:pt idx="492">
                  <c:v>5537.39</c:v>
                </c:pt>
                <c:pt idx="493">
                  <c:v>5457.77</c:v>
                </c:pt>
                <c:pt idx="494">
                  <c:v>5428.11</c:v>
                </c:pt>
                <c:pt idx="495">
                  <c:v>5492.87</c:v>
                </c:pt>
                <c:pt idx="496">
                  <c:v>5745.33</c:v>
                </c:pt>
                <c:pt idx="497">
                  <c:v>5799.91</c:v>
                </c:pt>
                <c:pt idx="498">
                  <c:v>6088.84</c:v>
                </c:pt>
                <c:pt idx="499">
                  <c:v>6035.88</c:v>
                </c:pt>
                <c:pt idx="500">
                  <c:v>6080.68</c:v>
                </c:pt>
                <c:pt idx="501">
                  <c:v>6106.09</c:v>
                </c:pt>
                <c:pt idx="502">
                  <c:v>6028.82</c:v>
                </c:pt>
                <c:pt idx="503">
                  <c:v>5994.73</c:v>
                </c:pt>
                <c:pt idx="504">
                  <c:v>5874.44</c:v>
                </c:pt>
                <c:pt idx="505">
                  <c:v>5986.71</c:v>
                </c:pt>
                <c:pt idx="506">
                  <c:v>5785.43</c:v>
                </c:pt>
                <c:pt idx="507">
                  <c:v>5774.26</c:v>
                </c:pt>
                <c:pt idx="508">
                  <c:v>5675.14</c:v>
                </c:pt>
                <c:pt idx="509">
                  <c:v>5730.62</c:v>
                </c:pt>
                <c:pt idx="510">
                  <c:v>5701.78</c:v>
                </c:pt>
                <c:pt idx="511">
                  <c:v>5670.71</c:v>
                </c:pt>
                <c:pt idx="512">
                  <c:v>5847.03</c:v>
                </c:pt>
                <c:pt idx="513">
                  <c:v>5791.53</c:v>
                </c:pt>
                <c:pt idx="514">
                  <c:v>5852.18</c:v>
                </c:pt>
                <c:pt idx="515">
                  <c:v>5878.93</c:v>
                </c:pt>
                <c:pt idx="516">
                  <c:v>5878.93</c:v>
                </c:pt>
                <c:pt idx="517">
                  <c:v>5889.76</c:v>
                </c:pt>
                <c:pt idx="518">
                  <c:v>5771.27</c:v>
                </c:pt>
                <c:pt idx="519">
                  <c:v>5848.78</c:v>
                </c:pt>
                <c:pt idx="520">
                  <c:v>5898.35</c:v>
                </c:pt>
                <c:pt idx="521">
                  <c:v>6075.52</c:v>
                </c:pt>
                <c:pt idx="522">
                  <c:v>6166.57</c:v>
                </c:pt>
                <c:pt idx="523">
                  <c:v>6111.55</c:v>
                </c:pt>
                <c:pt idx="524">
                  <c:v>6095.99</c:v>
                </c:pt>
                <c:pt idx="525">
                  <c:v>6057.92</c:v>
                </c:pt>
                <c:pt idx="526">
                  <c:v>6017.23</c:v>
                </c:pt>
                <c:pt idx="527">
                  <c:v>6162.98</c:v>
                </c:pt>
                <c:pt idx="528">
                  <c:v>6152.34</c:v>
                </c:pt>
                <c:pt idx="529">
                  <c:v>6179.21</c:v>
                </c:pt>
                <c:pt idx="530">
                  <c:v>6143.08</c:v>
                </c:pt>
                <c:pt idx="531">
                  <c:v>6220.01</c:v>
                </c:pt>
                <c:pt idx="532">
                  <c:v>6332.93</c:v>
                </c:pt>
                <c:pt idx="533">
                  <c:v>6354.57</c:v>
                </c:pt>
                <c:pt idx="534">
                  <c:v>6416.26</c:v>
                </c:pt>
                <c:pt idx="535">
                  <c:v>6404.39</c:v>
                </c:pt>
                <c:pt idx="536">
                  <c:v>6436.62</c:v>
                </c:pt>
                <c:pt idx="537">
                  <c:v>6419.22</c:v>
                </c:pt>
                <c:pt idx="538">
                  <c:v>6421.85</c:v>
                </c:pt>
                <c:pt idx="539">
                  <c:v>6539.85</c:v>
                </c:pt>
                <c:pt idx="540">
                  <c:v>6511.98</c:v>
                </c:pt>
                <c:pt idx="541">
                  <c:v>6444.45</c:v>
                </c:pt>
                <c:pt idx="542">
                  <c:v>6458.91</c:v>
                </c:pt>
                <c:pt idx="543">
                  <c:v>6616.64</c:v>
                </c:pt>
                <c:pt idx="544">
                  <c:v>6655.63</c:v>
                </c:pt>
                <c:pt idx="545">
                  <c:v>6766.67</c:v>
                </c:pt>
                <c:pt idx="546">
                  <c:v>6764.83</c:v>
                </c:pt>
                <c:pt idx="547">
                  <c:v>6754.2</c:v>
                </c:pt>
                <c:pt idx="548">
                  <c:v>6748.76</c:v>
                </c:pt>
                <c:pt idx="549">
                  <c:v>6788.8</c:v>
                </c:pt>
                <c:pt idx="550">
                  <c:v>6692.96</c:v>
                </c:pt>
                <c:pt idx="551">
                  <c:v>6738.47</c:v>
                </c:pt>
                <c:pt idx="552">
                  <c:v>6728.19</c:v>
                </c:pt>
                <c:pt idx="553">
                  <c:v>6757.94</c:v>
                </c:pt>
                <c:pt idx="554">
                  <c:v>6751.96</c:v>
                </c:pt>
                <c:pt idx="555">
                  <c:v>6848.03</c:v>
                </c:pt>
                <c:pt idx="556">
                  <c:v>6948.25</c:v>
                </c:pt>
                <c:pt idx="557">
                  <c:v>6908.18</c:v>
                </c:pt>
                <c:pt idx="558">
                  <c:v>6843.87</c:v>
                </c:pt>
                <c:pt idx="559">
                  <c:v>6809.46</c:v>
                </c:pt>
                <c:pt idx="560">
                  <c:v>6864.43</c:v>
                </c:pt>
                <c:pt idx="561">
                  <c:v>6849.6</c:v>
                </c:pt>
                <c:pt idx="562">
                  <c:v>6887.63</c:v>
                </c:pt>
                <c:pt idx="563">
                  <c:v>6856.08</c:v>
                </c:pt>
                <c:pt idx="564">
                  <c:v>6941.77</c:v>
                </c:pt>
                <c:pt idx="565">
                  <c:v>6921.37</c:v>
                </c:pt>
                <c:pt idx="566">
                  <c:v>6866.46</c:v>
                </c:pt>
                <c:pt idx="567">
                  <c:v>6633.11</c:v>
                </c:pt>
                <c:pt idx="568">
                  <c:v>6671.11</c:v>
                </c:pt>
                <c:pt idx="569">
                  <c:v>6834.54</c:v>
                </c:pt>
                <c:pt idx="570">
                  <c:v>6880.21</c:v>
                </c:pt>
                <c:pt idx="571">
                  <c:v>6901.35</c:v>
                </c:pt>
                <c:pt idx="572">
                  <c:v>6995.91</c:v>
                </c:pt>
                <c:pt idx="573">
                  <c:v>7079.42</c:v>
                </c:pt>
                <c:pt idx="574">
                  <c:v>7144.45</c:v>
                </c:pt>
                <c:pt idx="575">
                  <c:v>7157.82</c:v>
                </c:pt>
                <c:pt idx="576">
                  <c:v>7154.22</c:v>
                </c:pt>
                <c:pt idx="577">
                  <c:v>7054.94</c:v>
                </c:pt>
                <c:pt idx="578">
                  <c:v>7071.32</c:v>
                </c:pt>
                <c:pt idx="579">
                  <c:v>6981.26</c:v>
                </c:pt>
                <c:pt idx="580">
                  <c:v>6995.62</c:v>
                </c:pt>
                <c:pt idx="581">
                  <c:v>7079.23</c:v>
                </c:pt>
                <c:pt idx="582">
                  <c:v>7078.9</c:v>
                </c:pt>
                <c:pt idx="583">
                  <c:v>6998.8</c:v>
                </c:pt>
                <c:pt idx="584">
                  <c:v>6875.15</c:v>
                </c:pt>
                <c:pt idx="585">
                  <c:v>6946.83</c:v>
                </c:pt>
                <c:pt idx="586">
                  <c:v>7056.65</c:v>
                </c:pt>
                <c:pt idx="587">
                  <c:v>6982.28</c:v>
                </c:pt>
                <c:pt idx="588">
                  <c:v>6784.06</c:v>
                </c:pt>
                <c:pt idx="589">
                  <c:v>6775.26</c:v>
                </c:pt>
                <c:pt idx="590">
                  <c:v>6775.26</c:v>
                </c:pt>
                <c:pt idx="591">
                  <c:v>6775.26</c:v>
                </c:pt>
                <c:pt idx="592">
                  <c:v>6606.43</c:v>
                </c:pt>
                <c:pt idx="593">
                  <c:v>6674.73</c:v>
                </c:pt>
                <c:pt idx="594">
                  <c:v>6743.24</c:v>
                </c:pt>
                <c:pt idx="595">
                  <c:v>6583.9</c:v>
                </c:pt>
                <c:pt idx="596">
                  <c:v>6625.19</c:v>
                </c:pt>
                <c:pt idx="597">
                  <c:v>6801</c:v>
                </c:pt>
                <c:pt idx="598">
                  <c:v>6732.03</c:v>
                </c:pt>
                <c:pt idx="599">
                  <c:v>6671.22</c:v>
                </c:pt>
                <c:pt idx="600">
                  <c:v>6750.12</c:v>
                </c:pt>
                <c:pt idx="601">
                  <c:v>6523</c:v>
                </c:pt>
                <c:pt idx="602">
                  <c:v>6590.41</c:v>
                </c:pt>
                <c:pt idx="603">
                  <c:v>6704.5</c:v>
                </c:pt>
                <c:pt idx="604">
                  <c:v>6739.9</c:v>
                </c:pt>
                <c:pt idx="605">
                  <c:v>6801.32</c:v>
                </c:pt>
                <c:pt idx="606">
                  <c:v>6761.19</c:v>
                </c:pt>
                <c:pt idx="607">
                  <c:v>6761.19</c:v>
                </c:pt>
                <c:pt idx="608">
                  <c:v>6710.77</c:v>
                </c:pt>
                <c:pt idx="609">
                  <c:v>6694.44</c:v>
                </c:pt>
                <c:pt idx="610">
                  <c:v>6561.47</c:v>
                </c:pt>
                <c:pt idx="611">
                  <c:v>6569.48</c:v>
                </c:pt>
                <c:pt idx="612">
                  <c:v>6444.74</c:v>
                </c:pt>
                <c:pt idx="613">
                  <c:v>6475.31</c:v>
                </c:pt>
                <c:pt idx="614">
                  <c:v>6518</c:v>
                </c:pt>
                <c:pt idx="615">
                  <c:v>6579.93</c:v>
                </c:pt>
                <c:pt idx="616">
                  <c:v>6451.97</c:v>
                </c:pt>
                <c:pt idx="617">
                  <c:v>6401.06</c:v>
                </c:pt>
                <c:pt idx="618">
                  <c:v>6384.26</c:v>
                </c:pt>
                <c:pt idx="619">
                  <c:v>6308.96</c:v>
                </c:pt>
                <c:pt idx="620">
                  <c:v>6271.22</c:v>
                </c:pt>
                <c:pt idx="621">
                  <c:v>6331.04</c:v>
                </c:pt>
                <c:pt idx="622">
                  <c:v>6435.6</c:v>
                </c:pt>
                <c:pt idx="623">
                  <c:v>6285.75</c:v>
                </c:pt>
                <c:pt idx="624">
                  <c:v>6315.89</c:v>
                </c:pt>
                <c:pt idx="625">
                  <c:v>6339.94</c:v>
                </c:pt>
                <c:pt idx="626">
                  <c:v>6323.19</c:v>
                </c:pt>
                <c:pt idx="627">
                  <c:v>6396.84</c:v>
                </c:pt>
                <c:pt idx="628">
                  <c:v>6280.8</c:v>
                </c:pt>
                <c:pt idx="629">
                  <c:v>6264.38</c:v>
                </c:pt>
                <c:pt idx="630">
                  <c:v>6050.29</c:v>
                </c:pt>
                <c:pt idx="631">
                  <c:v>5978.23</c:v>
                </c:pt>
                <c:pt idx="632">
                  <c:v>5969.4</c:v>
                </c:pt>
                <c:pt idx="633">
                  <c:v>6093.99</c:v>
                </c:pt>
                <c:pt idx="634">
                  <c:v>6144.22</c:v>
                </c:pt>
                <c:pt idx="635">
                  <c:v>6130.82</c:v>
                </c:pt>
                <c:pt idx="636">
                  <c:v>6141.05</c:v>
                </c:pt>
                <c:pt idx="637">
                  <c:v>6161.24</c:v>
                </c:pt>
                <c:pt idx="638">
                  <c:v>6152.49</c:v>
                </c:pt>
                <c:pt idx="639">
                  <c:v>6138.61</c:v>
                </c:pt>
                <c:pt idx="640">
                  <c:v>6229.41</c:v>
                </c:pt>
                <c:pt idx="641">
                  <c:v>6248.2</c:v>
                </c:pt>
                <c:pt idx="642">
                  <c:v>6363.36</c:v>
                </c:pt>
                <c:pt idx="643">
                  <c:v>6392.13</c:v>
                </c:pt>
                <c:pt idx="644">
                  <c:v>6343.13</c:v>
                </c:pt>
                <c:pt idx="645">
                  <c:v>6263.25</c:v>
                </c:pt>
                <c:pt idx="646">
                  <c:v>6132.39</c:v>
                </c:pt>
                <c:pt idx="647">
                  <c:v>6136.69</c:v>
                </c:pt>
                <c:pt idx="648">
                  <c:v>6228.99</c:v>
                </c:pt>
                <c:pt idx="649">
                  <c:v>6149.91</c:v>
                </c:pt>
                <c:pt idx="650">
                  <c:v>6416.28</c:v>
                </c:pt>
                <c:pt idx="651">
                  <c:v>6496.08</c:v>
                </c:pt>
                <c:pt idx="652">
                  <c:v>6578.21</c:v>
                </c:pt>
                <c:pt idx="653">
                  <c:v>6564.8</c:v>
                </c:pt>
                <c:pt idx="654">
                  <c:v>6535.56</c:v>
                </c:pt>
                <c:pt idx="655">
                  <c:v>6410.11</c:v>
                </c:pt>
                <c:pt idx="656">
                  <c:v>6387.57</c:v>
                </c:pt>
                <c:pt idx="657">
                  <c:v>6438.33</c:v>
                </c:pt>
                <c:pt idx="658">
                  <c:v>6453.85</c:v>
                </c:pt>
                <c:pt idx="659">
                  <c:v>6419.35</c:v>
                </c:pt>
                <c:pt idx="660">
                  <c:v>6557.1</c:v>
                </c:pt>
                <c:pt idx="661">
                  <c:v>6565.72</c:v>
                </c:pt>
                <c:pt idx="662">
                  <c:v>6577.64</c:v>
                </c:pt>
                <c:pt idx="663">
                  <c:v>6684.42</c:v>
                </c:pt>
                <c:pt idx="664">
                  <c:v>6758.39</c:v>
                </c:pt>
                <c:pt idx="665">
                  <c:v>6630.02</c:v>
                </c:pt>
                <c:pt idx="666">
                  <c:v>6419.33</c:v>
                </c:pt>
                <c:pt idx="667">
                  <c:v>6390.41</c:v>
                </c:pt>
                <c:pt idx="668">
                  <c:v>6406.52</c:v>
                </c:pt>
                <c:pt idx="669">
                  <c:v>6582.96</c:v>
                </c:pt>
                <c:pt idx="670">
                  <c:v>6689.4</c:v>
                </c:pt>
                <c:pt idx="671">
                  <c:v>6774.06</c:v>
                </c:pt>
                <c:pt idx="672">
                  <c:v>6772.26</c:v>
                </c:pt>
                <c:pt idx="673">
                  <c:v>6754.46</c:v>
                </c:pt>
                <c:pt idx="674">
                  <c:v>6606.09</c:v>
                </c:pt>
                <c:pt idx="675">
                  <c:v>6865.66</c:v>
                </c:pt>
                <c:pt idx="676">
                  <c:v>6918.72</c:v>
                </c:pt>
                <c:pt idx="677">
                  <c:v>6967.95</c:v>
                </c:pt>
                <c:pt idx="678">
                  <c:v>6966.15</c:v>
                </c:pt>
                <c:pt idx="679">
                  <c:v>6964.99</c:v>
                </c:pt>
                <c:pt idx="680">
                  <c:v>6944.56</c:v>
                </c:pt>
                <c:pt idx="681">
                  <c:v>6909.68</c:v>
                </c:pt>
                <c:pt idx="682">
                  <c:v>6974.39</c:v>
                </c:pt>
                <c:pt idx="683">
                  <c:v>6946.8</c:v>
                </c:pt>
                <c:pt idx="684">
                  <c:v>6996.29</c:v>
                </c:pt>
                <c:pt idx="685">
                  <c:v>7040.88</c:v>
                </c:pt>
                <c:pt idx="686">
                  <c:v>7033.68</c:v>
                </c:pt>
                <c:pt idx="687">
                  <c:v>7089.32</c:v>
                </c:pt>
                <c:pt idx="688">
                  <c:v>7017.75</c:v>
                </c:pt>
                <c:pt idx="689">
                  <c:v>6949.57</c:v>
                </c:pt>
                <c:pt idx="690">
                  <c:v>6971.07</c:v>
                </c:pt>
                <c:pt idx="691">
                  <c:v>7047.45</c:v>
                </c:pt>
                <c:pt idx="692">
                  <c:v>7002.68</c:v>
                </c:pt>
                <c:pt idx="693">
                  <c:v>7010.57</c:v>
                </c:pt>
                <c:pt idx="694">
                  <c:v>6895.49</c:v>
                </c:pt>
                <c:pt idx="695">
                  <c:v>6970.79</c:v>
                </c:pt>
                <c:pt idx="696">
                  <c:v>7014.83</c:v>
                </c:pt>
                <c:pt idx="697">
                  <c:v>6932.58</c:v>
                </c:pt>
                <c:pt idx="698">
                  <c:v>6964.69</c:v>
                </c:pt>
                <c:pt idx="699">
                  <c:v>7167.33</c:v>
                </c:pt>
                <c:pt idx="700">
                  <c:v>7214.5</c:v>
                </c:pt>
                <c:pt idx="701">
                  <c:v>7213.7</c:v>
                </c:pt>
                <c:pt idx="702">
                  <c:v>7310.11</c:v>
                </c:pt>
                <c:pt idx="703">
                  <c:v>7343.53</c:v>
                </c:pt>
                <c:pt idx="704">
                  <c:v>7310.32</c:v>
                </c:pt>
                <c:pt idx="705">
                  <c:v>7412.13</c:v>
                </c:pt>
                <c:pt idx="706">
                  <c:v>7403.69</c:v>
                </c:pt>
                <c:pt idx="707">
                  <c:v>7347.69</c:v>
                </c:pt>
                <c:pt idx="708">
                  <c:v>7390.76</c:v>
                </c:pt>
                <c:pt idx="709">
                  <c:v>7389.49</c:v>
                </c:pt>
                <c:pt idx="710">
                  <c:v>7451.62</c:v>
                </c:pt>
                <c:pt idx="711">
                  <c:v>7413.16</c:v>
                </c:pt>
                <c:pt idx="712">
                  <c:v>7425.11</c:v>
                </c:pt>
                <c:pt idx="713">
                  <c:v>7276.51</c:v>
                </c:pt>
                <c:pt idx="714">
                  <c:v>7290.02</c:v>
                </c:pt>
                <c:pt idx="715">
                  <c:v>7216.15</c:v>
                </c:pt>
                <c:pt idx="716">
                  <c:v>7326.73</c:v>
                </c:pt>
                <c:pt idx="717">
                  <c:v>7305.86</c:v>
                </c:pt>
                <c:pt idx="718">
                  <c:v>7322.08</c:v>
                </c:pt>
                <c:pt idx="719">
                  <c:v>7305.21</c:v>
                </c:pt>
                <c:pt idx="720">
                  <c:v>7397.87</c:v>
                </c:pt>
                <c:pt idx="721">
                  <c:v>7291.21</c:v>
                </c:pt>
                <c:pt idx="722">
                  <c:v>7234.53</c:v>
                </c:pt>
                <c:pt idx="723">
                  <c:v>7205.23</c:v>
                </c:pt>
                <c:pt idx="724">
                  <c:v>7281.7</c:v>
                </c:pt>
                <c:pt idx="725">
                  <c:v>7232.49</c:v>
                </c:pt>
                <c:pt idx="726">
                  <c:v>7261.25</c:v>
                </c:pt>
                <c:pt idx="727">
                  <c:v>7376.27</c:v>
                </c:pt>
                <c:pt idx="728">
                  <c:v>7394.55</c:v>
                </c:pt>
                <c:pt idx="729">
                  <c:v>7437.23</c:v>
                </c:pt>
                <c:pt idx="730">
                  <c:v>7380.64</c:v>
                </c:pt>
                <c:pt idx="731">
                  <c:v>7328.05</c:v>
                </c:pt>
                <c:pt idx="732">
                  <c:v>7173.69</c:v>
                </c:pt>
                <c:pt idx="733">
                  <c:v>7192.85</c:v>
                </c:pt>
                <c:pt idx="734">
                  <c:v>7200.23</c:v>
                </c:pt>
                <c:pt idx="735">
                  <c:v>7231.85</c:v>
                </c:pt>
                <c:pt idx="736">
                  <c:v>7203.16</c:v>
                </c:pt>
                <c:pt idx="737">
                  <c:v>7284.4</c:v>
                </c:pt>
                <c:pt idx="738">
                  <c:v>7260.63</c:v>
                </c:pt>
                <c:pt idx="739">
                  <c:v>7335.67</c:v>
                </c:pt>
                <c:pt idx="740">
                  <c:v>7363.85</c:v>
                </c:pt>
                <c:pt idx="741">
                  <c:v>7326.47</c:v>
                </c:pt>
                <c:pt idx="742">
                  <c:v>7377.76</c:v>
                </c:pt>
                <c:pt idx="743">
                  <c:v>7232.83</c:v>
                </c:pt>
                <c:pt idx="744">
                  <c:v>7204.96</c:v>
                </c:pt>
                <c:pt idx="745">
                  <c:v>7163.5</c:v>
                </c:pt>
                <c:pt idx="746">
                  <c:v>7168.76</c:v>
                </c:pt>
                <c:pt idx="747">
                  <c:v>7169.12</c:v>
                </c:pt>
                <c:pt idx="748">
                  <c:v>7101.92</c:v>
                </c:pt>
                <c:pt idx="749">
                  <c:v>7043.42</c:v>
                </c:pt>
                <c:pt idx="750">
                  <c:v>6950.53</c:v>
                </c:pt>
                <c:pt idx="751">
                  <c:v>7123.84</c:v>
                </c:pt>
                <c:pt idx="752">
                  <c:v>7172.99</c:v>
                </c:pt>
                <c:pt idx="753">
                  <c:v>7184.71</c:v>
                </c:pt>
                <c:pt idx="754">
                  <c:v>7244.99</c:v>
                </c:pt>
                <c:pt idx="755">
                  <c:v>7309.13</c:v>
                </c:pt>
                <c:pt idx="756">
                  <c:v>7292.03</c:v>
                </c:pt>
                <c:pt idx="757">
                  <c:v>7332.33</c:v>
                </c:pt>
                <c:pt idx="758">
                  <c:v>7343.41</c:v>
                </c:pt>
                <c:pt idx="759">
                  <c:v>7400.96</c:v>
                </c:pt>
                <c:pt idx="760">
                  <c:v>7405.5</c:v>
                </c:pt>
                <c:pt idx="761">
                  <c:v>7435.21</c:v>
                </c:pt>
                <c:pt idx="762">
                  <c:v>7435.12</c:v>
                </c:pt>
                <c:pt idx="763">
                  <c:v>7454.55</c:v>
                </c:pt>
                <c:pt idx="764">
                  <c:v>7534.54</c:v>
                </c:pt>
                <c:pt idx="765">
                  <c:v>7517.8</c:v>
                </c:pt>
                <c:pt idx="766">
                  <c:v>7530.92</c:v>
                </c:pt>
                <c:pt idx="767">
                  <c:v>7589.75</c:v>
                </c:pt>
                <c:pt idx="768">
                  <c:v>7614.79</c:v>
                </c:pt>
                <c:pt idx="769">
                  <c:v>7581.98</c:v>
                </c:pt>
                <c:pt idx="770">
                  <c:v>7596.47</c:v>
                </c:pt>
                <c:pt idx="771">
                  <c:v>7604.94</c:v>
                </c:pt>
                <c:pt idx="772">
                  <c:v>7653.58</c:v>
                </c:pt>
                <c:pt idx="773">
                  <c:v>7668.5</c:v>
                </c:pt>
                <c:pt idx="774">
                  <c:v>7672.1</c:v>
                </c:pt>
                <c:pt idx="775">
                  <c:v>7636.23</c:v>
                </c:pt>
                <c:pt idx="776">
                  <c:v>7636.23</c:v>
                </c:pt>
                <c:pt idx="777">
                  <c:v>7636.23</c:v>
                </c:pt>
                <c:pt idx="778">
                  <c:v>7636.23</c:v>
                </c:pt>
                <c:pt idx="779">
                  <c:v>7655.88</c:v>
                </c:pt>
                <c:pt idx="780">
                  <c:v>7612.39</c:v>
                </c:pt>
                <c:pt idx="781">
                  <c:v>7612.39</c:v>
                </c:pt>
                <c:pt idx="782">
                  <c:v>7612.39</c:v>
                </c:pt>
                <c:pt idx="783">
                  <c:v>7778.78</c:v>
                </c:pt>
                <c:pt idx="784">
                  <c:v>7756.44</c:v>
                </c:pt>
                <c:pt idx="785">
                  <c:v>7776.37</c:v>
                </c:pt>
                <c:pt idx="786">
                  <c:v>7732.66</c:v>
                </c:pt>
                <c:pt idx="787">
                  <c:v>7695.83</c:v>
                </c:pt>
                <c:pt idx="788">
                  <c:v>7720.47</c:v>
                </c:pt>
                <c:pt idx="789">
                  <c:v>7708.47</c:v>
                </c:pt>
                <c:pt idx="790">
                  <c:v>7715.53</c:v>
                </c:pt>
                <c:pt idx="791">
                  <c:v>7729.52</c:v>
                </c:pt>
                <c:pt idx="792">
                  <c:v>7675.91</c:v>
                </c:pt>
                <c:pt idx="793">
                  <c:v>7691.13</c:v>
                </c:pt>
                <c:pt idx="794">
                  <c:v>7735.46</c:v>
                </c:pt>
                <c:pt idx="795">
                  <c:v>7702.23</c:v>
                </c:pt>
                <c:pt idx="796">
                  <c:v>7748.86</c:v>
                </c:pt>
                <c:pt idx="797">
                  <c:v>7696.21</c:v>
                </c:pt>
                <c:pt idx="798">
                  <c:v>7707.54</c:v>
                </c:pt>
                <c:pt idx="799">
                  <c:v>7748.13</c:v>
                </c:pt>
                <c:pt idx="800">
                  <c:v>7857.97</c:v>
                </c:pt>
                <c:pt idx="801">
                  <c:v>7833</c:v>
                </c:pt>
                <c:pt idx="802">
                  <c:v>7848.57</c:v>
                </c:pt>
                <c:pt idx="803">
                  <c:v>7811.31</c:v>
                </c:pt>
                <c:pt idx="804">
                  <c:v>7776.05</c:v>
                </c:pt>
                <c:pt idx="805">
                  <c:v>7833.39</c:v>
                </c:pt>
                <c:pt idx="806">
                  <c:v>7638.23</c:v>
                </c:pt>
                <c:pt idx="807">
                  <c:v>7664.66</c:v>
                </c:pt>
                <c:pt idx="808">
                  <c:v>7581.18</c:v>
                </c:pt>
                <c:pt idx="809">
                  <c:v>7590.85</c:v>
                </c:pt>
                <c:pt idx="810">
                  <c:v>7652.14</c:v>
                </c:pt>
                <c:pt idx="811">
                  <c:v>7633.74</c:v>
                </c:pt>
                <c:pt idx="812">
                  <c:v>7660.19</c:v>
                </c:pt>
                <c:pt idx="813">
                  <c:v>7711.89</c:v>
                </c:pt>
                <c:pt idx="814">
                  <c:v>7631.19</c:v>
                </c:pt>
                <c:pt idx="815">
                  <c:v>7593.51</c:v>
                </c:pt>
                <c:pt idx="816">
                  <c:v>7628.73</c:v>
                </c:pt>
                <c:pt idx="817">
                  <c:v>7752.45</c:v>
                </c:pt>
                <c:pt idx="818">
                  <c:v>7728.9</c:v>
                </c:pt>
                <c:pt idx="819">
                  <c:v>7583.57</c:v>
                </c:pt>
                <c:pt idx="820">
                  <c:v>7661.91</c:v>
                </c:pt>
                <c:pt idx="821">
                  <c:v>7773.19</c:v>
                </c:pt>
                <c:pt idx="822">
                  <c:v>7597.11</c:v>
                </c:pt>
                <c:pt idx="823">
                  <c:v>7675.83</c:v>
                </c:pt>
                <c:pt idx="824">
                  <c:v>7741.7</c:v>
                </c:pt>
                <c:pt idx="825">
                  <c:v>7708.16</c:v>
                </c:pt>
                <c:pt idx="826">
                  <c:v>7691.68</c:v>
                </c:pt>
                <c:pt idx="827">
                  <c:v>7870.31</c:v>
                </c:pt>
                <c:pt idx="828">
                  <c:v>7919.33</c:v>
                </c:pt>
                <c:pt idx="829">
                  <c:v>7939.77</c:v>
                </c:pt>
                <c:pt idx="830">
                  <c:v>7986.47</c:v>
                </c:pt>
                <c:pt idx="831">
                  <c:v>7984.29</c:v>
                </c:pt>
                <c:pt idx="832">
                  <c:v>7966.12</c:v>
                </c:pt>
                <c:pt idx="833">
                  <c:v>7970.91</c:v>
                </c:pt>
                <c:pt idx="834">
                  <c:v>8058.37</c:v>
                </c:pt>
                <c:pt idx="835">
                  <c:v>8042.85</c:v>
                </c:pt>
                <c:pt idx="836">
                  <c:v>8010.7</c:v>
                </c:pt>
                <c:pt idx="837">
                  <c:v>7947.79</c:v>
                </c:pt>
                <c:pt idx="838">
                  <c:v>8001.97</c:v>
                </c:pt>
                <c:pt idx="839">
                  <c:v>7932.51</c:v>
                </c:pt>
                <c:pt idx="840">
                  <c:v>7911.35</c:v>
                </c:pt>
                <c:pt idx="841">
                  <c:v>7870.9</c:v>
                </c:pt>
                <c:pt idx="842">
                  <c:v>7879.67</c:v>
                </c:pt>
                <c:pt idx="843">
                  <c:v>7789.09</c:v>
                </c:pt>
                <c:pt idx="844">
                  <c:v>7795.31</c:v>
                </c:pt>
                <c:pt idx="845">
                  <c:v>7795.31</c:v>
                </c:pt>
                <c:pt idx="846">
                  <c:v>7795.31</c:v>
                </c:pt>
                <c:pt idx="847">
                  <c:v>7943.87</c:v>
                </c:pt>
                <c:pt idx="848">
                  <c:v>7874.75</c:v>
                </c:pt>
                <c:pt idx="849">
                  <c:v>7817.39</c:v>
                </c:pt>
                <c:pt idx="850">
                  <c:v>7658.75</c:v>
                </c:pt>
                <c:pt idx="851">
                  <c:v>7662.64</c:v>
                </c:pt>
                <c:pt idx="852">
                  <c:v>7637.51</c:v>
                </c:pt>
                <c:pt idx="853">
                  <c:v>7810.63</c:v>
                </c:pt>
                <c:pt idx="854">
                  <c:v>7871.63</c:v>
                </c:pt>
                <c:pt idx="855">
                  <c:v>7744.77</c:v>
                </c:pt>
                <c:pt idx="856">
                  <c:v>7712.63</c:v>
                </c:pt>
                <c:pt idx="857">
                  <c:v>7682.58</c:v>
                </c:pt>
                <c:pt idx="858">
                  <c:v>7503.03</c:v>
                </c:pt>
                <c:pt idx="859">
                  <c:v>7473.73</c:v>
                </c:pt>
                <c:pt idx="860">
                  <c:v>7459.96</c:v>
                </c:pt>
                <c:pt idx="861">
                  <c:v>7478.11</c:v>
                </c:pt>
                <c:pt idx="862">
                  <c:v>7658.21</c:v>
                </c:pt>
                <c:pt idx="863">
                  <c:v>7759.03</c:v>
                </c:pt>
                <c:pt idx="864">
                  <c:v>7832.86</c:v>
                </c:pt>
                <c:pt idx="865">
                  <c:v>7814.76</c:v>
                </c:pt>
                <c:pt idx="866">
                  <c:v>7873.5</c:v>
                </c:pt>
                <c:pt idx="867">
                  <c:v>7913.71</c:v>
                </c:pt>
                <c:pt idx="868">
                  <c:v>7913.71</c:v>
                </c:pt>
                <c:pt idx="869">
                  <c:v>7961.71</c:v>
                </c:pt>
                <c:pt idx="870">
                  <c:v>8122.29</c:v>
                </c:pt>
                <c:pt idx="871">
                  <c:v>8112.08</c:v>
                </c:pt>
                <c:pt idx="872">
                  <c:v>8181.78</c:v>
                </c:pt>
                <c:pt idx="873">
                  <c:v>8249.7099999999991</c:v>
                </c:pt>
                <c:pt idx="874">
                  <c:v>8262.5499999999993</c:v>
                </c:pt>
                <c:pt idx="875">
                  <c:v>8278.59</c:v>
                </c:pt>
                <c:pt idx="876">
                  <c:v>8279.2900000000009</c:v>
                </c:pt>
                <c:pt idx="877">
                  <c:v>8339.11</c:v>
                </c:pt>
                <c:pt idx="878">
                  <c:v>8362.42</c:v>
                </c:pt>
                <c:pt idx="879">
                  <c:v>8369.8700000000008</c:v>
                </c:pt>
                <c:pt idx="880">
                  <c:v>8398</c:v>
                </c:pt>
                <c:pt idx="881">
                  <c:v>8455.83</c:v>
                </c:pt>
                <c:pt idx="882">
                  <c:v>8472.2000000000007</c:v>
                </c:pt>
                <c:pt idx="883">
                  <c:v>8530.89</c:v>
                </c:pt>
                <c:pt idx="884">
                  <c:v>8351.98</c:v>
                </c:pt>
                <c:pt idx="885">
                  <c:v>8305.32</c:v>
                </c:pt>
                <c:pt idx="886">
                  <c:v>8383.2999999999993</c:v>
                </c:pt>
                <c:pt idx="887">
                  <c:v>8480.8700000000008</c:v>
                </c:pt>
                <c:pt idx="888">
                  <c:v>8336.58</c:v>
                </c:pt>
                <c:pt idx="889">
                  <c:v>8400.2000000000007</c:v>
                </c:pt>
                <c:pt idx="890">
                  <c:v>8348.84</c:v>
                </c:pt>
                <c:pt idx="891">
                  <c:v>8285.7999999999993</c:v>
                </c:pt>
                <c:pt idx="892">
                  <c:v>8295.9599999999991</c:v>
                </c:pt>
                <c:pt idx="893">
                  <c:v>8196.18</c:v>
                </c:pt>
                <c:pt idx="894">
                  <c:v>8098.81</c:v>
                </c:pt>
                <c:pt idx="895">
                  <c:v>8254.68</c:v>
                </c:pt>
                <c:pt idx="896">
                  <c:v>8307.69</c:v>
                </c:pt>
                <c:pt idx="897">
                  <c:v>8222.4599999999991</c:v>
                </c:pt>
                <c:pt idx="898">
                  <c:v>8143.27</c:v>
                </c:pt>
                <c:pt idx="899">
                  <c:v>8095.39</c:v>
                </c:pt>
                <c:pt idx="900">
                  <c:v>8127.96</c:v>
                </c:pt>
                <c:pt idx="901">
                  <c:v>8215.73</c:v>
                </c:pt>
                <c:pt idx="902">
                  <c:v>8229.51</c:v>
                </c:pt>
                <c:pt idx="903">
                  <c:v>8197.08</c:v>
                </c:pt>
                <c:pt idx="904">
                  <c:v>7928.48</c:v>
                </c:pt>
                <c:pt idx="905">
                  <c:v>7789.24</c:v>
                </c:pt>
                <c:pt idx="906">
                  <c:v>7692.45</c:v>
                </c:pt>
                <c:pt idx="907">
                  <c:v>7811.3</c:v>
                </c:pt>
                <c:pt idx="908">
                  <c:v>7940.99</c:v>
                </c:pt>
                <c:pt idx="909">
                  <c:v>7990.75</c:v>
                </c:pt>
                <c:pt idx="910">
                  <c:v>7959.22</c:v>
                </c:pt>
                <c:pt idx="911">
                  <c:v>7983.92</c:v>
                </c:pt>
                <c:pt idx="912">
                  <c:v>7910.77</c:v>
                </c:pt>
                <c:pt idx="913">
                  <c:v>7829.32</c:v>
                </c:pt>
                <c:pt idx="914">
                  <c:v>7994.31</c:v>
                </c:pt>
                <c:pt idx="915">
                  <c:v>7806</c:v>
                </c:pt>
                <c:pt idx="916">
                  <c:v>7968.54</c:v>
                </c:pt>
                <c:pt idx="917">
                  <c:v>8057.75</c:v>
                </c:pt>
                <c:pt idx="918">
                  <c:v>8066.48</c:v>
                </c:pt>
                <c:pt idx="919">
                  <c:v>8158.8</c:v>
                </c:pt>
                <c:pt idx="920">
                  <c:v>8212.77</c:v>
                </c:pt>
                <c:pt idx="921">
                  <c:v>8234.81</c:v>
                </c:pt>
                <c:pt idx="922">
                  <c:v>8201.0499999999993</c:v>
                </c:pt>
                <c:pt idx="923">
                  <c:v>8254.7199999999993</c:v>
                </c:pt>
                <c:pt idx="924">
                  <c:v>8337.09</c:v>
                </c:pt>
                <c:pt idx="925">
                  <c:v>8331.57</c:v>
                </c:pt>
                <c:pt idx="926">
                  <c:v>8331.06</c:v>
                </c:pt>
                <c:pt idx="927">
                  <c:v>8314.23</c:v>
                </c:pt>
                <c:pt idx="928">
                  <c:v>8379.11</c:v>
                </c:pt>
                <c:pt idx="929">
                  <c:v>8298.98</c:v>
                </c:pt>
                <c:pt idx="930">
                  <c:v>8244.91</c:v>
                </c:pt>
                <c:pt idx="931">
                  <c:v>8259.0300000000007</c:v>
                </c:pt>
                <c:pt idx="932">
                  <c:v>8271.02</c:v>
                </c:pt>
                <c:pt idx="933">
                  <c:v>8275.9699999999993</c:v>
                </c:pt>
                <c:pt idx="934">
                  <c:v>8410.73</c:v>
                </c:pt>
                <c:pt idx="935">
                  <c:v>8406.94</c:v>
                </c:pt>
                <c:pt idx="936">
                  <c:v>8398.3799999999992</c:v>
                </c:pt>
                <c:pt idx="937">
                  <c:v>8299.73</c:v>
                </c:pt>
                <c:pt idx="938">
                  <c:v>8260.48</c:v>
                </c:pt>
                <c:pt idx="939">
                  <c:v>8318.32</c:v>
                </c:pt>
                <c:pt idx="940">
                  <c:v>8338.31</c:v>
                </c:pt>
                <c:pt idx="941">
                  <c:v>8359.25</c:v>
                </c:pt>
                <c:pt idx="942">
                  <c:v>8415.76</c:v>
                </c:pt>
                <c:pt idx="943">
                  <c:v>8438.1200000000008</c:v>
                </c:pt>
                <c:pt idx="944">
                  <c:v>8376.2900000000009</c:v>
                </c:pt>
                <c:pt idx="945">
                  <c:v>8391.94</c:v>
                </c:pt>
                <c:pt idx="946">
                  <c:v>8366.2900000000009</c:v>
                </c:pt>
                <c:pt idx="947">
                  <c:v>8300.0300000000007</c:v>
                </c:pt>
                <c:pt idx="948">
                  <c:v>8285.41</c:v>
                </c:pt>
                <c:pt idx="949">
                  <c:v>8397.89</c:v>
                </c:pt>
                <c:pt idx="950">
                  <c:v>8416.99</c:v>
                </c:pt>
                <c:pt idx="951">
                  <c:v>8435.15</c:v>
                </c:pt>
                <c:pt idx="952">
                  <c:v>8242.56</c:v>
                </c:pt>
                <c:pt idx="953">
                  <c:v>8157.9</c:v>
                </c:pt>
                <c:pt idx="954">
                  <c:v>8194.5499999999993</c:v>
                </c:pt>
                <c:pt idx="955">
                  <c:v>8103.15</c:v>
                </c:pt>
                <c:pt idx="956">
                  <c:v>8243.8700000000008</c:v>
                </c:pt>
                <c:pt idx="957">
                  <c:v>8180.71</c:v>
                </c:pt>
                <c:pt idx="958">
                  <c:v>8195.92</c:v>
                </c:pt>
                <c:pt idx="959">
                  <c:v>8234.98</c:v>
                </c:pt>
                <c:pt idx="960">
                  <c:v>8275.67</c:v>
                </c:pt>
                <c:pt idx="961">
                  <c:v>8276.32</c:v>
                </c:pt>
                <c:pt idx="962">
                  <c:v>8446.5400000000009</c:v>
                </c:pt>
                <c:pt idx="963">
                  <c:v>8495.73</c:v>
                </c:pt>
                <c:pt idx="964">
                  <c:v>8494</c:v>
                </c:pt>
                <c:pt idx="965">
                  <c:v>8509.42</c:v>
                </c:pt>
                <c:pt idx="966">
                  <c:v>8613</c:v>
                </c:pt>
                <c:pt idx="967">
                  <c:v>8596.9500000000007</c:v>
                </c:pt>
                <c:pt idx="968">
                  <c:v>8636.06</c:v>
                </c:pt>
                <c:pt idx="969">
                  <c:v>8694.18</c:v>
                </c:pt>
                <c:pt idx="970">
                  <c:v>8675.73</c:v>
                </c:pt>
                <c:pt idx="971">
                  <c:v>8635.2900000000009</c:v>
                </c:pt>
                <c:pt idx="972">
                  <c:v>8664.6</c:v>
                </c:pt>
                <c:pt idx="973">
                  <c:v>8665.6299999999992</c:v>
                </c:pt>
                <c:pt idx="974">
                  <c:v>8664.1</c:v>
                </c:pt>
                <c:pt idx="975">
                  <c:v>8661.51</c:v>
                </c:pt>
                <c:pt idx="976">
                  <c:v>8594.4</c:v>
                </c:pt>
                <c:pt idx="977">
                  <c:v>8689.14</c:v>
                </c:pt>
                <c:pt idx="978">
                  <c:v>8629.42</c:v>
                </c:pt>
                <c:pt idx="979">
                  <c:v>8597.91</c:v>
                </c:pt>
                <c:pt idx="980">
                  <c:v>8622.9699999999993</c:v>
                </c:pt>
                <c:pt idx="981">
                  <c:v>8591.58</c:v>
                </c:pt>
                <c:pt idx="982">
                  <c:v>8555.89</c:v>
                </c:pt>
                <c:pt idx="983">
                  <c:v>8516.69</c:v>
                </c:pt>
                <c:pt idx="984">
                  <c:v>8685.77</c:v>
                </c:pt>
                <c:pt idx="985">
                  <c:v>8724.83</c:v>
                </c:pt>
                <c:pt idx="986">
                  <c:v>8723.81</c:v>
                </c:pt>
                <c:pt idx="987">
                  <c:v>8804.44</c:v>
                </c:pt>
                <c:pt idx="988">
                  <c:v>8846</c:v>
                </c:pt>
                <c:pt idx="989">
                  <c:v>8811.98</c:v>
                </c:pt>
                <c:pt idx="990">
                  <c:v>8865.1</c:v>
                </c:pt>
                <c:pt idx="991">
                  <c:v>8867.2199999999993</c:v>
                </c:pt>
                <c:pt idx="992">
                  <c:v>8947.4599999999991</c:v>
                </c:pt>
                <c:pt idx="993">
                  <c:v>8919.86</c:v>
                </c:pt>
                <c:pt idx="994">
                  <c:v>8980.6299999999992</c:v>
                </c:pt>
                <c:pt idx="995">
                  <c:v>8985.74</c:v>
                </c:pt>
                <c:pt idx="996">
                  <c:v>8978.65</c:v>
                </c:pt>
                <c:pt idx="997">
                  <c:v>9022.0400000000009</c:v>
                </c:pt>
                <c:pt idx="998">
                  <c:v>9010.27</c:v>
                </c:pt>
                <c:pt idx="999">
                  <c:v>9033.92</c:v>
                </c:pt>
                <c:pt idx="1000">
                  <c:v>9007.83</c:v>
                </c:pt>
                <c:pt idx="1001">
                  <c:v>9037.23</c:v>
                </c:pt>
                <c:pt idx="1002">
                  <c:v>9009.11</c:v>
                </c:pt>
                <c:pt idx="1003">
                  <c:v>9040.8700000000008</c:v>
                </c:pt>
                <c:pt idx="1004">
                  <c:v>9081.0300000000007</c:v>
                </c:pt>
                <c:pt idx="1005">
                  <c:v>9078.2800000000007</c:v>
                </c:pt>
                <c:pt idx="1006">
                  <c:v>9107.86</c:v>
                </c:pt>
                <c:pt idx="1007">
                  <c:v>9076.48</c:v>
                </c:pt>
                <c:pt idx="1008">
                  <c:v>9054.83</c:v>
                </c:pt>
                <c:pt idx="1009">
                  <c:v>9149.66</c:v>
                </c:pt>
                <c:pt idx="1010">
                  <c:v>9168.69</c:v>
                </c:pt>
                <c:pt idx="1011">
                  <c:v>9225.43</c:v>
                </c:pt>
                <c:pt idx="1012">
                  <c:v>9193.2900000000009</c:v>
                </c:pt>
                <c:pt idx="1013">
                  <c:v>9202.07</c:v>
                </c:pt>
                <c:pt idx="1014">
                  <c:v>9196.08</c:v>
                </c:pt>
                <c:pt idx="1015">
                  <c:v>9219.0400000000009</c:v>
                </c:pt>
                <c:pt idx="1016">
                  <c:v>9299.9500000000007</c:v>
                </c:pt>
                <c:pt idx="1017">
                  <c:v>9290.07</c:v>
                </c:pt>
                <c:pt idx="1018">
                  <c:v>9351.1299999999992</c:v>
                </c:pt>
                <c:pt idx="1019">
                  <c:v>9387.3700000000008</c:v>
                </c:pt>
                <c:pt idx="1020">
                  <c:v>9405.2999999999993</c:v>
                </c:pt>
                <c:pt idx="1021">
                  <c:v>9401.9599999999991</c:v>
                </c:pt>
                <c:pt idx="1022">
                  <c:v>9223.4</c:v>
                </c:pt>
                <c:pt idx="1023">
                  <c:v>9140.6299999999992</c:v>
                </c:pt>
                <c:pt idx="1024">
                  <c:v>9084.9500000000007</c:v>
                </c:pt>
                <c:pt idx="1025">
                  <c:v>9172.41</c:v>
                </c:pt>
                <c:pt idx="1026">
                  <c:v>9195.17</c:v>
                </c:pt>
                <c:pt idx="1027">
                  <c:v>9114.44</c:v>
                </c:pt>
                <c:pt idx="1028">
                  <c:v>9077.11</c:v>
                </c:pt>
                <c:pt idx="1029">
                  <c:v>9017</c:v>
                </c:pt>
                <c:pt idx="1030">
                  <c:v>9006.4599999999991</c:v>
                </c:pt>
                <c:pt idx="1031">
                  <c:v>9163.56</c:v>
                </c:pt>
                <c:pt idx="1032">
                  <c:v>9085.1200000000008</c:v>
                </c:pt>
                <c:pt idx="1033">
                  <c:v>9181.75</c:v>
                </c:pt>
                <c:pt idx="1034">
                  <c:v>9335.74</c:v>
                </c:pt>
                <c:pt idx="1035">
                  <c:v>9400.18</c:v>
                </c:pt>
                <c:pt idx="1036">
                  <c:v>9488.82</c:v>
                </c:pt>
                <c:pt idx="1037">
                  <c:v>9488.82</c:v>
                </c:pt>
                <c:pt idx="1038">
                  <c:v>9488.82</c:v>
                </c:pt>
                <c:pt idx="1039">
                  <c:v>9488.82</c:v>
                </c:pt>
                <c:pt idx="1040">
                  <c:v>9589.39</c:v>
                </c:pt>
                <c:pt idx="1041">
                  <c:v>9552.16</c:v>
                </c:pt>
                <c:pt idx="1042">
                  <c:v>9552.16</c:v>
                </c:pt>
                <c:pt idx="1043">
                  <c:v>9552.16</c:v>
                </c:pt>
                <c:pt idx="1044">
                  <c:v>9400.0400000000009</c:v>
                </c:pt>
                <c:pt idx="1045">
                  <c:v>9435.15</c:v>
                </c:pt>
                <c:pt idx="1046">
                  <c:v>9428</c:v>
                </c:pt>
                <c:pt idx="1047">
                  <c:v>9506.2000000000007</c:v>
                </c:pt>
                <c:pt idx="1048">
                  <c:v>9497.84</c:v>
                </c:pt>
                <c:pt idx="1049">
                  <c:v>9421.61</c:v>
                </c:pt>
                <c:pt idx="1050">
                  <c:v>9473.24</c:v>
                </c:pt>
                <c:pt idx="1051">
                  <c:v>9510.17</c:v>
                </c:pt>
                <c:pt idx="1052">
                  <c:v>9540.51</c:v>
                </c:pt>
                <c:pt idx="1053">
                  <c:v>9733.81</c:v>
                </c:pt>
                <c:pt idx="1054">
                  <c:v>9717.7099999999991</c:v>
                </c:pt>
                <c:pt idx="1055">
                  <c:v>9742.9599999999991</c:v>
                </c:pt>
                <c:pt idx="1056">
                  <c:v>9715.9</c:v>
                </c:pt>
                <c:pt idx="1057">
                  <c:v>9730.1200000000008</c:v>
                </c:pt>
                <c:pt idx="1058">
                  <c:v>9720.11</c:v>
                </c:pt>
                <c:pt idx="1059">
                  <c:v>9631.0400000000009</c:v>
                </c:pt>
                <c:pt idx="1060">
                  <c:v>9392.02</c:v>
                </c:pt>
                <c:pt idx="1061">
                  <c:v>9349.2199999999993</c:v>
                </c:pt>
                <c:pt idx="1062">
                  <c:v>9406.91</c:v>
                </c:pt>
                <c:pt idx="1063">
                  <c:v>9336.73</c:v>
                </c:pt>
                <c:pt idx="1064">
                  <c:v>9373.48</c:v>
                </c:pt>
                <c:pt idx="1065">
                  <c:v>9306.48</c:v>
                </c:pt>
                <c:pt idx="1066">
                  <c:v>9186.52</c:v>
                </c:pt>
                <c:pt idx="1067">
                  <c:v>9127.91</c:v>
                </c:pt>
                <c:pt idx="1068">
                  <c:v>9116.32</c:v>
                </c:pt>
                <c:pt idx="1069">
                  <c:v>9256.58</c:v>
                </c:pt>
                <c:pt idx="1070">
                  <c:v>9301.92</c:v>
                </c:pt>
                <c:pt idx="1071">
                  <c:v>9289.86</c:v>
                </c:pt>
                <c:pt idx="1072">
                  <c:v>9478.77</c:v>
                </c:pt>
                <c:pt idx="1073">
                  <c:v>9540</c:v>
                </c:pt>
                <c:pt idx="1074">
                  <c:v>9596.77</c:v>
                </c:pt>
                <c:pt idx="1075">
                  <c:v>9662.4</c:v>
                </c:pt>
                <c:pt idx="1076">
                  <c:v>9656.76</c:v>
                </c:pt>
                <c:pt idx="1077">
                  <c:v>9659.7800000000007</c:v>
                </c:pt>
                <c:pt idx="1078">
                  <c:v>9660.0499999999993</c:v>
                </c:pt>
                <c:pt idx="1079">
                  <c:v>9618.85</c:v>
                </c:pt>
                <c:pt idx="1080">
                  <c:v>9656.9500000000007</c:v>
                </c:pt>
                <c:pt idx="1081">
                  <c:v>9708.94</c:v>
                </c:pt>
                <c:pt idx="1082">
                  <c:v>9699.35</c:v>
                </c:pt>
                <c:pt idx="1083">
                  <c:v>9661.73</c:v>
                </c:pt>
                <c:pt idx="1084">
                  <c:v>9588.33</c:v>
                </c:pt>
                <c:pt idx="1085">
                  <c:v>9692.08</c:v>
                </c:pt>
                <c:pt idx="1086">
                  <c:v>9358.89</c:v>
                </c:pt>
                <c:pt idx="1087">
                  <c:v>9589.15</c:v>
                </c:pt>
                <c:pt idx="1088">
                  <c:v>9542.02</c:v>
                </c:pt>
                <c:pt idx="1089">
                  <c:v>9542.8700000000008</c:v>
                </c:pt>
                <c:pt idx="1090">
                  <c:v>9350.75</c:v>
                </c:pt>
                <c:pt idx="1091">
                  <c:v>9265.5</c:v>
                </c:pt>
                <c:pt idx="1092">
                  <c:v>9307.7900000000009</c:v>
                </c:pt>
                <c:pt idx="1093">
                  <c:v>9188.69</c:v>
                </c:pt>
                <c:pt idx="1094">
                  <c:v>9017.7900000000009</c:v>
                </c:pt>
                <c:pt idx="1095">
                  <c:v>9056.41</c:v>
                </c:pt>
                <c:pt idx="1096">
                  <c:v>9180.89</c:v>
                </c:pt>
                <c:pt idx="1097">
                  <c:v>9242.5499999999993</c:v>
                </c:pt>
                <c:pt idx="1098">
                  <c:v>9277.0499999999993</c:v>
                </c:pt>
                <c:pt idx="1099">
                  <c:v>9296.1200000000008</c:v>
                </c:pt>
                <c:pt idx="1100">
                  <c:v>9342.94</c:v>
                </c:pt>
                <c:pt idx="1101">
                  <c:v>9188.77</c:v>
                </c:pt>
                <c:pt idx="1102">
                  <c:v>9338.4</c:v>
                </c:pt>
                <c:pt idx="1103">
                  <c:v>9448.58</c:v>
                </c:pt>
                <c:pt idx="1104">
                  <c:v>9451.2099999999991</c:v>
                </c:pt>
                <c:pt idx="1105">
                  <c:v>9587.19</c:v>
                </c:pt>
                <c:pt idx="1106">
                  <c:v>9555.91</c:v>
                </c:pt>
                <c:pt idx="1107">
                  <c:v>9603.7099999999991</c:v>
                </c:pt>
                <c:pt idx="1108">
                  <c:v>9623.36</c:v>
                </c:pt>
                <c:pt idx="1109">
                  <c:v>9628.82</c:v>
                </c:pt>
                <c:pt idx="1110">
                  <c:v>9695.77</c:v>
                </c:pt>
                <c:pt idx="1111">
                  <c:v>9510.85</c:v>
                </c:pt>
                <c:pt idx="1112">
                  <c:v>9490.7900000000009</c:v>
                </c:pt>
                <c:pt idx="1113">
                  <c:v>9506.35</c:v>
                </c:pt>
                <c:pt idx="1114">
                  <c:v>9454.5400000000009</c:v>
                </c:pt>
                <c:pt idx="1115">
                  <c:v>9315.2900000000009</c:v>
                </c:pt>
                <c:pt idx="1116">
                  <c:v>9339.17</c:v>
                </c:pt>
                <c:pt idx="1117">
                  <c:v>9173.7099999999991</c:v>
                </c:pt>
                <c:pt idx="1118">
                  <c:v>9317.82</c:v>
                </c:pt>
                <c:pt idx="1119">
                  <c:v>9409.7099999999991</c:v>
                </c:pt>
                <c:pt idx="1120">
                  <c:v>9409.7099999999991</c:v>
                </c:pt>
                <c:pt idx="1121">
                  <c:v>9409.7099999999991</c:v>
                </c:pt>
                <c:pt idx="1122">
                  <c:v>9600.09</c:v>
                </c:pt>
                <c:pt idx="1123">
                  <c:v>9544.19</c:v>
                </c:pt>
                <c:pt idx="1124">
                  <c:v>9548.68</c:v>
                </c:pt>
                <c:pt idx="1125">
                  <c:v>9401.5499999999993</c:v>
                </c:pt>
                <c:pt idx="1126">
                  <c:v>9446.36</c:v>
                </c:pt>
                <c:pt idx="1127">
                  <c:v>9584.1200000000008</c:v>
                </c:pt>
                <c:pt idx="1128">
                  <c:v>9603.23</c:v>
                </c:pt>
                <c:pt idx="1129">
                  <c:v>9603.23</c:v>
                </c:pt>
                <c:pt idx="1130">
                  <c:v>9556.02</c:v>
                </c:pt>
                <c:pt idx="1131">
                  <c:v>9529.5</c:v>
                </c:pt>
                <c:pt idx="1132">
                  <c:v>9467.5300000000007</c:v>
                </c:pt>
                <c:pt idx="1133">
                  <c:v>9521.2999999999993</c:v>
                </c:pt>
                <c:pt idx="1134">
                  <c:v>9607.4</c:v>
                </c:pt>
                <c:pt idx="1135">
                  <c:v>9581.4500000000007</c:v>
                </c:pt>
                <c:pt idx="1136">
                  <c:v>9702.4599999999991</c:v>
                </c:pt>
                <c:pt idx="1137">
                  <c:v>9754.43</c:v>
                </c:pt>
                <c:pt idx="1138">
                  <c:v>9754.39</c:v>
                </c:pt>
                <c:pt idx="1139">
                  <c:v>9656.0499999999993</c:v>
                </c:pt>
                <c:pt idx="1140">
                  <c:v>9629.1</c:v>
                </c:pt>
                <c:pt idx="1141">
                  <c:v>9659.39</c:v>
                </c:pt>
                <c:pt idx="1142">
                  <c:v>9639.08</c:v>
                </c:pt>
                <c:pt idx="1143">
                  <c:v>9697.8700000000008</c:v>
                </c:pt>
                <c:pt idx="1144">
                  <c:v>9720.91</c:v>
                </c:pt>
                <c:pt idx="1145">
                  <c:v>9768.01</c:v>
                </c:pt>
                <c:pt idx="1146">
                  <c:v>9892.82</c:v>
                </c:pt>
                <c:pt idx="1147">
                  <c:v>9940.82</c:v>
                </c:pt>
                <c:pt idx="1148">
                  <c:v>9939.17</c:v>
                </c:pt>
                <c:pt idx="1149">
                  <c:v>9938.9</c:v>
                </c:pt>
                <c:pt idx="1150">
                  <c:v>9943.27</c:v>
                </c:pt>
                <c:pt idx="1151">
                  <c:v>9950.1200000000008</c:v>
                </c:pt>
                <c:pt idx="1152">
                  <c:v>9919.74</c:v>
                </c:pt>
                <c:pt idx="1153">
                  <c:v>9926.67</c:v>
                </c:pt>
                <c:pt idx="1154">
                  <c:v>9947.83</c:v>
                </c:pt>
                <c:pt idx="1155">
                  <c:v>9987.19</c:v>
                </c:pt>
                <c:pt idx="1156">
                  <c:v>10008.629999999999</c:v>
                </c:pt>
                <c:pt idx="1157">
                  <c:v>10028.799999999999</c:v>
                </c:pt>
                <c:pt idx="1158">
                  <c:v>9949.81</c:v>
                </c:pt>
                <c:pt idx="1159">
                  <c:v>9938.7000000000007</c:v>
                </c:pt>
                <c:pt idx="1160">
                  <c:v>9912.8700000000008</c:v>
                </c:pt>
                <c:pt idx="1161">
                  <c:v>9883.98</c:v>
                </c:pt>
                <c:pt idx="1162">
                  <c:v>9920.32</c:v>
                </c:pt>
                <c:pt idx="1163">
                  <c:v>9930.33</c:v>
                </c:pt>
                <c:pt idx="1164">
                  <c:v>10004</c:v>
                </c:pt>
                <c:pt idx="1165">
                  <c:v>9987.24</c:v>
                </c:pt>
                <c:pt idx="1166">
                  <c:v>9920.92</c:v>
                </c:pt>
                <c:pt idx="1167">
                  <c:v>9938.08</c:v>
                </c:pt>
                <c:pt idx="1168">
                  <c:v>9867.75</c:v>
                </c:pt>
                <c:pt idx="1169">
                  <c:v>9804.9</c:v>
                </c:pt>
                <c:pt idx="1170">
                  <c:v>9815.17</c:v>
                </c:pt>
                <c:pt idx="1171">
                  <c:v>9833.07</c:v>
                </c:pt>
                <c:pt idx="1172">
                  <c:v>9902.41</c:v>
                </c:pt>
                <c:pt idx="1173">
                  <c:v>9911.27</c:v>
                </c:pt>
                <c:pt idx="1174">
                  <c:v>10029.43</c:v>
                </c:pt>
                <c:pt idx="1175">
                  <c:v>10009.08</c:v>
                </c:pt>
                <c:pt idx="1176">
                  <c:v>9906.07</c:v>
                </c:pt>
                <c:pt idx="1177">
                  <c:v>9772.67</c:v>
                </c:pt>
                <c:pt idx="1178">
                  <c:v>9808.2000000000007</c:v>
                </c:pt>
                <c:pt idx="1179">
                  <c:v>9659.1299999999992</c:v>
                </c:pt>
                <c:pt idx="1180">
                  <c:v>9666.34</c:v>
                </c:pt>
                <c:pt idx="1181">
                  <c:v>9783.01</c:v>
                </c:pt>
                <c:pt idx="1182">
                  <c:v>9719.41</c:v>
                </c:pt>
                <c:pt idx="1183">
                  <c:v>9859.27</c:v>
                </c:pt>
                <c:pt idx="1184">
                  <c:v>9753.8799999999992</c:v>
                </c:pt>
                <c:pt idx="1185">
                  <c:v>9720.02</c:v>
                </c:pt>
                <c:pt idx="1186">
                  <c:v>9612.0499999999993</c:v>
                </c:pt>
                <c:pt idx="1187">
                  <c:v>9734.33</c:v>
                </c:pt>
                <c:pt idx="1188">
                  <c:v>9753.56</c:v>
                </c:pt>
                <c:pt idx="1189">
                  <c:v>9794.06</c:v>
                </c:pt>
                <c:pt idx="1190">
                  <c:v>9644.01</c:v>
                </c:pt>
                <c:pt idx="1191">
                  <c:v>9598.17</c:v>
                </c:pt>
                <c:pt idx="1192">
                  <c:v>9653.6299999999992</c:v>
                </c:pt>
                <c:pt idx="1193">
                  <c:v>9593.68</c:v>
                </c:pt>
                <c:pt idx="1194">
                  <c:v>9407.48</c:v>
                </c:pt>
                <c:pt idx="1195">
                  <c:v>9210.08</c:v>
                </c:pt>
                <c:pt idx="1196">
                  <c:v>9154.14</c:v>
                </c:pt>
                <c:pt idx="1197">
                  <c:v>9189.74</c:v>
                </c:pt>
                <c:pt idx="1198">
                  <c:v>9130.0400000000009</c:v>
                </c:pt>
                <c:pt idx="1199">
                  <c:v>9038.9699999999993</c:v>
                </c:pt>
                <c:pt idx="1200">
                  <c:v>9009.32</c:v>
                </c:pt>
                <c:pt idx="1201">
                  <c:v>9180.74</c:v>
                </c:pt>
                <c:pt idx="1202">
                  <c:v>9069.4699999999993</c:v>
                </c:pt>
                <c:pt idx="1203">
                  <c:v>9198.8799999999992</c:v>
                </c:pt>
                <c:pt idx="1204">
                  <c:v>9225.1</c:v>
                </c:pt>
                <c:pt idx="1205">
                  <c:v>9092.6</c:v>
                </c:pt>
                <c:pt idx="1206">
                  <c:v>9245.33</c:v>
                </c:pt>
                <c:pt idx="1207">
                  <c:v>9334.2800000000007</c:v>
                </c:pt>
                <c:pt idx="1208">
                  <c:v>9314.57</c:v>
                </c:pt>
                <c:pt idx="1209">
                  <c:v>9401.5300000000007</c:v>
                </c:pt>
                <c:pt idx="1210">
                  <c:v>9339.17</c:v>
                </c:pt>
                <c:pt idx="1211">
                  <c:v>9510.14</c:v>
                </c:pt>
                <c:pt idx="1212">
                  <c:v>9588.15</c:v>
                </c:pt>
                <c:pt idx="1213">
                  <c:v>9569.7099999999991</c:v>
                </c:pt>
                <c:pt idx="1214">
                  <c:v>9462.56</c:v>
                </c:pt>
                <c:pt idx="1215">
                  <c:v>9470.17</c:v>
                </c:pt>
                <c:pt idx="1216">
                  <c:v>9479.0300000000007</c:v>
                </c:pt>
                <c:pt idx="1217">
                  <c:v>9507.02</c:v>
                </c:pt>
                <c:pt idx="1218">
                  <c:v>9626.49</c:v>
                </c:pt>
                <c:pt idx="1219">
                  <c:v>9724.26</c:v>
                </c:pt>
                <c:pt idx="1220">
                  <c:v>9747.02</c:v>
                </c:pt>
                <c:pt idx="1221">
                  <c:v>9758.0300000000007</c:v>
                </c:pt>
                <c:pt idx="1222">
                  <c:v>9710.7000000000007</c:v>
                </c:pt>
                <c:pt idx="1223">
                  <c:v>9700.17</c:v>
                </c:pt>
                <c:pt idx="1224">
                  <c:v>9691.2800000000007</c:v>
                </c:pt>
                <c:pt idx="1225">
                  <c:v>9651.1299999999992</c:v>
                </c:pt>
                <c:pt idx="1226">
                  <c:v>9659.6299999999992</c:v>
                </c:pt>
                <c:pt idx="1227">
                  <c:v>9632.93</c:v>
                </c:pt>
                <c:pt idx="1228">
                  <c:v>9661.5</c:v>
                </c:pt>
                <c:pt idx="1229">
                  <c:v>9798.1299999999992</c:v>
                </c:pt>
                <c:pt idx="1230">
                  <c:v>9799.26</c:v>
                </c:pt>
                <c:pt idx="1231">
                  <c:v>9749.5400000000009</c:v>
                </c:pt>
                <c:pt idx="1232">
                  <c:v>9595.0300000000007</c:v>
                </c:pt>
                <c:pt idx="1233">
                  <c:v>9661.9699999999993</c:v>
                </c:pt>
                <c:pt idx="1234">
                  <c:v>9510.01</c:v>
                </c:pt>
                <c:pt idx="1235">
                  <c:v>9490.5499999999993</c:v>
                </c:pt>
                <c:pt idx="1236">
                  <c:v>9422.91</c:v>
                </c:pt>
                <c:pt idx="1237">
                  <c:v>9474.2999999999993</c:v>
                </c:pt>
                <c:pt idx="1238">
                  <c:v>9382.0300000000007</c:v>
                </c:pt>
                <c:pt idx="1239">
                  <c:v>9195.68</c:v>
                </c:pt>
                <c:pt idx="1240">
                  <c:v>9195.68</c:v>
                </c:pt>
                <c:pt idx="1241">
                  <c:v>9209.51</c:v>
                </c:pt>
                <c:pt idx="1242">
                  <c:v>9086.2099999999991</c:v>
                </c:pt>
                <c:pt idx="1243">
                  <c:v>8995.33</c:v>
                </c:pt>
                <c:pt idx="1244">
                  <c:v>9005.02</c:v>
                </c:pt>
                <c:pt idx="1245">
                  <c:v>8788.81</c:v>
                </c:pt>
                <c:pt idx="1246">
                  <c:v>8812.43</c:v>
                </c:pt>
                <c:pt idx="1247">
                  <c:v>8825.2099999999991</c:v>
                </c:pt>
                <c:pt idx="1248">
                  <c:v>8571.9500000000007</c:v>
                </c:pt>
                <c:pt idx="1249">
                  <c:v>8582.9</c:v>
                </c:pt>
                <c:pt idx="1250">
                  <c:v>8850.27</c:v>
                </c:pt>
                <c:pt idx="1251">
                  <c:v>8717.76</c:v>
                </c:pt>
                <c:pt idx="1252">
                  <c:v>8886.9599999999991</c:v>
                </c:pt>
                <c:pt idx="1253">
                  <c:v>8940.14</c:v>
                </c:pt>
                <c:pt idx="1254">
                  <c:v>9047.31</c:v>
                </c:pt>
                <c:pt idx="1255">
                  <c:v>8987.7999999999993</c:v>
                </c:pt>
                <c:pt idx="1256">
                  <c:v>8902.61</c:v>
                </c:pt>
                <c:pt idx="1257">
                  <c:v>9068.19</c:v>
                </c:pt>
                <c:pt idx="1258">
                  <c:v>9082.81</c:v>
                </c:pt>
                <c:pt idx="1259">
                  <c:v>9114.84</c:v>
                </c:pt>
                <c:pt idx="1260">
                  <c:v>9326.8700000000008</c:v>
                </c:pt>
                <c:pt idx="1261">
                  <c:v>9251.7000000000007</c:v>
                </c:pt>
                <c:pt idx="1262">
                  <c:v>9166.4699999999993</c:v>
                </c:pt>
                <c:pt idx="1263">
                  <c:v>9315.48</c:v>
                </c:pt>
                <c:pt idx="1264">
                  <c:v>9377.41</c:v>
                </c:pt>
                <c:pt idx="1265">
                  <c:v>9291.83</c:v>
                </c:pt>
                <c:pt idx="1266">
                  <c:v>9351.8700000000008</c:v>
                </c:pt>
                <c:pt idx="1267">
                  <c:v>9369.0300000000007</c:v>
                </c:pt>
                <c:pt idx="1268">
                  <c:v>9210.9599999999991</c:v>
                </c:pt>
                <c:pt idx="1269">
                  <c:v>9248.51</c:v>
                </c:pt>
                <c:pt idx="1270">
                  <c:v>9252.94</c:v>
                </c:pt>
                <c:pt idx="1271">
                  <c:v>9306.35</c:v>
                </c:pt>
                <c:pt idx="1272">
                  <c:v>9456.5300000000007</c:v>
                </c:pt>
                <c:pt idx="1273">
                  <c:v>9472.7999999999993</c:v>
                </c:pt>
                <c:pt idx="1274">
                  <c:v>9483.9699999999993</c:v>
                </c:pt>
                <c:pt idx="1275">
                  <c:v>9732.5499999999993</c:v>
                </c:pt>
                <c:pt idx="1276">
                  <c:v>9785.5400000000009</c:v>
                </c:pt>
                <c:pt idx="1277">
                  <c:v>9861.2099999999991</c:v>
                </c:pt>
                <c:pt idx="1278">
                  <c:v>9915.56</c:v>
                </c:pt>
                <c:pt idx="1279">
                  <c:v>9974.8700000000008</c:v>
                </c:pt>
                <c:pt idx="1280">
                  <c:v>9980.85</c:v>
                </c:pt>
                <c:pt idx="1281">
                  <c:v>9963.51</c:v>
                </c:pt>
                <c:pt idx="1282">
                  <c:v>9934.08</c:v>
                </c:pt>
                <c:pt idx="1283">
                  <c:v>9971.7900000000009</c:v>
                </c:pt>
                <c:pt idx="1284">
                  <c:v>9851.35</c:v>
                </c:pt>
                <c:pt idx="1285">
                  <c:v>10087.120000000001</c:v>
                </c:pt>
                <c:pt idx="1286">
                  <c:v>10014.99</c:v>
                </c:pt>
                <c:pt idx="1287">
                  <c:v>9793.7099999999991</c:v>
                </c:pt>
                <c:pt idx="1288">
                  <c:v>9799.73</c:v>
                </c:pt>
                <c:pt idx="1289">
                  <c:v>9862.5300000000007</c:v>
                </c:pt>
                <c:pt idx="1290">
                  <c:v>9594.73</c:v>
                </c:pt>
                <c:pt idx="1291">
                  <c:v>9334.01</c:v>
                </c:pt>
                <c:pt idx="1292">
                  <c:v>9563.89</c:v>
                </c:pt>
                <c:pt idx="1293">
                  <c:v>9544.43</c:v>
                </c:pt>
                <c:pt idx="1294">
                  <c:v>9811.06</c:v>
                </c:pt>
                <c:pt idx="1295">
                  <c:v>9786.9599999999991</c:v>
                </c:pt>
                <c:pt idx="1296">
                  <c:v>9865.76</c:v>
                </c:pt>
                <c:pt idx="1297">
                  <c:v>9922.11</c:v>
                </c:pt>
                <c:pt idx="1298">
                  <c:v>9922.11</c:v>
                </c:pt>
                <c:pt idx="1299">
                  <c:v>9922.11</c:v>
                </c:pt>
                <c:pt idx="1300">
                  <c:v>9922.11</c:v>
                </c:pt>
                <c:pt idx="1301">
                  <c:v>9927.1299999999992</c:v>
                </c:pt>
                <c:pt idx="1302">
                  <c:v>9805.5499999999993</c:v>
                </c:pt>
                <c:pt idx="1303">
                  <c:v>9805.5499999999993</c:v>
                </c:pt>
                <c:pt idx="1304">
                  <c:v>9805.5499999999993</c:v>
                </c:pt>
                <c:pt idx="1305">
                  <c:v>9764.73</c:v>
                </c:pt>
                <c:pt idx="1306">
                  <c:v>9473.16</c:v>
                </c:pt>
                <c:pt idx="1307">
                  <c:v>9469.66</c:v>
                </c:pt>
                <c:pt idx="1308">
                  <c:v>9518.18</c:v>
                </c:pt>
                <c:pt idx="1309">
                  <c:v>9837.61</c:v>
                </c:pt>
                <c:pt idx="1310">
                  <c:v>9648.5</c:v>
                </c:pt>
                <c:pt idx="1311">
                  <c:v>9781.9</c:v>
                </c:pt>
                <c:pt idx="1312">
                  <c:v>9941</c:v>
                </c:pt>
                <c:pt idx="1313">
                  <c:v>9817.08</c:v>
                </c:pt>
                <c:pt idx="1314">
                  <c:v>10032.61</c:v>
                </c:pt>
                <c:pt idx="1315">
                  <c:v>10167.77</c:v>
                </c:pt>
                <c:pt idx="1316">
                  <c:v>10242.35</c:v>
                </c:pt>
                <c:pt idx="1317">
                  <c:v>10257.129999999999</c:v>
                </c:pt>
                <c:pt idx="1318">
                  <c:v>10299.23</c:v>
                </c:pt>
                <c:pt idx="1319">
                  <c:v>10435.620000000001</c:v>
                </c:pt>
                <c:pt idx="1320">
                  <c:v>10649.58</c:v>
                </c:pt>
                <c:pt idx="1321">
                  <c:v>10798.33</c:v>
                </c:pt>
                <c:pt idx="1322">
                  <c:v>10628.58</c:v>
                </c:pt>
                <c:pt idx="1323">
                  <c:v>10710.97</c:v>
                </c:pt>
                <c:pt idx="1324">
                  <c:v>10737.87</c:v>
                </c:pt>
                <c:pt idx="1325">
                  <c:v>10694.32</c:v>
                </c:pt>
                <c:pt idx="1326">
                  <c:v>10828.01</c:v>
                </c:pt>
                <c:pt idx="1327">
                  <c:v>10890.95</c:v>
                </c:pt>
                <c:pt idx="1328">
                  <c:v>10911.32</c:v>
                </c:pt>
                <c:pt idx="1329">
                  <c:v>10905.41</c:v>
                </c:pt>
                <c:pt idx="1330">
                  <c:v>10846.39</c:v>
                </c:pt>
                <c:pt idx="1331">
                  <c:v>10663.51</c:v>
                </c:pt>
                <c:pt idx="1332">
                  <c:v>10753.83</c:v>
                </c:pt>
                <c:pt idx="1333">
                  <c:v>10752.11</c:v>
                </c:pt>
                <c:pt idx="1334">
                  <c:v>10919.65</c:v>
                </c:pt>
                <c:pt idx="1335">
                  <c:v>10963.4</c:v>
                </c:pt>
                <c:pt idx="1336">
                  <c:v>10923.23</c:v>
                </c:pt>
                <c:pt idx="1337">
                  <c:v>10895.62</c:v>
                </c:pt>
                <c:pt idx="1338">
                  <c:v>10961</c:v>
                </c:pt>
                <c:pt idx="1339">
                  <c:v>11001.94</c:v>
                </c:pt>
                <c:pt idx="1340">
                  <c:v>11050.64</c:v>
                </c:pt>
                <c:pt idx="1341">
                  <c:v>11130.92</c:v>
                </c:pt>
                <c:pt idx="1342">
                  <c:v>11205.74</c:v>
                </c:pt>
                <c:pt idx="1343">
                  <c:v>11210.27</c:v>
                </c:pt>
                <c:pt idx="1344">
                  <c:v>11327.19</c:v>
                </c:pt>
                <c:pt idx="1345">
                  <c:v>11401.66</c:v>
                </c:pt>
                <c:pt idx="1346">
                  <c:v>11410.36</c:v>
                </c:pt>
                <c:pt idx="1347">
                  <c:v>11280.36</c:v>
                </c:pt>
                <c:pt idx="1348">
                  <c:v>11390.38</c:v>
                </c:pt>
                <c:pt idx="1349">
                  <c:v>11504.01</c:v>
                </c:pt>
                <c:pt idx="1350">
                  <c:v>11550.97</c:v>
                </c:pt>
                <c:pt idx="1351">
                  <c:v>11582.11</c:v>
                </c:pt>
                <c:pt idx="1352">
                  <c:v>11500.38</c:v>
                </c:pt>
                <c:pt idx="1353">
                  <c:v>11805.99</c:v>
                </c:pt>
                <c:pt idx="1354">
                  <c:v>11799.39</c:v>
                </c:pt>
                <c:pt idx="1355">
                  <c:v>11901.61</c:v>
                </c:pt>
                <c:pt idx="1356">
                  <c:v>12167.72</c:v>
                </c:pt>
                <c:pt idx="1357">
                  <c:v>11980.85</c:v>
                </c:pt>
                <c:pt idx="1358">
                  <c:v>11922.77</c:v>
                </c:pt>
                <c:pt idx="1359">
                  <c:v>11899.4</c:v>
                </c:pt>
                <c:pt idx="1360">
                  <c:v>12039.37</c:v>
                </c:pt>
                <c:pt idx="1361">
                  <c:v>11895.84</c:v>
                </c:pt>
                <c:pt idx="1362">
                  <c:v>12005.69</c:v>
                </c:pt>
                <c:pt idx="1363">
                  <c:v>11865.32</c:v>
                </c:pt>
                <c:pt idx="1364">
                  <c:v>11843.68</c:v>
                </c:pt>
                <c:pt idx="1365">
                  <c:v>11868.33</c:v>
                </c:pt>
                <c:pt idx="1366">
                  <c:v>12086.01</c:v>
                </c:pt>
                <c:pt idx="1367">
                  <c:v>11966.17</c:v>
                </c:pt>
                <c:pt idx="1368">
                  <c:v>12001.38</c:v>
                </c:pt>
                <c:pt idx="1369">
                  <c:v>11967.39</c:v>
                </c:pt>
                <c:pt idx="1370">
                  <c:v>11967.39</c:v>
                </c:pt>
                <c:pt idx="1371">
                  <c:v>11967.39</c:v>
                </c:pt>
                <c:pt idx="1372">
                  <c:v>12123.52</c:v>
                </c:pt>
                <c:pt idx="1373">
                  <c:v>12035.86</c:v>
                </c:pt>
                <c:pt idx="1374">
                  <c:v>12166.44</c:v>
                </c:pt>
                <c:pt idx="1375">
                  <c:v>12374.73</c:v>
                </c:pt>
                <c:pt idx="1376">
                  <c:v>12338.73</c:v>
                </c:pt>
                <c:pt idx="1377">
                  <c:v>12227.6</c:v>
                </c:pt>
                <c:pt idx="1378">
                  <c:v>12231.34</c:v>
                </c:pt>
                <c:pt idx="1379">
                  <c:v>11998.86</c:v>
                </c:pt>
                <c:pt idx="1380">
                  <c:v>11688.7</c:v>
                </c:pt>
                <c:pt idx="1381">
                  <c:v>11891.91</c:v>
                </c:pt>
                <c:pt idx="1382">
                  <c:v>11939.58</c:v>
                </c:pt>
                <c:pt idx="1383">
                  <c:v>11867.37</c:v>
                </c:pt>
                <c:pt idx="1384">
                  <c:v>11723.58</c:v>
                </c:pt>
                <c:pt idx="1385">
                  <c:v>11810.85</c:v>
                </c:pt>
                <c:pt idx="1386">
                  <c:v>12039.16</c:v>
                </c:pt>
                <c:pt idx="1387">
                  <c:v>11811.66</c:v>
                </c:pt>
                <c:pt idx="1388">
                  <c:v>11432.72</c:v>
                </c:pt>
                <c:pt idx="1389">
                  <c:v>11454.38</c:v>
                </c:pt>
                <c:pt idx="1390">
                  <c:v>11454.38</c:v>
                </c:pt>
                <c:pt idx="1391">
                  <c:v>11619.85</c:v>
                </c:pt>
                <c:pt idx="1392">
                  <c:v>11327.68</c:v>
                </c:pt>
                <c:pt idx="1393">
                  <c:v>11350.15</c:v>
                </c:pt>
                <c:pt idx="1394">
                  <c:v>11407.97</c:v>
                </c:pt>
                <c:pt idx="1395">
                  <c:v>11709.73</c:v>
                </c:pt>
                <c:pt idx="1396">
                  <c:v>11673.35</c:v>
                </c:pt>
                <c:pt idx="1397">
                  <c:v>11472.41</c:v>
                </c:pt>
                <c:pt idx="1398">
                  <c:v>11351.46</c:v>
                </c:pt>
                <c:pt idx="1399">
                  <c:v>11559.82</c:v>
                </c:pt>
                <c:pt idx="1400">
                  <c:v>11447.03</c:v>
                </c:pt>
                <c:pt idx="1401">
                  <c:v>11594.28</c:v>
                </c:pt>
                <c:pt idx="1402">
                  <c:v>11853.33</c:v>
                </c:pt>
                <c:pt idx="1403">
                  <c:v>11848.47</c:v>
                </c:pt>
                <c:pt idx="1404">
                  <c:v>11864.59</c:v>
                </c:pt>
                <c:pt idx="1405">
                  <c:v>11815.01</c:v>
                </c:pt>
                <c:pt idx="1406">
                  <c:v>11815.01</c:v>
                </c:pt>
                <c:pt idx="1407">
                  <c:v>11625.13</c:v>
                </c:pt>
                <c:pt idx="1408">
                  <c:v>11771.13</c:v>
                </c:pt>
                <c:pt idx="1409">
                  <c:v>11677.57</c:v>
                </c:pt>
                <c:pt idx="1410">
                  <c:v>11413.82</c:v>
                </c:pt>
                <c:pt idx="1411">
                  <c:v>11436.05</c:v>
                </c:pt>
                <c:pt idx="1412">
                  <c:v>11328.8</c:v>
                </c:pt>
                <c:pt idx="1413">
                  <c:v>11419.62</c:v>
                </c:pt>
                <c:pt idx="1414">
                  <c:v>11340.6</c:v>
                </c:pt>
                <c:pt idx="1415">
                  <c:v>11197.15</c:v>
                </c:pt>
                <c:pt idx="1416">
                  <c:v>11064.92</c:v>
                </c:pt>
                <c:pt idx="1417">
                  <c:v>11001.29</c:v>
                </c:pt>
                <c:pt idx="1418">
                  <c:v>11265.39</c:v>
                </c:pt>
                <c:pt idx="1419">
                  <c:v>11332.78</c:v>
                </c:pt>
                <c:pt idx="1420">
                  <c:v>11196.49</c:v>
                </c:pt>
                <c:pt idx="1421">
                  <c:v>10984.97</c:v>
                </c:pt>
                <c:pt idx="1422">
                  <c:v>11044.01</c:v>
                </c:pt>
                <c:pt idx="1423">
                  <c:v>10978.01</c:v>
                </c:pt>
                <c:pt idx="1424">
                  <c:v>11100.3</c:v>
                </c:pt>
                <c:pt idx="1425">
                  <c:v>11040.1</c:v>
                </c:pt>
                <c:pt idx="1426">
                  <c:v>11460.5</c:v>
                </c:pt>
                <c:pt idx="1427">
                  <c:v>11542.54</c:v>
                </c:pt>
                <c:pt idx="1428">
                  <c:v>11471.26</c:v>
                </c:pt>
                <c:pt idx="1429">
                  <c:v>11473.13</c:v>
                </c:pt>
                <c:pt idx="1430">
                  <c:v>11492.43</c:v>
                </c:pt>
                <c:pt idx="1431">
                  <c:v>11083.2</c:v>
                </c:pt>
                <c:pt idx="1432">
                  <c:v>10944.97</c:v>
                </c:pt>
                <c:pt idx="1433">
                  <c:v>11180.5</c:v>
                </c:pt>
                <c:pt idx="1434">
                  <c:v>11099.35</c:v>
                </c:pt>
                <c:pt idx="1435">
                  <c:v>11058.39</c:v>
                </c:pt>
                <c:pt idx="1436">
                  <c:v>10890.63</c:v>
                </c:pt>
                <c:pt idx="1437">
                  <c:v>10676.78</c:v>
                </c:pt>
                <c:pt idx="1438">
                  <c:v>10747.3</c:v>
                </c:pt>
                <c:pt idx="1439">
                  <c:v>10996.41</c:v>
                </c:pt>
                <c:pt idx="1440">
                  <c:v>11315.63</c:v>
                </c:pt>
                <c:pt idx="1441">
                  <c:v>11484.38</c:v>
                </c:pt>
                <c:pt idx="1442">
                  <c:v>11516.9</c:v>
                </c:pt>
                <c:pt idx="1443">
                  <c:v>11539.66</c:v>
                </c:pt>
                <c:pt idx="1444">
                  <c:v>11716.76</c:v>
                </c:pt>
                <c:pt idx="1445">
                  <c:v>11673.42</c:v>
                </c:pt>
                <c:pt idx="1446">
                  <c:v>11735.72</c:v>
                </c:pt>
                <c:pt idx="1447">
                  <c:v>11604.8</c:v>
                </c:pt>
                <c:pt idx="1448">
                  <c:v>11520.67</c:v>
                </c:pt>
                <c:pt idx="1449">
                  <c:v>11512.11</c:v>
                </c:pt>
                <c:pt idx="1450">
                  <c:v>11347.45</c:v>
                </c:pt>
                <c:pt idx="1451">
                  <c:v>11056.4</c:v>
                </c:pt>
                <c:pt idx="1452">
                  <c:v>11173.91</c:v>
                </c:pt>
                <c:pt idx="1453">
                  <c:v>11211.85</c:v>
                </c:pt>
                <c:pt idx="1454">
                  <c:v>11257.15</c:v>
                </c:pt>
                <c:pt idx="1455">
                  <c:v>11308.99</c:v>
                </c:pt>
                <c:pt idx="1456">
                  <c:v>11443.72</c:v>
                </c:pt>
                <c:pt idx="1457">
                  <c:v>11456.07</c:v>
                </c:pt>
                <c:pt idx="1458">
                  <c:v>11636.3</c:v>
                </c:pt>
                <c:pt idx="1459">
                  <c:v>11585.1</c:v>
                </c:pt>
                <c:pt idx="1460">
                  <c:v>11490.83</c:v>
                </c:pt>
                <c:pt idx="1461">
                  <c:v>11604.78</c:v>
                </c:pt>
                <c:pt idx="1462">
                  <c:v>11293.65</c:v>
                </c:pt>
                <c:pt idx="1463">
                  <c:v>10924.61</c:v>
                </c:pt>
                <c:pt idx="1464">
                  <c:v>11014.63</c:v>
                </c:pt>
                <c:pt idx="1465">
                  <c:v>10985.14</c:v>
                </c:pt>
                <c:pt idx="1466">
                  <c:v>10940.33</c:v>
                </c:pt>
                <c:pt idx="1467">
                  <c:v>10915.92</c:v>
                </c:pt>
                <c:pt idx="1468">
                  <c:v>10682.15</c:v>
                </c:pt>
                <c:pt idx="1469">
                  <c:v>10432.19</c:v>
                </c:pt>
                <c:pt idx="1470">
                  <c:v>10124.52</c:v>
                </c:pt>
                <c:pt idx="1471">
                  <c:v>9648.43</c:v>
                </c:pt>
                <c:pt idx="1472">
                  <c:v>10128.120000000001</c:v>
                </c:pt>
                <c:pt idx="1473">
                  <c:v>9997.43</c:v>
                </c:pt>
                <c:pt idx="1474">
                  <c:v>10315.620000000001</c:v>
                </c:pt>
                <c:pt idx="1475">
                  <c:v>10298.530000000001</c:v>
                </c:pt>
                <c:pt idx="1476">
                  <c:v>10259.459999999999</c:v>
                </c:pt>
                <c:pt idx="1477">
                  <c:v>10015.57</c:v>
                </c:pt>
                <c:pt idx="1478">
                  <c:v>10048.049999999999</c:v>
                </c:pt>
                <c:pt idx="1479">
                  <c:v>10317.84</c:v>
                </c:pt>
                <c:pt idx="1480">
                  <c:v>10038.040000000001</c:v>
                </c:pt>
                <c:pt idx="1481">
                  <c:v>10108.61</c:v>
                </c:pt>
                <c:pt idx="1482">
                  <c:v>10271.36</c:v>
                </c:pt>
                <c:pt idx="1483">
                  <c:v>10303.120000000001</c:v>
                </c:pt>
                <c:pt idx="1484">
                  <c:v>10210.44</c:v>
                </c:pt>
                <c:pt idx="1485">
                  <c:v>10123.56</c:v>
                </c:pt>
                <c:pt idx="1486">
                  <c:v>10131.74</c:v>
                </c:pt>
                <c:pt idx="1487">
                  <c:v>10188.129999999999</c:v>
                </c:pt>
                <c:pt idx="1488">
                  <c:v>10227.209999999999</c:v>
                </c:pt>
                <c:pt idx="1489">
                  <c:v>10229.58</c:v>
                </c:pt>
                <c:pt idx="1490">
                  <c:v>9916.16</c:v>
                </c:pt>
                <c:pt idx="1491">
                  <c:v>9948.51</c:v>
                </c:pt>
                <c:pt idx="1492">
                  <c:v>9570.66</c:v>
                </c:pt>
                <c:pt idx="1493">
                  <c:v>9612.6200000000008</c:v>
                </c:pt>
                <c:pt idx="1494">
                  <c:v>9427.64</c:v>
                </c:pt>
                <c:pt idx="1495">
                  <c:v>9688.5300000000007</c:v>
                </c:pt>
                <c:pt idx="1496">
                  <c:v>9483.5499999999993</c:v>
                </c:pt>
                <c:pt idx="1497">
                  <c:v>9450.4</c:v>
                </c:pt>
                <c:pt idx="1498">
                  <c:v>9660.44</c:v>
                </c:pt>
                <c:pt idx="1499">
                  <c:v>9509.25</c:v>
                </c:pt>
                <c:pt idx="1500">
                  <c:v>9553.07</c:v>
                </c:pt>
                <c:pt idx="1501">
                  <c:v>9814.7900000000009</c:v>
                </c:pt>
                <c:pt idx="1502">
                  <c:v>9902.83</c:v>
                </c:pt>
                <c:pt idx="1503">
                  <c:v>9970.4</c:v>
                </c:pt>
                <c:pt idx="1504">
                  <c:v>9993.07</c:v>
                </c:pt>
                <c:pt idx="1505">
                  <c:v>10096.6</c:v>
                </c:pt>
                <c:pt idx="1506">
                  <c:v>10119.83</c:v>
                </c:pt>
                <c:pt idx="1507">
                  <c:v>10032.82</c:v>
                </c:pt>
                <c:pt idx="1508">
                  <c:v>9915.85</c:v>
                </c:pt>
                <c:pt idx="1509">
                  <c:v>10064.799999999999</c:v>
                </c:pt>
                <c:pt idx="1510">
                  <c:v>10104.43</c:v>
                </c:pt>
                <c:pt idx="1511">
                  <c:v>10164.31</c:v>
                </c:pt>
                <c:pt idx="1512">
                  <c:v>10147.68</c:v>
                </c:pt>
                <c:pt idx="1513">
                  <c:v>10238.1</c:v>
                </c:pt>
                <c:pt idx="1514">
                  <c:v>10491.97</c:v>
                </c:pt>
                <c:pt idx="1515">
                  <c:v>10794.54</c:v>
                </c:pt>
                <c:pt idx="1516">
                  <c:v>10801.34</c:v>
                </c:pt>
                <c:pt idx="1517">
                  <c:v>10692.19</c:v>
                </c:pt>
                <c:pt idx="1518">
                  <c:v>10831.96</c:v>
                </c:pt>
                <c:pt idx="1519">
                  <c:v>10800.84</c:v>
                </c:pt>
                <c:pt idx="1520">
                  <c:v>10850.14</c:v>
                </c:pt>
                <c:pt idx="1521">
                  <c:v>10950.67</c:v>
                </c:pt>
                <c:pt idx="1522">
                  <c:v>10951.15</c:v>
                </c:pt>
                <c:pt idx="1523">
                  <c:v>10845.24</c:v>
                </c:pt>
                <c:pt idx="1524">
                  <c:v>10887.74</c:v>
                </c:pt>
                <c:pt idx="1525">
                  <c:v>10988.03</c:v>
                </c:pt>
                <c:pt idx="1526">
                  <c:v>10815.45</c:v>
                </c:pt>
                <c:pt idx="1527">
                  <c:v>10832.52</c:v>
                </c:pt>
                <c:pt idx="1528">
                  <c:v>10907.87</c:v>
                </c:pt>
                <c:pt idx="1529">
                  <c:v>10782.63</c:v>
                </c:pt>
                <c:pt idx="1530">
                  <c:v>10708.4</c:v>
                </c:pt>
                <c:pt idx="1531">
                  <c:v>10713.23</c:v>
                </c:pt>
                <c:pt idx="1532">
                  <c:v>10971.04</c:v>
                </c:pt>
                <c:pt idx="1533">
                  <c:v>10959.95</c:v>
                </c:pt>
                <c:pt idx="1534">
                  <c:v>11085.44</c:v>
                </c:pt>
                <c:pt idx="1535">
                  <c:v>11119.83</c:v>
                </c:pt>
                <c:pt idx="1536">
                  <c:v>11092.31</c:v>
                </c:pt>
                <c:pt idx="1537">
                  <c:v>10933.99</c:v>
                </c:pt>
                <c:pt idx="1538">
                  <c:v>11169.54</c:v>
                </c:pt>
                <c:pt idx="1539">
                  <c:v>11320.77</c:v>
                </c:pt>
                <c:pt idx="1540">
                  <c:v>11293.76</c:v>
                </c:pt>
                <c:pt idx="1541">
                  <c:v>11382.23</c:v>
                </c:pt>
                <c:pt idx="1542">
                  <c:v>11261.24</c:v>
                </c:pt>
                <c:pt idx="1543">
                  <c:v>11190.02</c:v>
                </c:pt>
                <c:pt idx="1544">
                  <c:v>10789.24</c:v>
                </c:pt>
                <c:pt idx="1545">
                  <c:v>10752.1</c:v>
                </c:pt>
                <c:pt idx="1546">
                  <c:v>10886.09</c:v>
                </c:pt>
                <c:pt idx="1547">
                  <c:v>10673.6</c:v>
                </c:pt>
                <c:pt idx="1548">
                  <c:v>10592.49</c:v>
                </c:pt>
                <c:pt idx="1549">
                  <c:v>10598.93</c:v>
                </c:pt>
                <c:pt idx="1550">
                  <c:v>10340.06</c:v>
                </c:pt>
                <c:pt idx="1551">
                  <c:v>10139.34</c:v>
                </c:pt>
                <c:pt idx="1552">
                  <c:v>10450.379999999999</c:v>
                </c:pt>
                <c:pt idx="1553">
                  <c:v>10469.26</c:v>
                </c:pt>
                <c:pt idx="1554">
                  <c:v>10738.12</c:v>
                </c:pt>
                <c:pt idx="1555">
                  <c:v>10608.19</c:v>
                </c:pt>
                <c:pt idx="1556">
                  <c:v>10497.77</c:v>
                </c:pt>
                <c:pt idx="1557">
                  <c:v>10488.75</c:v>
                </c:pt>
                <c:pt idx="1558">
                  <c:v>10727.64</c:v>
                </c:pt>
                <c:pt idx="1559">
                  <c:v>10727.64</c:v>
                </c:pt>
                <c:pt idx="1560">
                  <c:v>10727.64</c:v>
                </c:pt>
                <c:pt idx="1561">
                  <c:v>10653.91</c:v>
                </c:pt>
                <c:pt idx="1562">
                  <c:v>10860.14</c:v>
                </c:pt>
                <c:pt idx="1563">
                  <c:v>10743.01</c:v>
                </c:pt>
                <c:pt idx="1564">
                  <c:v>10743.01</c:v>
                </c:pt>
                <c:pt idx="1565">
                  <c:v>10743.01</c:v>
                </c:pt>
                <c:pt idx="1566">
                  <c:v>10283.44</c:v>
                </c:pt>
                <c:pt idx="1567">
                  <c:v>10310.1</c:v>
                </c:pt>
                <c:pt idx="1568">
                  <c:v>10214.02</c:v>
                </c:pt>
                <c:pt idx="1569">
                  <c:v>9979.85</c:v>
                </c:pt>
                <c:pt idx="1570">
                  <c:v>9849.34</c:v>
                </c:pt>
                <c:pt idx="1571">
                  <c:v>9825.07</c:v>
                </c:pt>
                <c:pt idx="1572">
                  <c:v>9985.43</c:v>
                </c:pt>
                <c:pt idx="1573">
                  <c:v>9960.9599999999991</c:v>
                </c:pt>
                <c:pt idx="1574">
                  <c:v>9794.2000000000007</c:v>
                </c:pt>
                <c:pt idx="1575">
                  <c:v>9545.27</c:v>
                </c:pt>
                <c:pt idx="1576">
                  <c:v>9521.85</c:v>
                </c:pt>
                <c:pt idx="1577">
                  <c:v>9664.2099999999991</c:v>
                </c:pt>
                <c:pt idx="1578">
                  <c:v>9391.64</c:v>
                </c:pt>
                <c:pt idx="1579">
                  <c:v>9574.16</c:v>
                </c:pt>
                <c:pt idx="1580">
                  <c:v>9764.8799999999992</c:v>
                </c:pt>
                <c:pt idx="1581">
                  <c:v>9736.15</c:v>
                </c:pt>
                <c:pt idx="1582">
                  <c:v>9822.75</c:v>
                </c:pt>
                <c:pt idx="1583">
                  <c:v>9880.82</c:v>
                </c:pt>
                <c:pt idx="1584">
                  <c:v>9639.59</c:v>
                </c:pt>
                <c:pt idx="1585">
                  <c:v>9798.11</c:v>
                </c:pt>
                <c:pt idx="1586">
                  <c:v>9757.8799999999992</c:v>
                </c:pt>
                <c:pt idx="1587">
                  <c:v>9581.0400000000009</c:v>
                </c:pt>
                <c:pt idx="1588">
                  <c:v>9434.82</c:v>
                </c:pt>
                <c:pt idx="1589">
                  <c:v>9393.36</c:v>
                </c:pt>
                <c:pt idx="1590">
                  <c:v>9286.23</c:v>
                </c:pt>
                <c:pt idx="1591">
                  <c:v>8979.36</c:v>
                </c:pt>
                <c:pt idx="1592">
                  <c:v>8879.4</c:v>
                </c:pt>
                <c:pt idx="1593">
                  <c:v>9017.2900000000009</c:v>
                </c:pt>
                <c:pt idx="1594">
                  <c:v>8752.8700000000008</c:v>
                </c:pt>
                <c:pt idx="1595">
                  <c:v>8967.51</c:v>
                </c:pt>
                <c:pt idx="1596">
                  <c:v>9206.84</c:v>
                </c:pt>
                <c:pt idx="1597">
                  <c:v>9135.11</c:v>
                </c:pt>
                <c:pt idx="1598">
                  <c:v>9377.2099999999991</c:v>
                </c:pt>
                <c:pt idx="1599">
                  <c:v>9463.64</c:v>
                </c:pt>
                <c:pt idx="1600">
                  <c:v>9388.0499999999993</c:v>
                </c:pt>
                <c:pt idx="1601">
                  <c:v>9573.59</c:v>
                </c:pt>
                <c:pt idx="1602">
                  <c:v>9416.77</c:v>
                </c:pt>
                <c:pt idx="1603">
                  <c:v>9167.7999999999993</c:v>
                </c:pt>
                <c:pt idx="1604">
                  <c:v>9331.48</c:v>
                </c:pt>
                <c:pt idx="1605">
                  <c:v>9513.2999999999993</c:v>
                </c:pt>
                <c:pt idx="1606">
                  <c:v>9495.4</c:v>
                </c:pt>
                <c:pt idx="1607">
                  <c:v>9717.16</c:v>
                </c:pt>
                <c:pt idx="1608">
                  <c:v>9776.6200000000008</c:v>
                </c:pt>
                <c:pt idx="1609">
                  <c:v>9751.92</c:v>
                </c:pt>
                <c:pt idx="1610">
                  <c:v>9824.17</c:v>
                </c:pt>
                <c:pt idx="1611">
                  <c:v>9778.93</c:v>
                </c:pt>
                <c:pt idx="1612">
                  <c:v>9692.82</c:v>
                </c:pt>
                <c:pt idx="1613">
                  <c:v>9723.09</c:v>
                </c:pt>
                <c:pt idx="1614">
                  <c:v>9498.15</c:v>
                </c:pt>
                <c:pt idx="1615">
                  <c:v>9831.1299999999992</c:v>
                </c:pt>
                <c:pt idx="1616">
                  <c:v>9990.26</c:v>
                </c:pt>
                <c:pt idx="1617">
                  <c:v>9933.85</c:v>
                </c:pt>
                <c:pt idx="1618">
                  <c:v>9983.41</c:v>
                </c:pt>
                <c:pt idx="1619">
                  <c:v>9892.2000000000007</c:v>
                </c:pt>
                <c:pt idx="1620">
                  <c:v>9950.7999999999993</c:v>
                </c:pt>
                <c:pt idx="1621">
                  <c:v>9948.64</c:v>
                </c:pt>
                <c:pt idx="1622">
                  <c:v>9990</c:v>
                </c:pt>
                <c:pt idx="1623">
                  <c:v>10022.93</c:v>
                </c:pt>
                <c:pt idx="1624">
                  <c:v>9851.35</c:v>
                </c:pt>
                <c:pt idx="1625">
                  <c:v>9851.35</c:v>
                </c:pt>
                <c:pt idx="1626">
                  <c:v>9851.35</c:v>
                </c:pt>
                <c:pt idx="1627">
                  <c:v>9887.94</c:v>
                </c:pt>
                <c:pt idx="1628">
                  <c:v>10046.61</c:v>
                </c:pt>
                <c:pt idx="1629">
                  <c:v>9965.51</c:v>
                </c:pt>
                <c:pt idx="1630">
                  <c:v>9794.64</c:v>
                </c:pt>
                <c:pt idx="1631">
                  <c:v>9822.08</c:v>
                </c:pt>
                <c:pt idx="1632">
                  <c:v>9563.36</c:v>
                </c:pt>
                <c:pt idx="1633">
                  <c:v>9624.51</c:v>
                </c:pt>
                <c:pt idx="1634">
                  <c:v>9530.6200000000008</c:v>
                </c:pt>
                <c:pt idx="1635">
                  <c:v>9622.26</c:v>
                </c:pt>
                <c:pt idx="1636">
                  <c:v>9682.99</c:v>
                </c:pt>
                <c:pt idx="1637">
                  <c:v>9761.4699999999993</c:v>
                </c:pt>
                <c:pt idx="1638">
                  <c:v>10026.1</c:v>
                </c:pt>
                <c:pt idx="1639">
                  <c:v>10093.65</c:v>
                </c:pt>
                <c:pt idx="1640">
                  <c:v>10051.57</c:v>
                </c:pt>
                <c:pt idx="1641">
                  <c:v>10120.31</c:v>
                </c:pt>
                <c:pt idx="1642">
                  <c:v>10349.59</c:v>
                </c:pt>
                <c:pt idx="1643">
                  <c:v>10421.290000000001</c:v>
                </c:pt>
                <c:pt idx="1644">
                  <c:v>10435.73</c:v>
                </c:pt>
                <c:pt idx="1645">
                  <c:v>10373.49</c:v>
                </c:pt>
                <c:pt idx="1646">
                  <c:v>10294.35</c:v>
                </c:pt>
                <c:pt idx="1647">
                  <c:v>10259.59</c:v>
                </c:pt>
                <c:pt idx="1648">
                  <c:v>10299.83</c:v>
                </c:pt>
                <c:pt idx="1649">
                  <c:v>10321.15</c:v>
                </c:pt>
                <c:pt idx="1650">
                  <c:v>10038.969999999999</c:v>
                </c:pt>
                <c:pt idx="1651">
                  <c:v>10123.27</c:v>
                </c:pt>
                <c:pt idx="1652">
                  <c:v>9926.77</c:v>
                </c:pt>
                <c:pt idx="1653">
                  <c:v>9828.25</c:v>
                </c:pt>
                <c:pt idx="1654">
                  <c:v>9851.86</c:v>
                </c:pt>
                <c:pt idx="1655">
                  <c:v>9869.9500000000007</c:v>
                </c:pt>
                <c:pt idx="1656">
                  <c:v>9980.49</c:v>
                </c:pt>
                <c:pt idx="1657">
                  <c:v>10045.44</c:v>
                </c:pt>
                <c:pt idx="1658">
                  <c:v>9975.32</c:v>
                </c:pt>
                <c:pt idx="1659">
                  <c:v>9862.1200000000008</c:v>
                </c:pt>
                <c:pt idx="1660">
                  <c:v>9952.9</c:v>
                </c:pt>
                <c:pt idx="1661">
                  <c:v>9952.9</c:v>
                </c:pt>
                <c:pt idx="1662">
                  <c:v>9890.19</c:v>
                </c:pt>
                <c:pt idx="1663">
                  <c:v>9943.23</c:v>
                </c:pt>
                <c:pt idx="1664">
                  <c:v>9795.89</c:v>
                </c:pt>
                <c:pt idx="1665">
                  <c:v>9916.02</c:v>
                </c:pt>
                <c:pt idx="1666">
                  <c:v>9842.2900000000009</c:v>
                </c:pt>
                <c:pt idx="1667">
                  <c:v>10057.31</c:v>
                </c:pt>
                <c:pt idx="1668">
                  <c:v>10205.209999999999</c:v>
                </c:pt>
                <c:pt idx="1669">
                  <c:v>10272.709999999999</c:v>
                </c:pt>
                <c:pt idx="1670">
                  <c:v>10286.31</c:v>
                </c:pt>
                <c:pt idx="1671">
                  <c:v>10333.23</c:v>
                </c:pt>
                <c:pt idx="1672">
                  <c:v>10262.74</c:v>
                </c:pt>
                <c:pt idx="1673">
                  <c:v>10204.44</c:v>
                </c:pt>
                <c:pt idx="1674">
                  <c:v>10208</c:v>
                </c:pt>
                <c:pt idx="1675">
                  <c:v>10103.26</c:v>
                </c:pt>
                <c:pt idx="1676">
                  <c:v>10121.08</c:v>
                </c:pt>
                <c:pt idx="1677">
                  <c:v>10287.68</c:v>
                </c:pt>
                <c:pt idx="1678">
                  <c:v>10217.030000000001</c:v>
                </c:pt>
                <c:pt idx="1679">
                  <c:v>10088.870000000001</c:v>
                </c:pt>
                <c:pt idx="1680">
                  <c:v>9834.6200000000008</c:v>
                </c:pt>
                <c:pt idx="1681">
                  <c:v>9657.44</c:v>
                </c:pt>
                <c:pt idx="1682">
                  <c:v>9519.2000000000007</c:v>
                </c:pt>
                <c:pt idx="1683">
                  <c:v>9606.7099999999991</c:v>
                </c:pt>
                <c:pt idx="1684">
                  <c:v>9550.4699999999993</c:v>
                </c:pt>
                <c:pt idx="1685">
                  <c:v>9631.36</c:v>
                </c:pt>
                <c:pt idx="1686">
                  <c:v>9962.02</c:v>
                </c:pt>
                <c:pt idx="1687">
                  <c:v>10015.540000000001</c:v>
                </c:pt>
                <c:pt idx="1688">
                  <c:v>10071.06</c:v>
                </c:pt>
                <c:pt idx="1689">
                  <c:v>10257.030000000001</c:v>
                </c:pt>
                <c:pt idx="1690">
                  <c:v>9557.16</c:v>
                </c:pt>
                <c:pt idx="1691">
                  <c:v>9268.66</c:v>
                </c:pt>
                <c:pt idx="1692">
                  <c:v>9447.2800000000007</c:v>
                </c:pt>
                <c:pt idx="1693">
                  <c:v>9612.27</c:v>
                </c:pt>
                <c:pt idx="1694">
                  <c:v>9680.09</c:v>
                </c:pt>
                <c:pt idx="1695">
                  <c:v>9776.1200000000008</c:v>
                </c:pt>
                <c:pt idx="1696">
                  <c:v>9709.09</c:v>
                </c:pt>
                <c:pt idx="1697">
                  <c:v>9532.61</c:v>
                </c:pt>
                <c:pt idx="1698">
                  <c:v>9373.26</c:v>
                </c:pt>
                <c:pt idx="1699">
                  <c:v>9418.7800000000007</c:v>
                </c:pt>
                <c:pt idx="1700">
                  <c:v>9629.66</c:v>
                </c:pt>
                <c:pt idx="1701">
                  <c:v>9833.41</c:v>
                </c:pt>
                <c:pt idx="1702">
                  <c:v>9964.07</c:v>
                </c:pt>
                <c:pt idx="1703">
                  <c:v>9930.7099999999991</c:v>
                </c:pt>
                <c:pt idx="1704">
                  <c:v>10068.299999999999</c:v>
                </c:pt>
                <c:pt idx="1705">
                  <c:v>10066.9</c:v>
                </c:pt>
                <c:pt idx="1706">
                  <c:v>10063.129999999999</c:v>
                </c:pt>
                <c:pt idx="1707">
                  <c:v>9981.24</c:v>
                </c:pt>
                <c:pt idx="1708">
                  <c:v>10142.01</c:v>
                </c:pt>
                <c:pt idx="1709">
                  <c:v>10156.209999999999</c:v>
                </c:pt>
                <c:pt idx="1710">
                  <c:v>10147.459999999999</c:v>
                </c:pt>
                <c:pt idx="1711">
                  <c:v>10198.24</c:v>
                </c:pt>
                <c:pt idx="1712">
                  <c:v>10247.76</c:v>
                </c:pt>
                <c:pt idx="1713">
                  <c:v>10319.549999999999</c:v>
                </c:pt>
                <c:pt idx="1714">
                  <c:v>10274.93</c:v>
                </c:pt>
                <c:pt idx="1715">
                  <c:v>10337.5</c:v>
                </c:pt>
                <c:pt idx="1716">
                  <c:v>10330.52</c:v>
                </c:pt>
                <c:pt idx="1717">
                  <c:v>10144.34</c:v>
                </c:pt>
                <c:pt idx="1718">
                  <c:v>10170.209999999999</c:v>
                </c:pt>
                <c:pt idx="1719">
                  <c:v>10227.86</c:v>
                </c:pt>
                <c:pt idx="1720">
                  <c:v>10367.209999999999</c:v>
                </c:pt>
                <c:pt idx="1721">
                  <c:v>10432.36</c:v>
                </c:pt>
                <c:pt idx="1722">
                  <c:v>10692.9</c:v>
                </c:pt>
                <c:pt idx="1723">
                  <c:v>10650.89</c:v>
                </c:pt>
                <c:pt idx="1724">
                  <c:v>10742.84</c:v>
                </c:pt>
                <c:pt idx="1725">
                  <c:v>10713.43</c:v>
                </c:pt>
                <c:pt idx="1726">
                  <c:v>10739.21</c:v>
                </c:pt>
                <c:pt idx="1727">
                  <c:v>10676.65</c:v>
                </c:pt>
                <c:pt idx="1728">
                  <c:v>10537.67</c:v>
                </c:pt>
                <c:pt idx="1729">
                  <c:v>10603.03</c:v>
                </c:pt>
                <c:pt idx="1730">
                  <c:v>10544.36</c:v>
                </c:pt>
                <c:pt idx="1731">
                  <c:v>10494.35</c:v>
                </c:pt>
                <c:pt idx="1732">
                  <c:v>10592.88</c:v>
                </c:pt>
                <c:pt idx="1733">
                  <c:v>10622.97</c:v>
                </c:pt>
                <c:pt idx="1734">
                  <c:v>10529.59</c:v>
                </c:pt>
                <c:pt idx="1735">
                  <c:v>10587.77</c:v>
                </c:pt>
                <c:pt idx="1736">
                  <c:v>10544.44</c:v>
                </c:pt>
                <c:pt idx="1737">
                  <c:v>10657.64</c:v>
                </c:pt>
                <c:pt idx="1738">
                  <c:v>10592.69</c:v>
                </c:pt>
                <c:pt idx="1739">
                  <c:v>10534.31</c:v>
                </c:pt>
                <c:pt idx="1740">
                  <c:v>10683.82</c:v>
                </c:pt>
                <c:pt idx="1741">
                  <c:v>10672.22</c:v>
                </c:pt>
                <c:pt idx="1742">
                  <c:v>10687.14</c:v>
                </c:pt>
                <c:pt idx="1743">
                  <c:v>10752.98</c:v>
                </c:pt>
                <c:pt idx="1744">
                  <c:v>10675.29</c:v>
                </c:pt>
                <c:pt idx="1745">
                  <c:v>10573.44</c:v>
                </c:pt>
                <c:pt idx="1746">
                  <c:v>10431.77</c:v>
                </c:pt>
                <c:pt idx="1747">
                  <c:v>10386.6</c:v>
                </c:pt>
                <c:pt idx="1748">
                  <c:v>10378.4</c:v>
                </c:pt>
                <c:pt idx="1749">
                  <c:v>10431.200000000001</c:v>
                </c:pt>
                <c:pt idx="1750">
                  <c:v>10276.17</c:v>
                </c:pt>
                <c:pt idx="1751">
                  <c:v>10373.870000000001</c:v>
                </c:pt>
                <c:pt idx="1752">
                  <c:v>10393.86</c:v>
                </c:pt>
                <c:pt idx="1753">
                  <c:v>10436.49</c:v>
                </c:pt>
                <c:pt idx="1754">
                  <c:v>10674.18</c:v>
                </c:pt>
                <c:pt idx="1755">
                  <c:v>10626.97</c:v>
                </c:pt>
                <c:pt idx="1756">
                  <c:v>10393.709999999999</c:v>
                </c:pt>
                <c:pt idx="1757">
                  <c:v>10361.48</c:v>
                </c:pt>
                <c:pt idx="1758">
                  <c:v>10438.34</c:v>
                </c:pt>
                <c:pt idx="1759">
                  <c:v>10405.540000000001</c:v>
                </c:pt>
                <c:pt idx="1760">
                  <c:v>10511.02</c:v>
                </c:pt>
                <c:pt idx="1761">
                  <c:v>10511.02</c:v>
                </c:pt>
                <c:pt idx="1762">
                  <c:v>10619.61</c:v>
                </c:pt>
                <c:pt idx="1763">
                  <c:v>10585.78</c:v>
                </c:pt>
                <c:pt idx="1764">
                  <c:v>10568.8</c:v>
                </c:pt>
                <c:pt idx="1765">
                  <c:v>10490.86</c:v>
                </c:pt>
                <c:pt idx="1766">
                  <c:v>10624.08</c:v>
                </c:pt>
                <c:pt idx="1767">
                  <c:v>10577.16</c:v>
                </c:pt>
                <c:pt idx="1768">
                  <c:v>10523.07</c:v>
                </c:pt>
                <c:pt idx="1769">
                  <c:v>10414.07</c:v>
                </c:pt>
                <c:pt idx="1770">
                  <c:v>10580.38</c:v>
                </c:pt>
                <c:pt idx="1771">
                  <c:v>10503.57</c:v>
                </c:pt>
                <c:pt idx="1772">
                  <c:v>10631.55</c:v>
                </c:pt>
                <c:pt idx="1773">
                  <c:v>10645.68</c:v>
                </c:pt>
                <c:pt idx="1774">
                  <c:v>10701.39</c:v>
                </c:pt>
                <c:pt idx="1775">
                  <c:v>10710.73</c:v>
                </c:pt>
                <c:pt idx="1776">
                  <c:v>10761.17</c:v>
                </c:pt>
                <c:pt idx="1777">
                  <c:v>10757.31</c:v>
                </c:pt>
                <c:pt idx="1778">
                  <c:v>10709.68</c:v>
                </c:pt>
                <c:pt idx="1779">
                  <c:v>10717.08</c:v>
                </c:pt>
                <c:pt idx="1780">
                  <c:v>10696.19</c:v>
                </c:pt>
                <c:pt idx="1781">
                  <c:v>10665.01</c:v>
                </c:pt>
                <c:pt idx="1782">
                  <c:v>10526.16</c:v>
                </c:pt>
                <c:pt idx="1783">
                  <c:v>10370.93</c:v>
                </c:pt>
                <c:pt idx="1784">
                  <c:v>10325.879999999999</c:v>
                </c:pt>
                <c:pt idx="1785">
                  <c:v>10259.129999999999</c:v>
                </c:pt>
                <c:pt idx="1786">
                  <c:v>10456.950000000001</c:v>
                </c:pt>
                <c:pt idx="1787">
                  <c:v>10482.32</c:v>
                </c:pt>
                <c:pt idx="1788">
                  <c:v>10646.01</c:v>
                </c:pt>
                <c:pt idx="1789">
                  <c:v>10630.12</c:v>
                </c:pt>
                <c:pt idx="1790">
                  <c:v>10667.95</c:v>
                </c:pt>
                <c:pt idx="1791">
                  <c:v>10693.69</c:v>
                </c:pt>
                <c:pt idx="1792">
                  <c:v>10735.14</c:v>
                </c:pt>
                <c:pt idx="1793">
                  <c:v>10663.87</c:v>
                </c:pt>
                <c:pt idx="1794">
                  <c:v>10685.54</c:v>
                </c:pt>
                <c:pt idx="1795">
                  <c:v>10664.56</c:v>
                </c:pt>
                <c:pt idx="1796">
                  <c:v>10685.13</c:v>
                </c:pt>
                <c:pt idx="1797">
                  <c:v>10713.85</c:v>
                </c:pt>
                <c:pt idx="1798">
                  <c:v>10662.44</c:v>
                </c:pt>
                <c:pt idx="1799">
                  <c:v>10689.26</c:v>
                </c:pt>
                <c:pt idx="1800">
                  <c:v>10699.27</c:v>
                </c:pt>
                <c:pt idx="1801">
                  <c:v>10582.67</c:v>
                </c:pt>
                <c:pt idx="1802">
                  <c:v>10620.49</c:v>
                </c:pt>
                <c:pt idx="1803">
                  <c:v>10640.3</c:v>
                </c:pt>
                <c:pt idx="1804">
                  <c:v>10534.05</c:v>
                </c:pt>
                <c:pt idx="1805">
                  <c:v>10513.35</c:v>
                </c:pt>
                <c:pt idx="1806">
                  <c:v>10684.83</c:v>
                </c:pt>
                <c:pt idx="1807">
                  <c:v>10775.32</c:v>
                </c:pt>
                <c:pt idx="1808">
                  <c:v>10986.69</c:v>
                </c:pt>
                <c:pt idx="1809">
                  <c:v>11179.42</c:v>
                </c:pt>
                <c:pt idx="1810">
                  <c:v>11203.63</c:v>
                </c:pt>
                <c:pt idx="1811">
                  <c:v>11190.21</c:v>
                </c:pt>
                <c:pt idx="1812">
                  <c:v>11284.65</c:v>
                </c:pt>
                <c:pt idx="1813">
                  <c:v>11244.84</c:v>
                </c:pt>
                <c:pt idx="1814">
                  <c:v>11366.4</c:v>
                </c:pt>
                <c:pt idx="1815">
                  <c:v>11404.01</c:v>
                </c:pt>
                <c:pt idx="1816">
                  <c:v>11426.7</c:v>
                </c:pt>
                <c:pt idx="1817">
                  <c:v>11464.74</c:v>
                </c:pt>
                <c:pt idx="1818">
                  <c:v>11468.64</c:v>
                </c:pt>
                <c:pt idx="1819">
                  <c:v>11456.1</c:v>
                </c:pt>
                <c:pt idx="1820">
                  <c:v>11449.93</c:v>
                </c:pt>
                <c:pt idx="1821">
                  <c:v>11449.93</c:v>
                </c:pt>
                <c:pt idx="1822">
                  <c:v>11472.24</c:v>
                </c:pt>
                <c:pt idx="1823">
                  <c:v>11474.99</c:v>
                </c:pt>
                <c:pt idx="1824">
                  <c:v>11451.05</c:v>
                </c:pt>
                <c:pt idx="1825">
                  <c:v>11481.06</c:v>
                </c:pt>
                <c:pt idx="1826">
                  <c:v>11598.33</c:v>
                </c:pt>
                <c:pt idx="1827">
                  <c:v>11584.24</c:v>
                </c:pt>
                <c:pt idx="1828">
                  <c:v>11584.31</c:v>
                </c:pt>
                <c:pt idx="1829">
                  <c:v>11584.94</c:v>
                </c:pt>
                <c:pt idx="1830">
                  <c:v>11599.01</c:v>
                </c:pt>
                <c:pt idx="1831">
                  <c:v>11563.99</c:v>
                </c:pt>
                <c:pt idx="1832">
                  <c:v>11583.3</c:v>
                </c:pt>
                <c:pt idx="1833">
                  <c:v>11646.17</c:v>
                </c:pt>
                <c:pt idx="1834">
                  <c:v>11521.04</c:v>
                </c:pt>
                <c:pt idx="1835">
                  <c:v>11629.18</c:v>
                </c:pt>
                <c:pt idx="1836">
                  <c:v>11554.71</c:v>
                </c:pt>
                <c:pt idx="1837">
                  <c:v>11540</c:v>
                </c:pt>
                <c:pt idx="1838">
                  <c:v>11599.39</c:v>
                </c:pt>
                <c:pt idx="1839">
                  <c:v>11596.89</c:v>
                </c:pt>
                <c:pt idx="1840">
                  <c:v>11630.13</c:v>
                </c:pt>
                <c:pt idx="1841">
                  <c:v>11545.75</c:v>
                </c:pt>
                <c:pt idx="1842">
                  <c:v>11594.94</c:v>
                </c:pt>
                <c:pt idx="1843">
                  <c:v>11806.05</c:v>
                </c:pt>
                <c:pt idx="1844">
                  <c:v>11848.63</c:v>
                </c:pt>
                <c:pt idx="1845">
                  <c:v>11814.27</c:v>
                </c:pt>
                <c:pt idx="1846">
                  <c:v>11681.89</c:v>
                </c:pt>
                <c:pt idx="1847">
                  <c:v>11535.31</c:v>
                </c:pt>
                <c:pt idx="1848">
                  <c:v>11659.5</c:v>
                </c:pt>
                <c:pt idx="1849">
                  <c:v>11627.95</c:v>
                </c:pt>
                <c:pt idx="1850">
                  <c:v>11651.49</c:v>
                </c:pt>
                <c:pt idx="1851">
                  <c:v>11509.84</c:v>
                </c:pt>
                <c:pt idx="1852">
                  <c:v>11549.44</c:v>
                </c:pt>
                <c:pt idx="1853">
                  <c:v>11543.38</c:v>
                </c:pt>
                <c:pt idx="1854">
                  <c:v>11642.86</c:v>
                </c:pt>
                <c:pt idx="1855">
                  <c:v>11666.97</c:v>
                </c:pt>
                <c:pt idx="1856">
                  <c:v>11774.43</c:v>
                </c:pt>
                <c:pt idx="1857">
                  <c:v>11771.81</c:v>
                </c:pt>
                <c:pt idx="1858">
                  <c:v>11793.93</c:v>
                </c:pt>
                <c:pt idx="1859">
                  <c:v>11757.24</c:v>
                </c:pt>
                <c:pt idx="1860">
                  <c:v>11757.02</c:v>
                </c:pt>
                <c:pt idx="1861">
                  <c:v>11827.62</c:v>
                </c:pt>
                <c:pt idx="1862">
                  <c:v>11967.49</c:v>
                </c:pt>
                <c:pt idx="1863">
                  <c:v>11998.59</c:v>
                </c:pt>
                <c:pt idx="1864">
                  <c:v>11947.83</c:v>
                </c:pt>
                <c:pt idx="1865">
                  <c:v>11804.03</c:v>
                </c:pt>
                <c:pt idx="1866">
                  <c:v>11822.67</c:v>
                </c:pt>
                <c:pt idx="1867">
                  <c:v>11834.41</c:v>
                </c:pt>
                <c:pt idx="1868">
                  <c:v>12067.19</c:v>
                </c:pt>
                <c:pt idx="1869">
                  <c:v>12059.57</c:v>
                </c:pt>
                <c:pt idx="1870">
                  <c:v>12027.36</c:v>
                </c:pt>
                <c:pt idx="1871">
                  <c:v>11958.4</c:v>
                </c:pt>
                <c:pt idx="1872">
                  <c:v>11966.14</c:v>
                </c:pt>
                <c:pt idx="1873">
                  <c:v>11967.31</c:v>
                </c:pt>
                <c:pt idx="1874">
                  <c:v>11978.39</c:v>
                </c:pt>
                <c:pt idx="1875">
                  <c:v>11963.18</c:v>
                </c:pt>
                <c:pt idx="1876">
                  <c:v>11990.03</c:v>
                </c:pt>
                <c:pt idx="1877">
                  <c:v>11988.79</c:v>
                </c:pt>
                <c:pt idx="1878">
                  <c:v>12009.87</c:v>
                </c:pt>
                <c:pt idx="1879">
                  <c:v>12083.18</c:v>
                </c:pt>
                <c:pt idx="1880">
                  <c:v>12095.24</c:v>
                </c:pt>
                <c:pt idx="1881">
                  <c:v>12052.9</c:v>
                </c:pt>
                <c:pt idx="1882">
                  <c:v>11962.13</c:v>
                </c:pt>
                <c:pt idx="1883">
                  <c:v>11904.12</c:v>
                </c:pt>
                <c:pt idx="1884">
                  <c:v>12039.68</c:v>
                </c:pt>
                <c:pt idx="1885">
                  <c:v>12064.27</c:v>
                </c:pt>
                <c:pt idx="1886">
                  <c:v>11996.07</c:v>
                </c:pt>
                <c:pt idx="1887">
                  <c:v>12149.42</c:v>
                </c:pt>
                <c:pt idx="1888">
                  <c:v>12203</c:v>
                </c:pt>
                <c:pt idx="1889">
                  <c:v>12256.43</c:v>
                </c:pt>
                <c:pt idx="1890">
                  <c:v>12312.87</c:v>
                </c:pt>
                <c:pt idx="1891">
                  <c:v>12257.2</c:v>
                </c:pt>
                <c:pt idx="1892">
                  <c:v>12282.34</c:v>
                </c:pt>
                <c:pt idx="1893">
                  <c:v>12217.54</c:v>
                </c:pt>
                <c:pt idx="1894">
                  <c:v>12230.89</c:v>
                </c:pt>
                <c:pt idx="1895">
                  <c:v>12225.06</c:v>
                </c:pt>
                <c:pt idx="1896">
                  <c:v>12200.52</c:v>
                </c:pt>
                <c:pt idx="1897">
                  <c:v>12139.35</c:v>
                </c:pt>
                <c:pt idx="1898">
                  <c:v>12154.7</c:v>
                </c:pt>
                <c:pt idx="1899">
                  <c:v>12109</c:v>
                </c:pt>
                <c:pt idx="1900">
                  <c:v>12109</c:v>
                </c:pt>
                <c:pt idx="1901">
                  <c:v>12109</c:v>
                </c:pt>
                <c:pt idx="1902">
                  <c:v>12000.44</c:v>
                </c:pt>
                <c:pt idx="1903">
                  <c:v>12016.45</c:v>
                </c:pt>
                <c:pt idx="1904">
                  <c:v>12027.32</c:v>
                </c:pt>
                <c:pt idx="1905">
                  <c:v>12048.57</c:v>
                </c:pt>
                <c:pt idx="1906">
                  <c:v>12454.98</c:v>
                </c:pt>
                <c:pt idx="1907">
                  <c:v>12467.04</c:v>
                </c:pt>
                <c:pt idx="1908">
                  <c:v>12472.8</c:v>
                </c:pt>
                <c:pt idx="1909">
                  <c:v>12443.79</c:v>
                </c:pt>
                <c:pt idx="1910">
                  <c:v>12438.01</c:v>
                </c:pt>
                <c:pt idx="1911">
                  <c:v>12438.01</c:v>
                </c:pt>
                <c:pt idx="1912">
                  <c:v>12507.9</c:v>
                </c:pt>
                <c:pt idx="1913">
                  <c:v>12527.84</c:v>
                </c:pt>
                <c:pt idx="1914">
                  <c:v>12647.78</c:v>
                </c:pt>
                <c:pt idx="1915">
                  <c:v>12716.89</c:v>
                </c:pt>
                <c:pt idx="1916">
                  <c:v>12694.55</c:v>
                </c:pt>
                <c:pt idx="1917">
                  <c:v>12749.12</c:v>
                </c:pt>
                <c:pt idx="1918">
                  <c:v>12757.46</c:v>
                </c:pt>
                <c:pt idx="1919">
                  <c:v>12711.06</c:v>
                </c:pt>
                <c:pt idx="1920">
                  <c:v>12770.41</c:v>
                </c:pt>
                <c:pt idx="1921">
                  <c:v>12807.04</c:v>
                </c:pt>
                <c:pt idx="1922">
                  <c:v>12804.53</c:v>
                </c:pt>
                <c:pt idx="1923">
                  <c:v>12631.61</c:v>
                </c:pt>
                <c:pt idx="1924">
                  <c:v>12590.06</c:v>
                </c:pt>
                <c:pt idx="1925">
                  <c:v>12638.69</c:v>
                </c:pt>
                <c:pt idx="1926">
                  <c:v>12619.46</c:v>
                </c:pt>
                <c:pt idx="1927">
                  <c:v>12659.15</c:v>
                </c:pt>
                <c:pt idx="1928">
                  <c:v>12642.87</c:v>
                </c:pt>
                <c:pt idx="1929">
                  <c:v>12621.72</c:v>
                </c:pt>
                <c:pt idx="1930">
                  <c:v>12602.18</c:v>
                </c:pt>
                <c:pt idx="1931">
                  <c:v>12628.95</c:v>
                </c:pt>
                <c:pt idx="1932">
                  <c:v>12598.68</c:v>
                </c:pt>
                <c:pt idx="1933">
                  <c:v>12615.06</c:v>
                </c:pt>
                <c:pt idx="1934">
                  <c:v>12664.92</c:v>
                </c:pt>
                <c:pt idx="1935">
                  <c:v>12822.94</c:v>
                </c:pt>
                <c:pt idx="1936">
                  <c:v>12822.94</c:v>
                </c:pt>
                <c:pt idx="1937">
                  <c:v>12690.12</c:v>
                </c:pt>
                <c:pt idx="1938">
                  <c:v>12672.49</c:v>
                </c:pt>
                <c:pt idx="1939">
                  <c:v>12713.58</c:v>
                </c:pt>
                <c:pt idx="1940">
                  <c:v>12815.72</c:v>
                </c:pt>
                <c:pt idx="1941">
                  <c:v>12690.44</c:v>
                </c:pt>
                <c:pt idx="1942">
                  <c:v>12764.98</c:v>
                </c:pt>
                <c:pt idx="1943">
                  <c:v>12805.95</c:v>
                </c:pt>
                <c:pt idx="1944">
                  <c:v>12691.81</c:v>
                </c:pt>
                <c:pt idx="1945">
                  <c:v>12752.73</c:v>
                </c:pt>
                <c:pt idx="1946">
                  <c:v>12888.95</c:v>
                </c:pt>
                <c:pt idx="1947">
                  <c:v>12814.79</c:v>
                </c:pt>
                <c:pt idx="1948">
                  <c:v>12774.26</c:v>
                </c:pt>
                <c:pt idx="1949">
                  <c:v>12794</c:v>
                </c:pt>
                <c:pt idx="1950">
                  <c:v>12733.41</c:v>
                </c:pt>
                <c:pt idx="1951">
                  <c:v>12770.83</c:v>
                </c:pt>
                <c:pt idx="1952">
                  <c:v>12671.02</c:v>
                </c:pt>
                <c:pt idx="1953">
                  <c:v>12647.27</c:v>
                </c:pt>
                <c:pt idx="1954">
                  <c:v>12416.19</c:v>
                </c:pt>
                <c:pt idx="1955">
                  <c:v>12325.12</c:v>
                </c:pt>
                <c:pt idx="1956">
                  <c:v>12475.31</c:v>
                </c:pt>
                <c:pt idx="1957">
                  <c:v>12437.13</c:v>
                </c:pt>
                <c:pt idx="1958">
                  <c:v>12453.68</c:v>
                </c:pt>
                <c:pt idx="1959">
                  <c:v>12381.25</c:v>
                </c:pt>
                <c:pt idx="1960">
                  <c:v>12388.68</c:v>
                </c:pt>
                <c:pt idx="1961">
                  <c:v>12445.92</c:v>
                </c:pt>
                <c:pt idx="1962">
                  <c:v>12437.02</c:v>
                </c:pt>
                <c:pt idx="1963">
                  <c:v>12626.58</c:v>
                </c:pt>
                <c:pt idx="1964">
                  <c:v>12641.33</c:v>
                </c:pt>
                <c:pt idx="1965">
                  <c:v>12631.72</c:v>
                </c:pt>
                <c:pt idx="1966">
                  <c:v>12587.16</c:v>
                </c:pt>
                <c:pt idx="1967">
                  <c:v>12430.39</c:v>
                </c:pt>
                <c:pt idx="1968">
                  <c:v>12452.05</c:v>
                </c:pt>
                <c:pt idx="1969">
                  <c:v>12447.25</c:v>
                </c:pt>
                <c:pt idx="1970">
                  <c:v>12240.06</c:v>
                </c:pt>
                <c:pt idx="1971">
                  <c:v>12208.95</c:v>
                </c:pt>
                <c:pt idx="1972">
                  <c:v>12264.31</c:v>
                </c:pt>
                <c:pt idx="1973">
                  <c:v>12305.11</c:v>
                </c:pt>
                <c:pt idx="1974">
                  <c:v>12212.04</c:v>
                </c:pt>
                <c:pt idx="1975">
                  <c:v>12162.7</c:v>
                </c:pt>
                <c:pt idx="1976">
                  <c:v>12118.25</c:v>
                </c:pt>
                <c:pt idx="1977">
                  <c:v>12251.29</c:v>
                </c:pt>
                <c:pt idx="1978">
                  <c:v>12181.48</c:v>
                </c:pt>
                <c:pt idx="1979">
                  <c:v>12154.72</c:v>
                </c:pt>
                <c:pt idx="1980">
                  <c:v>12297.72</c:v>
                </c:pt>
                <c:pt idx="1981">
                  <c:v>12257.17</c:v>
                </c:pt>
                <c:pt idx="1982">
                  <c:v>12292.05</c:v>
                </c:pt>
                <c:pt idx="1983">
                  <c:v>12154</c:v>
                </c:pt>
                <c:pt idx="1984">
                  <c:v>12014.3</c:v>
                </c:pt>
                <c:pt idx="1985">
                  <c:v>12014.06</c:v>
                </c:pt>
                <c:pt idx="1986">
                  <c:v>12165.12</c:v>
                </c:pt>
                <c:pt idx="1987">
                  <c:v>12177.04</c:v>
                </c:pt>
                <c:pt idx="1988">
                  <c:v>12263.86</c:v>
                </c:pt>
                <c:pt idx="1989">
                  <c:v>12203.46</c:v>
                </c:pt>
                <c:pt idx="1990">
                  <c:v>12165.19</c:v>
                </c:pt>
                <c:pt idx="1991">
                  <c:v>12065.99</c:v>
                </c:pt>
                <c:pt idx="1992">
                  <c:v>12229.34</c:v>
                </c:pt>
                <c:pt idx="1993">
                  <c:v>12174.3</c:v>
                </c:pt>
                <c:pt idx="1994">
                  <c:v>12180.83</c:v>
                </c:pt>
                <c:pt idx="1995">
                  <c:v>12167.94</c:v>
                </c:pt>
                <c:pt idx="1996">
                  <c:v>12123.47</c:v>
                </c:pt>
                <c:pt idx="1997">
                  <c:v>11945.88</c:v>
                </c:pt>
                <c:pt idx="1998">
                  <c:v>12002.47</c:v>
                </c:pt>
                <c:pt idx="1999">
                  <c:v>12055.84</c:v>
                </c:pt>
                <c:pt idx="2000">
                  <c:v>12142.64</c:v>
                </c:pt>
                <c:pt idx="2001">
                  <c:v>12102.21</c:v>
                </c:pt>
                <c:pt idx="2002">
                  <c:v>12123.71</c:v>
                </c:pt>
                <c:pt idx="2003">
                  <c:v>12214.54</c:v>
                </c:pt>
                <c:pt idx="2004">
                  <c:v>12296.63</c:v>
                </c:pt>
                <c:pt idx="2005">
                  <c:v>12303.98</c:v>
                </c:pt>
                <c:pt idx="2006">
                  <c:v>12475.24</c:v>
                </c:pt>
                <c:pt idx="2007">
                  <c:v>12524.77</c:v>
                </c:pt>
                <c:pt idx="2008">
                  <c:v>12553.57</c:v>
                </c:pt>
                <c:pt idx="2009">
                  <c:v>12540.45</c:v>
                </c:pt>
                <c:pt idx="2010">
                  <c:v>12518.81</c:v>
                </c:pt>
                <c:pt idx="2011">
                  <c:v>12559.39</c:v>
                </c:pt>
                <c:pt idx="2012">
                  <c:v>12561.79</c:v>
                </c:pt>
                <c:pt idx="2013">
                  <c:v>12569.17</c:v>
                </c:pt>
                <c:pt idx="2014">
                  <c:v>12600.03</c:v>
                </c:pt>
                <c:pt idx="2015">
                  <c:v>12592.35</c:v>
                </c:pt>
                <c:pt idx="2016">
                  <c:v>12594.81</c:v>
                </c:pt>
                <c:pt idx="2017">
                  <c:v>12605.2</c:v>
                </c:pt>
                <c:pt idx="2018">
                  <c:v>12657.41</c:v>
                </c:pt>
                <c:pt idx="2019">
                  <c:v>12704.65</c:v>
                </c:pt>
                <c:pt idx="2020">
                  <c:v>12828.86</c:v>
                </c:pt>
                <c:pt idx="2021">
                  <c:v>12902.65</c:v>
                </c:pt>
                <c:pt idx="2022">
                  <c:v>12902.65</c:v>
                </c:pt>
                <c:pt idx="2023">
                  <c:v>12970.52</c:v>
                </c:pt>
                <c:pt idx="2024">
                  <c:v>12968.05</c:v>
                </c:pt>
                <c:pt idx="2025">
                  <c:v>12955.94</c:v>
                </c:pt>
                <c:pt idx="2026">
                  <c:v>12976.4</c:v>
                </c:pt>
                <c:pt idx="2027">
                  <c:v>12949.25</c:v>
                </c:pt>
                <c:pt idx="2028">
                  <c:v>12970.68</c:v>
                </c:pt>
                <c:pt idx="2029">
                  <c:v>12982.89</c:v>
                </c:pt>
                <c:pt idx="2030">
                  <c:v>12991.87</c:v>
                </c:pt>
                <c:pt idx="2031">
                  <c:v>13003.7</c:v>
                </c:pt>
                <c:pt idx="2032">
                  <c:v>12995.06</c:v>
                </c:pt>
                <c:pt idx="2033">
                  <c:v>13043.03</c:v>
                </c:pt>
                <c:pt idx="2034">
                  <c:v>12990.1</c:v>
                </c:pt>
                <c:pt idx="2035">
                  <c:v>12991.28</c:v>
                </c:pt>
                <c:pt idx="2036">
                  <c:v>13003.14</c:v>
                </c:pt>
                <c:pt idx="2037">
                  <c:v>13013.19</c:v>
                </c:pt>
                <c:pt idx="2038">
                  <c:v>12953.41</c:v>
                </c:pt>
                <c:pt idx="2039">
                  <c:v>13133.28</c:v>
                </c:pt>
                <c:pt idx="2040">
                  <c:v>13217.54</c:v>
                </c:pt>
                <c:pt idx="2041">
                  <c:v>13229.57</c:v>
                </c:pt>
                <c:pt idx="2042">
                  <c:v>13229.57</c:v>
                </c:pt>
                <c:pt idx="2043">
                  <c:v>13465.51</c:v>
                </c:pt>
                <c:pt idx="2044">
                  <c:v>13440.93</c:v>
                </c:pt>
                <c:pt idx="2045">
                  <c:v>13478.86</c:v>
                </c:pt>
                <c:pt idx="2046">
                  <c:v>13468.79</c:v>
                </c:pt>
                <c:pt idx="2047">
                  <c:v>13379.27</c:v>
                </c:pt>
                <c:pt idx="2048">
                  <c:v>13382.42</c:v>
                </c:pt>
                <c:pt idx="2049">
                  <c:v>13182.56</c:v>
                </c:pt>
                <c:pt idx="2050">
                  <c:v>13127.47</c:v>
                </c:pt>
                <c:pt idx="2051">
                  <c:v>13074.42</c:v>
                </c:pt>
                <c:pt idx="2052">
                  <c:v>13033.48</c:v>
                </c:pt>
                <c:pt idx="2053">
                  <c:v>12976.37</c:v>
                </c:pt>
                <c:pt idx="2054">
                  <c:v>13047.22</c:v>
                </c:pt>
                <c:pt idx="2055">
                  <c:v>12993.73</c:v>
                </c:pt>
                <c:pt idx="2056">
                  <c:v>13058.66</c:v>
                </c:pt>
                <c:pt idx="2057">
                  <c:v>13167.54</c:v>
                </c:pt>
                <c:pt idx="2058">
                  <c:v>13015.04</c:v>
                </c:pt>
                <c:pt idx="2059">
                  <c:v>13008.55</c:v>
                </c:pt>
                <c:pt idx="2060">
                  <c:v>13059.84</c:v>
                </c:pt>
                <c:pt idx="2061">
                  <c:v>13000.2</c:v>
                </c:pt>
                <c:pt idx="2062">
                  <c:v>13059.53</c:v>
                </c:pt>
                <c:pt idx="2063">
                  <c:v>13061.87</c:v>
                </c:pt>
                <c:pt idx="2064">
                  <c:v>13023.98</c:v>
                </c:pt>
                <c:pt idx="2065">
                  <c:v>12861.49</c:v>
                </c:pt>
                <c:pt idx="2066">
                  <c:v>13058.55</c:v>
                </c:pt>
                <c:pt idx="2067">
                  <c:v>13048.54</c:v>
                </c:pt>
                <c:pt idx="2068">
                  <c:v>12998.85</c:v>
                </c:pt>
                <c:pt idx="2069">
                  <c:v>13045.15</c:v>
                </c:pt>
                <c:pt idx="2070">
                  <c:v>13153.7</c:v>
                </c:pt>
                <c:pt idx="2071">
                  <c:v>13123.65</c:v>
                </c:pt>
                <c:pt idx="2072">
                  <c:v>13183.53</c:v>
                </c:pt>
                <c:pt idx="2073">
                  <c:v>13125.64</c:v>
                </c:pt>
                <c:pt idx="2074">
                  <c:v>13068.08</c:v>
                </c:pt>
                <c:pt idx="2075">
                  <c:v>13103.56</c:v>
                </c:pt>
                <c:pt idx="2076">
                  <c:v>13312.3</c:v>
                </c:pt>
                <c:pt idx="2077">
                  <c:v>13215.79</c:v>
                </c:pt>
                <c:pt idx="2078">
                  <c:v>13069.17</c:v>
                </c:pt>
                <c:pt idx="2079">
                  <c:v>13109.74</c:v>
                </c:pt>
                <c:pt idx="2080">
                  <c:v>13072.79</c:v>
                </c:pt>
                <c:pt idx="2081">
                  <c:v>13072.79</c:v>
                </c:pt>
                <c:pt idx="2082">
                  <c:v>13072.79</c:v>
                </c:pt>
                <c:pt idx="2083">
                  <c:v>13070.02</c:v>
                </c:pt>
                <c:pt idx="2084">
                  <c:v>12979.94</c:v>
                </c:pt>
                <c:pt idx="2085">
                  <c:v>12917.64</c:v>
                </c:pt>
                <c:pt idx="2086">
                  <c:v>12917.64</c:v>
                </c:pt>
                <c:pt idx="2087">
                  <c:v>12871.39</c:v>
                </c:pt>
                <c:pt idx="2088">
                  <c:v>12978.21</c:v>
                </c:pt>
                <c:pt idx="2089">
                  <c:v>13167.89</c:v>
                </c:pt>
                <c:pt idx="2090">
                  <c:v>13319.64</c:v>
                </c:pt>
                <c:pt idx="2091">
                  <c:v>13367.78</c:v>
                </c:pt>
                <c:pt idx="2092">
                  <c:v>13385.59</c:v>
                </c:pt>
                <c:pt idx="2093">
                  <c:v>13281.34</c:v>
                </c:pt>
                <c:pt idx="2094">
                  <c:v>13202.9</c:v>
                </c:pt>
                <c:pt idx="2095">
                  <c:v>13245.03</c:v>
                </c:pt>
                <c:pt idx="2096">
                  <c:v>13200.51</c:v>
                </c:pt>
                <c:pt idx="2097">
                  <c:v>13246.33</c:v>
                </c:pt>
                <c:pt idx="2098">
                  <c:v>13183.96</c:v>
                </c:pt>
                <c:pt idx="2099">
                  <c:v>13281.43</c:v>
                </c:pt>
                <c:pt idx="2100">
                  <c:v>13434.45</c:v>
                </c:pt>
                <c:pt idx="2101">
                  <c:v>13463.69</c:v>
                </c:pt>
                <c:pt idx="2102">
                  <c:v>13559.6</c:v>
                </c:pt>
                <c:pt idx="2103">
                  <c:v>13414.74</c:v>
                </c:pt>
                <c:pt idx="2104">
                  <c:v>13298.36</c:v>
                </c:pt>
                <c:pt idx="2105">
                  <c:v>13340.17</c:v>
                </c:pt>
                <c:pt idx="2106">
                  <c:v>13324.48</c:v>
                </c:pt>
                <c:pt idx="2107">
                  <c:v>13197.71</c:v>
                </c:pt>
                <c:pt idx="2108">
                  <c:v>13189.48</c:v>
                </c:pt>
                <c:pt idx="2109">
                  <c:v>13003.9</c:v>
                </c:pt>
                <c:pt idx="2110">
                  <c:v>12785.16</c:v>
                </c:pt>
                <c:pt idx="2111">
                  <c:v>12687.49</c:v>
                </c:pt>
                <c:pt idx="2112">
                  <c:v>12392.66</c:v>
                </c:pt>
                <c:pt idx="2113">
                  <c:v>12590.43</c:v>
                </c:pt>
                <c:pt idx="2114">
                  <c:v>12260.29</c:v>
                </c:pt>
                <c:pt idx="2115">
                  <c:v>12107.48</c:v>
                </c:pt>
                <c:pt idx="2116">
                  <c:v>12282.77</c:v>
                </c:pt>
                <c:pt idx="2117">
                  <c:v>12196.5</c:v>
                </c:pt>
                <c:pt idx="2118">
                  <c:v>12339.16</c:v>
                </c:pt>
                <c:pt idx="2119">
                  <c:v>12346.17</c:v>
                </c:pt>
                <c:pt idx="2120">
                  <c:v>12451.96</c:v>
                </c:pt>
                <c:pt idx="2121">
                  <c:v>12385.6</c:v>
                </c:pt>
                <c:pt idx="2122">
                  <c:v>12487.9</c:v>
                </c:pt>
                <c:pt idx="2123">
                  <c:v>12470.49</c:v>
                </c:pt>
                <c:pt idx="2124">
                  <c:v>12461.91</c:v>
                </c:pt>
                <c:pt idx="2125">
                  <c:v>12483.79</c:v>
                </c:pt>
                <c:pt idx="2126">
                  <c:v>12527.04</c:v>
                </c:pt>
                <c:pt idx="2127">
                  <c:v>12490.73</c:v>
                </c:pt>
                <c:pt idx="2128">
                  <c:v>12435.85</c:v>
                </c:pt>
                <c:pt idx="2129">
                  <c:v>12190.94</c:v>
                </c:pt>
                <c:pt idx="2130">
                  <c:v>11913.71</c:v>
                </c:pt>
                <c:pt idx="2131">
                  <c:v>12090.87</c:v>
                </c:pt>
                <c:pt idx="2132">
                  <c:v>12113.87</c:v>
                </c:pt>
                <c:pt idx="2133">
                  <c:v>12245.36</c:v>
                </c:pt>
                <c:pt idx="2134">
                  <c:v>12355.57</c:v>
                </c:pt>
                <c:pt idx="2135">
                  <c:v>12346.68</c:v>
                </c:pt>
                <c:pt idx="2136">
                  <c:v>12418.39</c:v>
                </c:pt>
                <c:pt idx="2137">
                  <c:v>12221.03</c:v>
                </c:pt>
                <c:pt idx="2138">
                  <c:v>12237.74</c:v>
                </c:pt>
                <c:pt idx="2139">
                  <c:v>12345.56</c:v>
                </c:pt>
                <c:pt idx="2140">
                  <c:v>12389.58</c:v>
                </c:pt>
                <c:pt idx="2141">
                  <c:v>12217.02</c:v>
                </c:pt>
                <c:pt idx="2142">
                  <c:v>12307.33</c:v>
                </c:pt>
                <c:pt idx="2143">
                  <c:v>12309.15</c:v>
                </c:pt>
                <c:pt idx="2144">
                  <c:v>12100.08</c:v>
                </c:pt>
                <c:pt idx="2145">
                  <c:v>11886.31</c:v>
                </c:pt>
                <c:pt idx="2146">
                  <c:v>11787.26</c:v>
                </c:pt>
                <c:pt idx="2147">
                  <c:v>11970.83</c:v>
                </c:pt>
                <c:pt idx="2148">
                  <c:v>11940.71</c:v>
                </c:pt>
                <c:pt idx="2149">
                  <c:v>12096.73</c:v>
                </c:pt>
                <c:pt idx="2150">
                  <c:v>12096.73</c:v>
                </c:pt>
                <c:pt idx="2151">
                  <c:v>12096.73</c:v>
                </c:pt>
                <c:pt idx="2152">
                  <c:v>12002.45</c:v>
                </c:pt>
                <c:pt idx="2153">
                  <c:v>11957.9</c:v>
                </c:pt>
                <c:pt idx="2154">
                  <c:v>12305.19</c:v>
                </c:pt>
                <c:pt idx="2155">
                  <c:v>12241.27</c:v>
                </c:pt>
                <c:pt idx="2156">
                  <c:v>12261.75</c:v>
                </c:pt>
                <c:pt idx="2157">
                  <c:v>12397.32</c:v>
                </c:pt>
                <c:pt idx="2158">
                  <c:v>12293.97</c:v>
                </c:pt>
                <c:pt idx="2159">
                  <c:v>12415.01</c:v>
                </c:pt>
                <c:pt idx="2160">
                  <c:v>12442.4</c:v>
                </c:pt>
                <c:pt idx="2161">
                  <c:v>12391.41</c:v>
                </c:pt>
                <c:pt idx="2162">
                  <c:v>12585.57</c:v>
                </c:pt>
                <c:pt idx="2163">
                  <c:v>12590.83</c:v>
                </c:pt>
                <c:pt idx="2164">
                  <c:v>12567.42</c:v>
                </c:pt>
                <c:pt idx="2165">
                  <c:v>12540.5</c:v>
                </c:pt>
                <c:pt idx="2166">
                  <c:v>12572.39</c:v>
                </c:pt>
                <c:pt idx="2167">
                  <c:v>12550.82</c:v>
                </c:pt>
                <c:pt idx="2168">
                  <c:v>12422.3</c:v>
                </c:pt>
                <c:pt idx="2169">
                  <c:v>12500.47</c:v>
                </c:pt>
                <c:pt idx="2170">
                  <c:v>12580.87</c:v>
                </c:pt>
                <c:pt idx="2171">
                  <c:v>12612.11</c:v>
                </c:pt>
                <c:pt idx="2172">
                  <c:v>12612.11</c:v>
                </c:pt>
                <c:pt idx="2173">
                  <c:v>12802.25</c:v>
                </c:pt>
                <c:pt idx="2174">
                  <c:v>12690.15</c:v>
                </c:pt>
                <c:pt idx="2175">
                  <c:v>12819.6</c:v>
                </c:pt>
                <c:pt idx="2176">
                  <c:v>12948.14</c:v>
                </c:pt>
                <c:pt idx="2177">
                  <c:v>12912.21</c:v>
                </c:pt>
                <c:pt idx="2178">
                  <c:v>12943.06</c:v>
                </c:pt>
                <c:pt idx="2179">
                  <c:v>13022.87</c:v>
                </c:pt>
                <c:pt idx="2180">
                  <c:v>13001.24</c:v>
                </c:pt>
                <c:pt idx="2181">
                  <c:v>12977.71</c:v>
                </c:pt>
                <c:pt idx="2182">
                  <c:v>12970.04</c:v>
                </c:pt>
                <c:pt idx="2183">
                  <c:v>12996.33</c:v>
                </c:pt>
                <c:pt idx="2184">
                  <c:v>13114.61</c:v>
                </c:pt>
                <c:pt idx="2185">
                  <c:v>13077.72</c:v>
                </c:pt>
                <c:pt idx="2186">
                  <c:v>13077.72</c:v>
                </c:pt>
                <c:pt idx="2187">
                  <c:v>13169.92</c:v>
                </c:pt>
                <c:pt idx="2188">
                  <c:v>12976.84</c:v>
                </c:pt>
                <c:pt idx="2189">
                  <c:v>12855.09</c:v>
                </c:pt>
                <c:pt idx="2190">
                  <c:v>12938.01</c:v>
                </c:pt>
                <c:pt idx="2191">
                  <c:v>12863.46</c:v>
                </c:pt>
                <c:pt idx="2192">
                  <c:v>12666.51</c:v>
                </c:pt>
                <c:pt idx="2193">
                  <c:v>12783.76</c:v>
                </c:pt>
                <c:pt idx="2194">
                  <c:v>12604.89</c:v>
                </c:pt>
                <c:pt idx="2195">
                  <c:v>12724.27</c:v>
                </c:pt>
                <c:pt idx="2196">
                  <c:v>12770.75</c:v>
                </c:pt>
                <c:pt idx="2197">
                  <c:v>12787.13</c:v>
                </c:pt>
                <c:pt idx="2198">
                  <c:v>12830.07</c:v>
                </c:pt>
                <c:pt idx="2199">
                  <c:v>12811.05</c:v>
                </c:pt>
                <c:pt idx="2200">
                  <c:v>12766.55</c:v>
                </c:pt>
                <c:pt idx="2201">
                  <c:v>12842.91</c:v>
                </c:pt>
                <c:pt idx="2202">
                  <c:v>12842.3</c:v>
                </c:pt>
                <c:pt idx="2203">
                  <c:v>12890.58</c:v>
                </c:pt>
                <c:pt idx="2204">
                  <c:v>13107.1</c:v>
                </c:pt>
                <c:pt idx="2205">
                  <c:v>13010.55</c:v>
                </c:pt>
                <c:pt idx="2206">
                  <c:v>12834.11</c:v>
                </c:pt>
                <c:pt idx="2207">
                  <c:v>12677.97</c:v>
                </c:pt>
                <c:pt idx="2208">
                  <c:v>12695.16</c:v>
                </c:pt>
                <c:pt idx="2209">
                  <c:v>12511.91</c:v>
                </c:pt>
                <c:pt idx="2210">
                  <c:v>12579.72</c:v>
                </c:pt>
                <c:pt idx="2211">
                  <c:v>12270.33</c:v>
                </c:pt>
                <c:pt idx="2212">
                  <c:v>12234.34</c:v>
                </c:pt>
                <c:pt idx="2213">
                  <c:v>12348.61</c:v>
                </c:pt>
                <c:pt idx="2214">
                  <c:v>12177.23</c:v>
                </c:pt>
                <c:pt idx="2215">
                  <c:v>12306</c:v>
                </c:pt>
                <c:pt idx="2216">
                  <c:v>12238.17</c:v>
                </c:pt>
                <c:pt idx="2217">
                  <c:v>12349.14</c:v>
                </c:pt>
                <c:pt idx="2218">
                  <c:v>12317.61</c:v>
                </c:pt>
                <c:pt idx="2219">
                  <c:v>12464.29</c:v>
                </c:pt>
                <c:pt idx="2220">
                  <c:v>12496.17</c:v>
                </c:pt>
                <c:pt idx="2221">
                  <c:v>12543.89</c:v>
                </c:pt>
                <c:pt idx="2222">
                  <c:v>12609.85</c:v>
                </c:pt>
                <c:pt idx="2223">
                  <c:v>12417.13</c:v>
                </c:pt>
                <c:pt idx="2224">
                  <c:v>12492.97</c:v>
                </c:pt>
                <c:pt idx="2225">
                  <c:v>12540.73</c:v>
                </c:pt>
                <c:pt idx="2226">
                  <c:v>12561.02</c:v>
                </c:pt>
                <c:pt idx="2227">
                  <c:v>12661.54</c:v>
                </c:pt>
                <c:pt idx="2228">
                  <c:v>12765.94</c:v>
                </c:pt>
                <c:pt idx="2229">
                  <c:v>12686.29</c:v>
                </c:pt>
                <c:pt idx="2230">
                  <c:v>12561.42</c:v>
                </c:pt>
                <c:pt idx="2231">
                  <c:v>12548.57</c:v>
                </c:pt>
                <c:pt idx="2232">
                  <c:v>12689.39</c:v>
                </c:pt>
                <c:pt idx="2233">
                  <c:v>12579.33</c:v>
                </c:pt>
                <c:pt idx="2234">
                  <c:v>12809.23</c:v>
                </c:pt>
                <c:pt idx="2235">
                  <c:v>12860.4</c:v>
                </c:pt>
                <c:pt idx="2236">
                  <c:v>12798.2</c:v>
                </c:pt>
                <c:pt idx="2237">
                  <c:v>12805.5</c:v>
                </c:pt>
                <c:pt idx="2238">
                  <c:v>12737.05</c:v>
                </c:pt>
                <c:pt idx="2239">
                  <c:v>12546.33</c:v>
                </c:pt>
                <c:pt idx="2240">
                  <c:v>12615.76</c:v>
                </c:pt>
                <c:pt idx="2241">
                  <c:v>12598.21</c:v>
                </c:pt>
                <c:pt idx="2242">
                  <c:v>12648.19</c:v>
                </c:pt>
                <c:pt idx="2243">
                  <c:v>12633.54</c:v>
                </c:pt>
                <c:pt idx="2244">
                  <c:v>12676.11</c:v>
                </c:pt>
                <c:pt idx="2245">
                  <c:v>12424.35</c:v>
                </c:pt>
                <c:pt idx="2246">
                  <c:v>12358.74</c:v>
                </c:pt>
                <c:pt idx="2247">
                  <c:v>12358.87</c:v>
                </c:pt>
                <c:pt idx="2248">
                  <c:v>12163.01</c:v>
                </c:pt>
                <c:pt idx="2249">
                  <c:v>12237.17</c:v>
                </c:pt>
                <c:pt idx="2250">
                  <c:v>12210.55</c:v>
                </c:pt>
                <c:pt idx="2251">
                  <c:v>12331.3</c:v>
                </c:pt>
                <c:pt idx="2252">
                  <c:v>12384.49</c:v>
                </c:pt>
                <c:pt idx="2253">
                  <c:v>12385.7</c:v>
                </c:pt>
                <c:pt idx="2254">
                  <c:v>12365.58</c:v>
                </c:pt>
                <c:pt idx="2255">
                  <c:v>12394.52</c:v>
                </c:pt>
                <c:pt idx="2256">
                  <c:v>12538.31</c:v>
                </c:pt>
                <c:pt idx="2257">
                  <c:v>12527.42</c:v>
                </c:pt>
                <c:pt idx="2258">
                  <c:v>12561.68</c:v>
                </c:pt>
                <c:pt idx="2259">
                  <c:v>12494.24</c:v>
                </c:pt>
                <c:pt idx="2260">
                  <c:v>12364.06</c:v>
                </c:pt>
                <c:pt idx="2261">
                  <c:v>12346.41</c:v>
                </c:pt>
                <c:pt idx="2262">
                  <c:v>12210.21</c:v>
                </c:pt>
                <c:pt idx="2263">
                  <c:v>12040.46</c:v>
                </c:pt>
                <c:pt idx="2264">
                  <c:v>11955.25</c:v>
                </c:pt>
                <c:pt idx="2265">
                  <c:v>11959.63</c:v>
                </c:pt>
                <c:pt idx="2266">
                  <c:v>11986.34</c:v>
                </c:pt>
                <c:pt idx="2267">
                  <c:v>11970.27</c:v>
                </c:pt>
                <c:pt idx="2268">
                  <c:v>12032.3</c:v>
                </c:pt>
                <c:pt idx="2269">
                  <c:v>12055.55</c:v>
                </c:pt>
                <c:pt idx="2270">
                  <c:v>12124.33</c:v>
                </c:pt>
                <c:pt idx="2271">
                  <c:v>12096.41</c:v>
                </c:pt>
                <c:pt idx="2272">
                  <c:v>12157.67</c:v>
                </c:pt>
                <c:pt idx="2273">
                  <c:v>12219.02</c:v>
                </c:pt>
                <c:pt idx="2274">
                  <c:v>12326.48</c:v>
                </c:pt>
                <c:pt idx="2275">
                  <c:v>12430.88</c:v>
                </c:pt>
                <c:pt idx="2276">
                  <c:v>12350.82</c:v>
                </c:pt>
                <c:pt idx="2277">
                  <c:v>12374.66</c:v>
                </c:pt>
                <c:pt idx="2278">
                  <c:v>12385.89</c:v>
                </c:pt>
                <c:pt idx="2279">
                  <c:v>12435.59</c:v>
                </c:pt>
                <c:pt idx="2280">
                  <c:v>12246.73</c:v>
                </c:pt>
                <c:pt idx="2281">
                  <c:v>12339.03</c:v>
                </c:pt>
                <c:pt idx="2282">
                  <c:v>12287.58</c:v>
                </c:pt>
                <c:pt idx="2283">
                  <c:v>12287.58</c:v>
                </c:pt>
                <c:pt idx="2284">
                  <c:v>12244.14</c:v>
                </c:pt>
                <c:pt idx="2285">
                  <c:v>12111.9</c:v>
                </c:pt>
                <c:pt idx="2286">
                  <c:v>11947.16</c:v>
                </c:pt>
                <c:pt idx="2287">
                  <c:v>11977.22</c:v>
                </c:pt>
                <c:pt idx="2288">
                  <c:v>11712.5</c:v>
                </c:pt>
                <c:pt idx="2289">
                  <c:v>11539.35</c:v>
                </c:pt>
                <c:pt idx="2290">
                  <c:v>11523.81</c:v>
                </c:pt>
                <c:pt idx="2291">
                  <c:v>11614.16</c:v>
                </c:pt>
                <c:pt idx="2292">
                  <c:v>11776.55</c:v>
                </c:pt>
                <c:pt idx="2293">
                  <c:v>11715.03</c:v>
                </c:pt>
                <c:pt idx="2294">
                  <c:v>11589.21</c:v>
                </c:pt>
                <c:pt idx="2295">
                  <c:v>11553.83</c:v>
                </c:pt>
                <c:pt idx="2296">
                  <c:v>11524.34</c:v>
                </c:pt>
                <c:pt idx="2297">
                  <c:v>11274.28</c:v>
                </c:pt>
                <c:pt idx="2298">
                  <c:v>11191.63</c:v>
                </c:pt>
                <c:pt idx="2299">
                  <c:v>11307.12</c:v>
                </c:pt>
                <c:pt idx="2300">
                  <c:v>11200.62</c:v>
                </c:pt>
                <c:pt idx="2301">
                  <c:v>11335.48</c:v>
                </c:pt>
                <c:pt idx="2302">
                  <c:v>11287.39</c:v>
                </c:pt>
                <c:pt idx="2303">
                  <c:v>11447.51</c:v>
                </c:pt>
                <c:pt idx="2304">
                  <c:v>11468.54</c:v>
                </c:pt>
                <c:pt idx="2305">
                  <c:v>11518.99</c:v>
                </c:pt>
                <c:pt idx="2306">
                  <c:v>11494.96</c:v>
                </c:pt>
                <c:pt idx="2307">
                  <c:v>11484.34</c:v>
                </c:pt>
                <c:pt idx="2308">
                  <c:v>11579.1</c:v>
                </c:pt>
                <c:pt idx="2309">
                  <c:v>11527.32</c:v>
                </c:pt>
                <c:pt idx="2310">
                  <c:v>11529.16</c:v>
                </c:pt>
                <c:pt idx="2311">
                  <c:v>11325.44</c:v>
                </c:pt>
                <c:pt idx="2312">
                  <c:v>11472.22</c:v>
                </c:pt>
                <c:pt idx="2313">
                  <c:v>11412.53</c:v>
                </c:pt>
                <c:pt idx="2314">
                  <c:v>11353.67</c:v>
                </c:pt>
                <c:pt idx="2315">
                  <c:v>11341</c:v>
                </c:pt>
                <c:pt idx="2316">
                  <c:v>11244.54</c:v>
                </c:pt>
                <c:pt idx="2317">
                  <c:v>11066.41</c:v>
                </c:pt>
                <c:pt idx="2318">
                  <c:v>11244.17</c:v>
                </c:pt>
                <c:pt idx="2319">
                  <c:v>11138.49</c:v>
                </c:pt>
                <c:pt idx="2320">
                  <c:v>11192.69</c:v>
                </c:pt>
                <c:pt idx="2321">
                  <c:v>11354.72</c:v>
                </c:pt>
                <c:pt idx="2322">
                  <c:v>11309.11</c:v>
                </c:pt>
                <c:pt idx="2323">
                  <c:v>11298.88</c:v>
                </c:pt>
                <c:pt idx="2324">
                  <c:v>11298.23</c:v>
                </c:pt>
                <c:pt idx="2325">
                  <c:v>11257.24</c:v>
                </c:pt>
                <c:pt idx="2326">
                  <c:v>11465.46</c:v>
                </c:pt>
                <c:pt idx="2327">
                  <c:v>11335.32</c:v>
                </c:pt>
                <c:pt idx="2328">
                  <c:v>11200.24</c:v>
                </c:pt>
                <c:pt idx="2329">
                  <c:v>10810.98</c:v>
                </c:pt>
                <c:pt idx="2330">
                  <c:v>10788.09</c:v>
                </c:pt>
                <c:pt idx="2331">
                  <c:v>10622.07</c:v>
                </c:pt>
                <c:pt idx="2332">
                  <c:v>10780.51</c:v>
                </c:pt>
                <c:pt idx="2333">
                  <c:v>10929.43</c:v>
                </c:pt>
                <c:pt idx="2334">
                  <c:v>10924.7</c:v>
                </c:pt>
                <c:pt idx="2335">
                  <c:v>10865.77</c:v>
                </c:pt>
                <c:pt idx="2336">
                  <c:v>10772.2</c:v>
                </c:pt>
                <c:pt idx="2337">
                  <c:v>10740.89</c:v>
                </c:pt>
                <c:pt idx="2338">
                  <c:v>10766.21</c:v>
                </c:pt>
                <c:pt idx="2339">
                  <c:v>10611.1</c:v>
                </c:pt>
                <c:pt idx="2340">
                  <c:v>10633.82</c:v>
                </c:pt>
                <c:pt idx="2341">
                  <c:v>10633.82</c:v>
                </c:pt>
                <c:pt idx="2342">
                  <c:v>10633.82</c:v>
                </c:pt>
                <c:pt idx="2343">
                  <c:v>10633.82</c:v>
                </c:pt>
                <c:pt idx="2344">
                  <c:v>10381.51</c:v>
                </c:pt>
                <c:pt idx="2345">
                  <c:v>10558.96</c:v>
                </c:pt>
                <c:pt idx="2346">
                  <c:v>10558.96</c:v>
                </c:pt>
                <c:pt idx="2347">
                  <c:v>10558.96</c:v>
                </c:pt>
                <c:pt idx="2348">
                  <c:v>10580.19</c:v>
                </c:pt>
                <c:pt idx="2349">
                  <c:v>10416.66</c:v>
                </c:pt>
                <c:pt idx="2350">
                  <c:v>10767.69</c:v>
                </c:pt>
                <c:pt idx="2351">
                  <c:v>10747.81</c:v>
                </c:pt>
                <c:pt idx="2352">
                  <c:v>10803.98</c:v>
                </c:pt>
                <c:pt idx="2353">
                  <c:v>10893.32</c:v>
                </c:pt>
                <c:pt idx="2354">
                  <c:v>10921.59</c:v>
                </c:pt>
                <c:pt idx="2355">
                  <c:v>10887.46</c:v>
                </c:pt>
                <c:pt idx="2356">
                  <c:v>10855.91</c:v>
                </c:pt>
                <c:pt idx="2357">
                  <c:v>10891.79</c:v>
                </c:pt>
                <c:pt idx="2358">
                  <c:v>10931.24</c:v>
                </c:pt>
                <c:pt idx="2359">
                  <c:v>10918.62</c:v>
                </c:pt>
                <c:pt idx="2360">
                  <c:v>11205.54</c:v>
                </c:pt>
                <c:pt idx="2361">
                  <c:v>11136.2</c:v>
                </c:pt>
                <c:pt idx="2362">
                  <c:v>11090.11</c:v>
                </c:pt>
                <c:pt idx="2363">
                  <c:v>11071.54</c:v>
                </c:pt>
                <c:pt idx="2364">
                  <c:v>11130.18</c:v>
                </c:pt>
                <c:pt idx="2365">
                  <c:v>11281.79</c:v>
                </c:pt>
                <c:pt idx="2366">
                  <c:v>11210.31</c:v>
                </c:pt>
                <c:pt idx="2367">
                  <c:v>11218.83</c:v>
                </c:pt>
                <c:pt idx="2368">
                  <c:v>11181.66</c:v>
                </c:pt>
                <c:pt idx="2369">
                  <c:v>11173.1</c:v>
                </c:pt>
                <c:pt idx="2370">
                  <c:v>11180.66</c:v>
                </c:pt>
                <c:pt idx="2371">
                  <c:v>11176.58</c:v>
                </c:pt>
                <c:pt idx="2372">
                  <c:v>11367.98</c:v>
                </c:pt>
                <c:pt idx="2373">
                  <c:v>11324.72</c:v>
                </c:pt>
                <c:pt idx="2374">
                  <c:v>11022.02</c:v>
                </c:pt>
                <c:pt idx="2375">
                  <c:v>10906.78</c:v>
                </c:pt>
                <c:pt idx="2376">
                  <c:v>11014.59</c:v>
                </c:pt>
                <c:pt idx="2377">
                  <c:v>11126.08</c:v>
                </c:pt>
                <c:pt idx="2378">
                  <c:v>11167.22</c:v>
                </c:pt>
                <c:pt idx="2379">
                  <c:v>11089.79</c:v>
                </c:pt>
                <c:pt idx="2380">
                  <c:v>11299.8</c:v>
                </c:pt>
                <c:pt idx="2381">
                  <c:v>11299.2</c:v>
                </c:pt>
                <c:pt idx="2382">
                  <c:v>11309.21</c:v>
                </c:pt>
                <c:pt idx="2383">
                  <c:v>11401.97</c:v>
                </c:pt>
                <c:pt idx="2384">
                  <c:v>11423.28</c:v>
                </c:pt>
                <c:pt idx="2385">
                  <c:v>11457.7</c:v>
                </c:pt>
                <c:pt idx="2386">
                  <c:v>11505.39</c:v>
                </c:pt>
                <c:pt idx="2387">
                  <c:v>11540.79</c:v>
                </c:pt>
                <c:pt idx="2388">
                  <c:v>11487.33</c:v>
                </c:pt>
                <c:pt idx="2389">
                  <c:v>11515.64</c:v>
                </c:pt>
                <c:pt idx="2390">
                  <c:v>11601.68</c:v>
                </c:pt>
                <c:pt idx="2391">
                  <c:v>11592.66</c:v>
                </c:pt>
                <c:pt idx="2392">
                  <c:v>11620.74</c:v>
                </c:pt>
                <c:pt idx="2393">
                  <c:v>11587.63</c:v>
                </c:pt>
                <c:pt idx="2394">
                  <c:v>11517.8</c:v>
                </c:pt>
                <c:pt idx="2395">
                  <c:v>11457.84</c:v>
                </c:pt>
                <c:pt idx="2396">
                  <c:v>11543.48</c:v>
                </c:pt>
                <c:pt idx="2397">
                  <c:v>11524.17</c:v>
                </c:pt>
                <c:pt idx="2398">
                  <c:v>11572.41</c:v>
                </c:pt>
                <c:pt idx="2399">
                  <c:v>11587.47</c:v>
                </c:pt>
                <c:pt idx="2400">
                  <c:v>11685.69</c:v>
                </c:pt>
                <c:pt idx="2401">
                  <c:v>11657.06</c:v>
                </c:pt>
                <c:pt idx="2402">
                  <c:v>11788.41</c:v>
                </c:pt>
                <c:pt idx="2403">
                  <c:v>11603.89</c:v>
                </c:pt>
                <c:pt idx="2404">
                  <c:v>11549.96</c:v>
                </c:pt>
                <c:pt idx="2405">
                  <c:v>11364.17</c:v>
                </c:pt>
                <c:pt idx="2406">
                  <c:v>11346.65</c:v>
                </c:pt>
                <c:pt idx="2407">
                  <c:v>11419.48</c:v>
                </c:pt>
                <c:pt idx="2408">
                  <c:v>11419.04</c:v>
                </c:pt>
                <c:pt idx="2409">
                  <c:v>11428.16</c:v>
                </c:pt>
                <c:pt idx="2410">
                  <c:v>11526.04</c:v>
                </c:pt>
                <c:pt idx="2411">
                  <c:v>11681.99</c:v>
                </c:pt>
                <c:pt idx="2412">
                  <c:v>11754.79</c:v>
                </c:pt>
                <c:pt idx="2413">
                  <c:v>11954.4</c:v>
                </c:pt>
                <c:pt idx="2414">
                  <c:v>11988.01</c:v>
                </c:pt>
                <c:pt idx="2415">
                  <c:v>12009.75</c:v>
                </c:pt>
                <c:pt idx="2416">
                  <c:v>11963.4</c:v>
                </c:pt>
                <c:pt idx="2417">
                  <c:v>11850.57</c:v>
                </c:pt>
                <c:pt idx="2418">
                  <c:v>11905.91</c:v>
                </c:pt>
                <c:pt idx="2419">
                  <c:v>11935.2</c:v>
                </c:pt>
                <c:pt idx="2420">
                  <c:v>11999.93</c:v>
                </c:pt>
                <c:pt idx="2421">
                  <c:v>12020.28</c:v>
                </c:pt>
                <c:pt idx="2422">
                  <c:v>12101.32</c:v>
                </c:pt>
                <c:pt idx="2423">
                  <c:v>12153.07</c:v>
                </c:pt>
                <c:pt idx="2424">
                  <c:v>12222.39</c:v>
                </c:pt>
                <c:pt idx="2425">
                  <c:v>12222.39</c:v>
                </c:pt>
                <c:pt idx="2426">
                  <c:v>12222.39</c:v>
                </c:pt>
                <c:pt idx="2427">
                  <c:v>12235.51</c:v>
                </c:pt>
                <c:pt idx="2428">
                  <c:v>12313.16</c:v>
                </c:pt>
                <c:pt idx="2429">
                  <c:v>12282.6</c:v>
                </c:pt>
                <c:pt idx="2430">
                  <c:v>12315.18</c:v>
                </c:pt>
                <c:pt idx="2431">
                  <c:v>12328.02</c:v>
                </c:pt>
                <c:pt idx="2432">
                  <c:v>12344.08</c:v>
                </c:pt>
                <c:pt idx="2433">
                  <c:v>12344.08</c:v>
                </c:pt>
                <c:pt idx="2434">
                  <c:v>12345.42</c:v>
                </c:pt>
                <c:pt idx="2435">
                  <c:v>12412.75</c:v>
                </c:pt>
                <c:pt idx="2436">
                  <c:v>12286.88</c:v>
                </c:pt>
                <c:pt idx="2437">
                  <c:v>12092.74</c:v>
                </c:pt>
                <c:pt idx="2438">
                  <c:v>12179.93</c:v>
                </c:pt>
                <c:pt idx="2439">
                  <c:v>11973.92</c:v>
                </c:pt>
                <c:pt idx="2440">
                  <c:v>12059.83</c:v>
                </c:pt>
                <c:pt idx="2441">
                  <c:v>11876.65</c:v>
                </c:pt>
                <c:pt idx="2442">
                  <c:v>11991.62</c:v>
                </c:pt>
                <c:pt idx="2443">
                  <c:v>12099.57</c:v>
                </c:pt>
                <c:pt idx="2444">
                  <c:v>12310.37</c:v>
                </c:pt>
                <c:pt idx="2445">
                  <c:v>12238.94</c:v>
                </c:pt>
                <c:pt idx="2446">
                  <c:v>12041.29</c:v>
                </c:pt>
                <c:pt idx="2447">
                  <c:v>12143.47</c:v>
                </c:pt>
                <c:pt idx="2448">
                  <c:v>12168.74</c:v>
                </c:pt>
                <c:pt idx="2449">
                  <c:v>11952.41</c:v>
                </c:pt>
                <c:pt idx="2450">
                  <c:v>12011.04</c:v>
                </c:pt>
                <c:pt idx="2451">
                  <c:v>12071.18</c:v>
                </c:pt>
                <c:pt idx="2452">
                  <c:v>12027.05</c:v>
                </c:pt>
                <c:pt idx="2453">
                  <c:v>11837.81</c:v>
                </c:pt>
                <c:pt idx="2454">
                  <c:v>11902.08</c:v>
                </c:pt>
                <c:pt idx="2455">
                  <c:v>11726.84</c:v>
                </c:pt>
                <c:pt idx="2456">
                  <c:v>11792.81</c:v>
                </c:pt>
                <c:pt idx="2457">
                  <c:v>11971.17</c:v>
                </c:pt>
                <c:pt idx="2458">
                  <c:v>11980.81</c:v>
                </c:pt>
                <c:pt idx="2459">
                  <c:v>11953.14</c:v>
                </c:pt>
                <c:pt idx="2460">
                  <c:v>12045.38</c:v>
                </c:pt>
                <c:pt idx="2461">
                  <c:v>12045.38</c:v>
                </c:pt>
                <c:pt idx="2462">
                  <c:v>12155.81</c:v>
                </c:pt>
                <c:pt idx="2463">
                  <c:v>12115.68</c:v>
                </c:pt>
                <c:pt idx="2464">
                  <c:v>12169.05</c:v>
                </c:pt>
                <c:pt idx="2465">
                  <c:v>12096.4</c:v>
                </c:pt>
                <c:pt idx="2466">
                  <c:v>12085.82</c:v>
                </c:pt>
                <c:pt idx="2467">
                  <c:v>12331.75</c:v>
                </c:pt>
                <c:pt idx="2468">
                  <c:v>12308.53</c:v>
                </c:pt>
                <c:pt idx="2469">
                  <c:v>12355.39</c:v>
                </c:pt>
                <c:pt idx="2470">
                  <c:v>12339.92</c:v>
                </c:pt>
                <c:pt idx="2471">
                  <c:v>12274.57</c:v>
                </c:pt>
                <c:pt idx="2472">
                  <c:v>12228.44</c:v>
                </c:pt>
                <c:pt idx="2473">
                  <c:v>12245.32</c:v>
                </c:pt>
                <c:pt idx="2474">
                  <c:v>12271.03</c:v>
                </c:pt>
                <c:pt idx="2475">
                  <c:v>12398.8</c:v>
                </c:pt>
                <c:pt idx="2476">
                  <c:v>12521.38</c:v>
                </c:pt>
                <c:pt idx="2477">
                  <c:v>12526.72</c:v>
                </c:pt>
                <c:pt idx="2478">
                  <c:v>12616.24</c:v>
                </c:pt>
                <c:pt idx="2479">
                  <c:v>12629.9</c:v>
                </c:pt>
                <c:pt idx="2480">
                  <c:v>12568.53</c:v>
                </c:pt>
                <c:pt idx="2481">
                  <c:v>12543.51</c:v>
                </c:pt>
                <c:pt idx="2482">
                  <c:v>12436.55</c:v>
                </c:pt>
                <c:pt idx="2483">
                  <c:v>12373.41</c:v>
                </c:pt>
                <c:pt idx="2484">
                  <c:v>12332.12</c:v>
                </c:pt>
                <c:pt idx="2485">
                  <c:v>12323.32</c:v>
                </c:pt>
                <c:pt idx="2486">
                  <c:v>12387.34</c:v>
                </c:pt>
                <c:pt idx="2487">
                  <c:v>12430.97</c:v>
                </c:pt>
                <c:pt idx="2488">
                  <c:v>12341.03</c:v>
                </c:pt>
                <c:pt idx="2489">
                  <c:v>12227.85</c:v>
                </c:pt>
                <c:pt idx="2490">
                  <c:v>12260.07</c:v>
                </c:pt>
                <c:pt idx="2491">
                  <c:v>12289.4</c:v>
                </c:pt>
                <c:pt idx="2492">
                  <c:v>12490.74</c:v>
                </c:pt>
                <c:pt idx="2493">
                  <c:v>12522.89</c:v>
                </c:pt>
                <c:pt idx="2494">
                  <c:v>12362.1</c:v>
                </c:pt>
                <c:pt idx="2495">
                  <c:v>12419.9</c:v>
                </c:pt>
                <c:pt idx="2496">
                  <c:v>12417.47</c:v>
                </c:pt>
                <c:pt idx="2497">
                  <c:v>12147.24</c:v>
                </c:pt>
                <c:pt idx="2498">
                  <c:v>12189.04</c:v>
                </c:pt>
                <c:pt idx="2499">
                  <c:v>12253.15</c:v>
                </c:pt>
                <c:pt idx="2500">
                  <c:v>11872.44</c:v>
                </c:pt>
                <c:pt idx="2501">
                  <c:v>11658.51</c:v>
                </c:pt>
                <c:pt idx="2502">
                  <c:v>11567.96</c:v>
                </c:pt>
                <c:pt idx="2503">
                  <c:v>11650.15</c:v>
                </c:pt>
                <c:pt idx="2504">
                  <c:v>11845.41</c:v>
                </c:pt>
                <c:pt idx="2505">
                  <c:v>11693.8</c:v>
                </c:pt>
                <c:pt idx="2506">
                  <c:v>11679.68</c:v>
                </c:pt>
                <c:pt idx="2507">
                  <c:v>11750.13</c:v>
                </c:pt>
                <c:pt idx="2508">
                  <c:v>11492.66</c:v>
                </c:pt>
                <c:pt idx="2509">
                  <c:v>11412.67</c:v>
                </c:pt>
                <c:pt idx="2510">
                  <c:v>11562.74</c:v>
                </c:pt>
                <c:pt idx="2511">
                  <c:v>11715.37</c:v>
                </c:pt>
                <c:pt idx="2512">
                  <c:v>11651.18</c:v>
                </c:pt>
                <c:pt idx="2513">
                  <c:v>11802.85</c:v>
                </c:pt>
                <c:pt idx="2514">
                  <c:v>11747.04</c:v>
                </c:pt>
                <c:pt idx="2515">
                  <c:v>11611.51</c:v>
                </c:pt>
                <c:pt idx="2516">
                  <c:v>11658.04</c:v>
                </c:pt>
                <c:pt idx="2517">
                  <c:v>11730.02</c:v>
                </c:pt>
                <c:pt idx="2518">
                  <c:v>11701.02</c:v>
                </c:pt>
                <c:pt idx="2519">
                  <c:v>11838.88</c:v>
                </c:pt>
                <c:pt idx="2520">
                  <c:v>11939.28</c:v>
                </c:pt>
                <c:pt idx="2521">
                  <c:v>11953.78</c:v>
                </c:pt>
                <c:pt idx="2522">
                  <c:v>11910.86</c:v>
                </c:pt>
                <c:pt idx="2523">
                  <c:v>12025.04</c:v>
                </c:pt>
                <c:pt idx="2524">
                  <c:v>12126.78</c:v>
                </c:pt>
                <c:pt idx="2525">
                  <c:v>12191.73</c:v>
                </c:pt>
                <c:pt idx="2526">
                  <c:v>12226.1</c:v>
                </c:pt>
                <c:pt idx="2527">
                  <c:v>12268.71</c:v>
                </c:pt>
                <c:pt idx="2528">
                  <c:v>12359.07</c:v>
                </c:pt>
                <c:pt idx="2529">
                  <c:v>12410.25</c:v>
                </c:pt>
                <c:pt idx="2530">
                  <c:v>12468.53</c:v>
                </c:pt>
                <c:pt idx="2531">
                  <c:v>12380.31</c:v>
                </c:pt>
                <c:pt idx="2532">
                  <c:v>12372.61</c:v>
                </c:pt>
                <c:pt idx="2533">
                  <c:v>12389.62</c:v>
                </c:pt>
                <c:pt idx="2534">
                  <c:v>12457.7</c:v>
                </c:pt>
                <c:pt idx="2535">
                  <c:v>12468.01</c:v>
                </c:pt>
                <c:pt idx="2536">
                  <c:v>12342.33</c:v>
                </c:pt>
                <c:pt idx="2537">
                  <c:v>12307.15</c:v>
                </c:pt>
                <c:pt idx="2538">
                  <c:v>12234.18</c:v>
                </c:pt>
                <c:pt idx="2539">
                  <c:v>12288.54</c:v>
                </c:pt>
                <c:pt idx="2540">
                  <c:v>12380.94</c:v>
                </c:pt>
                <c:pt idx="2541">
                  <c:v>12428.08</c:v>
                </c:pt>
                <c:pt idx="2542">
                  <c:v>12263.83</c:v>
                </c:pt>
                <c:pt idx="2543">
                  <c:v>11925.25</c:v>
                </c:pt>
                <c:pt idx="2544">
                  <c:v>11925.25</c:v>
                </c:pt>
                <c:pt idx="2545">
                  <c:v>12012.81</c:v>
                </c:pt>
                <c:pt idx="2546">
                  <c:v>12097.43</c:v>
                </c:pt>
                <c:pt idx="2547">
                  <c:v>11970.2</c:v>
                </c:pt>
                <c:pt idx="2548">
                  <c:v>12094.26</c:v>
                </c:pt>
                <c:pt idx="2549">
                  <c:v>12164.2</c:v>
                </c:pt>
                <c:pt idx="2550">
                  <c:v>12511.65</c:v>
                </c:pt>
                <c:pt idx="2551">
                  <c:v>12486.56</c:v>
                </c:pt>
                <c:pt idx="2552">
                  <c:v>12629.79</c:v>
                </c:pt>
                <c:pt idx="2553">
                  <c:v>12670.11</c:v>
                </c:pt>
                <c:pt idx="2554">
                  <c:v>12654.95</c:v>
                </c:pt>
                <c:pt idx="2555">
                  <c:v>12633.6</c:v>
                </c:pt>
                <c:pt idx="2556">
                  <c:v>12747.96</c:v>
                </c:pt>
                <c:pt idx="2557">
                  <c:v>12754.69</c:v>
                </c:pt>
                <c:pt idx="2558">
                  <c:v>12798.19</c:v>
                </c:pt>
                <c:pt idx="2559">
                  <c:v>12872.1</c:v>
                </c:pt>
                <c:pt idx="2560">
                  <c:v>12894.51</c:v>
                </c:pt>
                <c:pt idx="2561">
                  <c:v>12941.71</c:v>
                </c:pt>
                <c:pt idx="2562">
                  <c:v>12939.62</c:v>
                </c:pt>
                <c:pt idx="2563">
                  <c:v>12910.23</c:v>
                </c:pt>
                <c:pt idx="2564">
                  <c:v>12866.79</c:v>
                </c:pt>
                <c:pt idx="2565">
                  <c:v>12961.05</c:v>
                </c:pt>
                <c:pt idx="2566">
                  <c:v>13136.28</c:v>
                </c:pt>
                <c:pt idx="2567">
                  <c:v>13148.5</c:v>
                </c:pt>
                <c:pt idx="2568">
                  <c:v>13179.89</c:v>
                </c:pt>
                <c:pt idx="2569">
                  <c:v>13289.46</c:v>
                </c:pt>
                <c:pt idx="2570">
                  <c:v>13228.56</c:v>
                </c:pt>
                <c:pt idx="2571">
                  <c:v>13198.37</c:v>
                </c:pt>
                <c:pt idx="2572">
                  <c:v>13283.51</c:v>
                </c:pt>
                <c:pt idx="2573">
                  <c:v>13230.07</c:v>
                </c:pt>
                <c:pt idx="2574">
                  <c:v>13180.23</c:v>
                </c:pt>
                <c:pt idx="2575">
                  <c:v>13241.75</c:v>
                </c:pt>
                <c:pt idx="2576">
                  <c:v>13207.01</c:v>
                </c:pt>
                <c:pt idx="2577">
                  <c:v>13221.12</c:v>
                </c:pt>
                <c:pt idx="2578">
                  <c:v>13158.14</c:v>
                </c:pt>
                <c:pt idx="2579">
                  <c:v>13137.7</c:v>
                </c:pt>
                <c:pt idx="2580">
                  <c:v>13163.88</c:v>
                </c:pt>
                <c:pt idx="2581">
                  <c:v>13246.45</c:v>
                </c:pt>
                <c:pt idx="2582">
                  <c:v>13236.42</c:v>
                </c:pt>
                <c:pt idx="2583">
                  <c:v>13287.07</c:v>
                </c:pt>
                <c:pt idx="2584">
                  <c:v>13245.58</c:v>
                </c:pt>
                <c:pt idx="2585">
                  <c:v>13236.38</c:v>
                </c:pt>
                <c:pt idx="2586">
                  <c:v>12964.68</c:v>
                </c:pt>
                <c:pt idx="2587">
                  <c:v>12989.29</c:v>
                </c:pt>
                <c:pt idx="2588">
                  <c:v>13140.57</c:v>
                </c:pt>
                <c:pt idx="2589">
                  <c:v>13054.8</c:v>
                </c:pt>
                <c:pt idx="2590">
                  <c:v>13166.58</c:v>
                </c:pt>
                <c:pt idx="2591">
                  <c:v>13105.61</c:v>
                </c:pt>
                <c:pt idx="2592">
                  <c:v>13070.72</c:v>
                </c:pt>
                <c:pt idx="2593">
                  <c:v>13146.74</c:v>
                </c:pt>
                <c:pt idx="2594">
                  <c:v>13221.64</c:v>
                </c:pt>
                <c:pt idx="2595">
                  <c:v>13282.72</c:v>
                </c:pt>
                <c:pt idx="2596">
                  <c:v>13407.66</c:v>
                </c:pt>
                <c:pt idx="2597">
                  <c:v>13287.83</c:v>
                </c:pt>
                <c:pt idx="2598">
                  <c:v>13222.16</c:v>
                </c:pt>
                <c:pt idx="2599">
                  <c:v>13211.96</c:v>
                </c:pt>
                <c:pt idx="2600">
                  <c:v>13318.9</c:v>
                </c:pt>
                <c:pt idx="2601">
                  <c:v>13300.98</c:v>
                </c:pt>
                <c:pt idx="2602">
                  <c:v>13300.98</c:v>
                </c:pt>
                <c:pt idx="2603">
                  <c:v>13300.98</c:v>
                </c:pt>
                <c:pt idx="2604">
                  <c:v>13300.98</c:v>
                </c:pt>
                <c:pt idx="2605">
                  <c:v>13337.11</c:v>
                </c:pt>
                <c:pt idx="2606">
                  <c:v>13249.01</c:v>
                </c:pt>
                <c:pt idx="2607">
                  <c:v>13249.01</c:v>
                </c:pt>
                <c:pt idx="2608">
                  <c:v>13249.01</c:v>
                </c:pt>
                <c:pt idx="2609">
                  <c:v>13385.93</c:v>
                </c:pt>
                <c:pt idx="2610">
                  <c:v>13219.14</c:v>
                </c:pt>
                <c:pt idx="2611">
                  <c:v>13126.99</c:v>
                </c:pt>
                <c:pt idx="2612">
                  <c:v>13226.83</c:v>
                </c:pt>
                <c:pt idx="2613">
                  <c:v>13320.18</c:v>
                </c:pt>
                <c:pt idx="2614">
                  <c:v>13495.06</c:v>
                </c:pt>
                <c:pt idx="2615">
                  <c:v>13483.31</c:v>
                </c:pt>
                <c:pt idx="2616">
                  <c:v>13451.52</c:v>
                </c:pt>
                <c:pt idx="2617">
                  <c:v>13456.49</c:v>
                </c:pt>
                <c:pt idx="2618">
                  <c:v>13432.3</c:v>
                </c:pt>
                <c:pt idx="2619">
                  <c:v>13429.43</c:v>
                </c:pt>
                <c:pt idx="2620">
                  <c:v>13526.13</c:v>
                </c:pt>
                <c:pt idx="2621">
                  <c:v>13548.94</c:v>
                </c:pt>
                <c:pt idx="2622">
                  <c:v>13555.87</c:v>
                </c:pt>
                <c:pt idx="2623">
                  <c:v>13515.75</c:v>
                </c:pt>
                <c:pt idx="2624">
                  <c:v>13388.42</c:v>
                </c:pt>
                <c:pt idx="2625">
                  <c:v>13576.68</c:v>
                </c:pt>
                <c:pt idx="2626">
                  <c:v>13204.77</c:v>
                </c:pt>
                <c:pt idx="2627">
                  <c:v>13323.69</c:v>
                </c:pt>
                <c:pt idx="2628">
                  <c:v>13345</c:v>
                </c:pt>
                <c:pt idx="2629">
                  <c:v>13157.12</c:v>
                </c:pt>
                <c:pt idx="2630">
                  <c:v>12981.97</c:v>
                </c:pt>
                <c:pt idx="2631">
                  <c:v>13045.19</c:v>
                </c:pt>
                <c:pt idx="2632">
                  <c:v>13281.74</c:v>
                </c:pt>
                <c:pt idx="2633">
                  <c:v>13478.33</c:v>
                </c:pt>
                <c:pt idx="2634">
                  <c:v>13574.82</c:v>
                </c:pt>
                <c:pt idx="2635">
                  <c:v>13513.81</c:v>
                </c:pt>
                <c:pt idx="2636">
                  <c:v>13494.03</c:v>
                </c:pt>
                <c:pt idx="2637">
                  <c:v>13627.84</c:v>
                </c:pt>
                <c:pt idx="2638">
                  <c:v>13749.78</c:v>
                </c:pt>
                <c:pt idx="2639">
                  <c:v>13745.43</c:v>
                </c:pt>
                <c:pt idx="2640">
                  <c:v>13744.21</c:v>
                </c:pt>
                <c:pt idx="2641">
                  <c:v>13783.89</c:v>
                </c:pt>
                <c:pt idx="2642">
                  <c:v>13681.19</c:v>
                </c:pt>
                <c:pt idx="2643">
                  <c:v>13789</c:v>
                </c:pt>
                <c:pt idx="2644">
                  <c:v>13664</c:v>
                </c:pt>
                <c:pt idx="2645">
                  <c:v>13579.33</c:v>
                </c:pt>
                <c:pt idx="2646">
                  <c:v>13035.24</c:v>
                </c:pt>
                <c:pt idx="2647">
                  <c:v>12790.49</c:v>
                </c:pt>
                <c:pt idx="2648">
                  <c:v>12774.88</c:v>
                </c:pt>
                <c:pt idx="2649">
                  <c:v>12367.46</c:v>
                </c:pt>
                <c:pt idx="2650">
                  <c:v>11890.35</c:v>
                </c:pt>
                <c:pt idx="2651">
                  <c:v>11857.87</c:v>
                </c:pt>
                <c:pt idx="2652">
                  <c:v>11985.39</c:v>
                </c:pt>
                <c:pt idx="2653">
                  <c:v>12127.69</c:v>
                </c:pt>
                <c:pt idx="2654">
                  <c:v>11944.72</c:v>
                </c:pt>
                <c:pt idx="2655">
                  <c:v>11541.87</c:v>
                </c:pt>
                <c:pt idx="2656">
                  <c:v>10625.02</c:v>
                </c:pt>
                <c:pt idx="2657">
                  <c:v>10475.49</c:v>
                </c:pt>
                <c:pt idx="2658">
                  <c:v>10438.68</c:v>
                </c:pt>
                <c:pt idx="2659">
                  <c:v>9161.1299999999992</c:v>
                </c:pt>
                <c:pt idx="2660">
                  <c:v>9232.08</c:v>
                </c:pt>
                <c:pt idx="2661">
                  <c:v>8742.25</c:v>
                </c:pt>
                <c:pt idx="2662">
                  <c:v>8939.1</c:v>
                </c:pt>
                <c:pt idx="2663">
                  <c:v>8441.7099999999991</c:v>
                </c:pt>
                <c:pt idx="2664">
                  <c:v>8610.43</c:v>
                </c:pt>
                <c:pt idx="2665">
                  <c:v>8928.9500000000007</c:v>
                </c:pt>
                <c:pt idx="2666">
                  <c:v>8741.15</c:v>
                </c:pt>
                <c:pt idx="2667">
                  <c:v>9700.57</c:v>
                </c:pt>
                <c:pt idx="2668">
                  <c:v>9874.26</c:v>
                </c:pt>
                <c:pt idx="2669">
                  <c:v>10000.959999999999</c:v>
                </c:pt>
                <c:pt idx="2670">
                  <c:v>9632.52</c:v>
                </c:pt>
                <c:pt idx="2671">
                  <c:v>9815.9699999999993</c:v>
                </c:pt>
                <c:pt idx="2672">
                  <c:v>9935.84</c:v>
                </c:pt>
                <c:pt idx="2673">
                  <c:v>9544.75</c:v>
                </c:pt>
                <c:pt idx="2674">
                  <c:v>9570.82</c:v>
                </c:pt>
                <c:pt idx="2675">
                  <c:v>9525.77</c:v>
                </c:pt>
                <c:pt idx="2676">
                  <c:v>10075.17</c:v>
                </c:pt>
                <c:pt idx="2677">
                  <c:v>10356.700000000001</c:v>
                </c:pt>
                <c:pt idx="2678">
                  <c:v>10332.89</c:v>
                </c:pt>
                <c:pt idx="2679">
                  <c:v>10564.74</c:v>
                </c:pt>
                <c:pt idx="2680">
                  <c:v>10564.74</c:v>
                </c:pt>
                <c:pt idx="2681">
                  <c:v>10564.74</c:v>
                </c:pt>
                <c:pt idx="2682">
                  <c:v>10696.56</c:v>
                </c:pt>
                <c:pt idx="2683">
                  <c:v>10279.76</c:v>
                </c:pt>
                <c:pt idx="2684">
                  <c:v>10301.540000000001</c:v>
                </c:pt>
                <c:pt idx="2685">
                  <c:v>10625.78</c:v>
                </c:pt>
                <c:pt idx="2686">
                  <c:v>10675.9</c:v>
                </c:pt>
                <c:pt idx="2687">
                  <c:v>10249.85</c:v>
                </c:pt>
                <c:pt idx="2688">
                  <c:v>10415.030000000001</c:v>
                </c:pt>
                <c:pt idx="2689">
                  <c:v>10513.79</c:v>
                </c:pt>
                <c:pt idx="2690">
                  <c:v>10336.09</c:v>
                </c:pt>
                <c:pt idx="2691">
                  <c:v>10659.99</c:v>
                </c:pt>
                <c:pt idx="2692">
                  <c:v>10795.63</c:v>
                </c:pt>
                <c:pt idx="2693">
                  <c:v>11107.74</c:v>
                </c:pt>
                <c:pt idx="2694">
                  <c:v>10861.64</c:v>
                </c:pt>
                <c:pt idx="2695">
                  <c:v>10861.64</c:v>
                </c:pt>
                <c:pt idx="2696">
                  <c:v>10466.799999999999</c:v>
                </c:pt>
                <c:pt idx="2697">
                  <c:v>10729.46</c:v>
                </c:pt>
                <c:pt idx="2698">
                  <c:v>10606.2</c:v>
                </c:pt>
                <c:pt idx="2699">
                  <c:v>10759.27</c:v>
                </c:pt>
                <c:pt idx="2700">
                  <c:v>10904.48</c:v>
                </c:pt>
                <c:pt idx="2701">
                  <c:v>10824.99</c:v>
                </c:pt>
                <c:pt idx="2702">
                  <c:v>10819.5</c:v>
                </c:pt>
                <c:pt idx="2703">
                  <c:v>10542.66</c:v>
                </c:pt>
                <c:pt idx="2704">
                  <c:v>10337.02</c:v>
                </c:pt>
                <c:pt idx="2705">
                  <c:v>10465.17</c:v>
                </c:pt>
                <c:pt idx="2706">
                  <c:v>11058.87</c:v>
                </c:pt>
                <c:pt idx="2707">
                  <c:v>11075.29</c:v>
                </c:pt>
                <c:pt idx="2708">
                  <c:v>11223.71</c:v>
                </c:pt>
                <c:pt idx="2709">
                  <c:v>11065.93</c:v>
                </c:pt>
                <c:pt idx="2710">
                  <c:v>11073.87</c:v>
                </c:pt>
                <c:pt idx="2711">
                  <c:v>11391.28</c:v>
                </c:pt>
                <c:pt idx="2712">
                  <c:v>11504.65</c:v>
                </c:pt>
                <c:pt idx="2713">
                  <c:v>11657.69</c:v>
                </c:pt>
                <c:pt idx="2714">
                  <c:v>11781.13</c:v>
                </c:pt>
                <c:pt idx="2715">
                  <c:v>11586.85</c:v>
                </c:pt>
                <c:pt idx="2716">
                  <c:v>11586.85</c:v>
                </c:pt>
                <c:pt idx="2717">
                  <c:v>12021.28</c:v>
                </c:pt>
                <c:pt idx="2718">
                  <c:v>12487.36</c:v>
                </c:pt>
                <c:pt idx="2719">
                  <c:v>12430.56</c:v>
                </c:pt>
                <c:pt idx="2720">
                  <c:v>12847.68</c:v>
                </c:pt>
                <c:pt idx="2721">
                  <c:v>12819.59</c:v>
                </c:pt>
                <c:pt idx="2722">
                  <c:v>12617.99</c:v>
                </c:pt>
                <c:pt idx="2723">
                  <c:v>12530.16</c:v>
                </c:pt>
                <c:pt idx="2724">
                  <c:v>11970.29</c:v>
                </c:pt>
                <c:pt idx="2725">
                  <c:v>11949.28</c:v>
                </c:pt>
                <c:pt idx="2726">
                  <c:v>11911.35</c:v>
                </c:pt>
                <c:pt idx="2727">
                  <c:v>12315.66</c:v>
                </c:pt>
                <c:pt idx="2728">
                  <c:v>12382.14</c:v>
                </c:pt>
                <c:pt idx="2729">
                  <c:v>12281.53</c:v>
                </c:pt>
                <c:pt idx="2730">
                  <c:v>12330.76</c:v>
                </c:pt>
                <c:pt idx="2731">
                  <c:v>12262.97</c:v>
                </c:pt>
                <c:pt idx="2732">
                  <c:v>12523.76</c:v>
                </c:pt>
                <c:pt idx="2733">
                  <c:v>12093.94</c:v>
                </c:pt>
                <c:pt idx="2734">
                  <c:v>12177.87</c:v>
                </c:pt>
                <c:pt idx="2735">
                  <c:v>12089.39</c:v>
                </c:pt>
                <c:pt idx="2736">
                  <c:v>12232.12</c:v>
                </c:pt>
                <c:pt idx="2737">
                  <c:v>12310.93</c:v>
                </c:pt>
                <c:pt idx="2738">
                  <c:v>12260.57</c:v>
                </c:pt>
                <c:pt idx="2739">
                  <c:v>12608.46</c:v>
                </c:pt>
                <c:pt idx="2740">
                  <c:v>12528.18</c:v>
                </c:pt>
                <c:pt idx="2741">
                  <c:v>12733.45</c:v>
                </c:pt>
                <c:pt idx="2742">
                  <c:v>12616.8</c:v>
                </c:pt>
                <c:pt idx="2743">
                  <c:v>12494.81</c:v>
                </c:pt>
                <c:pt idx="2744">
                  <c:v>12489.46</c:v>
                </c:pt>
                <c:pt idx="2745">
                  <c:v>12633.71</c:v>
                </c:pt>
                <c:pt idx="2746">
                  <c:v>12799.97</c:v>
                </c:pt>
                <c:pt idx="2747">
                  <c:v>12697.36</c:v>
                </c:pt>
                <c:pt idx="2748">
                  <c:v>12930.98</c:v>
                </c:pt>
                <c:pt idx="2749">
                  <c:v>12874.97</c:v>
                </c:pt>
                <c:pt idx="2750">
                  <c:v>12919.61</c:v>
                </c:pt>
                <c:pt idx="2751">
                  <c:v>13046.92</c:v>
                </c:pt>
                <c:pt idx="2752">
                  <c:v>13171.83</c:v>
                </c:pt>
                <c:pt idx="2753">
                  <c:v>13104.25</c:v>
                </c:pt>
                <c:pt idx="2754">
                  <c:v>13103.39</c:v>
                </c:pt>
                <c:pt idx="2755">
                  <c:v>12838.06</c:v>
                </c:pt>
                <c:pt idx="2756">
                  <c:v>12838.66</c:v>
                </c:pt>
                <c:pt idx="2757">
                  <c:v>12835.28</c:v>
                </c:pt>
                <c:pt idx="2758">
                  <c:v>12822.26</c:v>
                </c:pt>
                <c:pt idx="2759">
                  <c:v>12379.65</c:v>
                </c:pt>
                <c:pt idx="2760">
                  <c:v>12313.36</c:v>
                </c:pt>
                <c:pt idx="2761">
                  <c:v>12646.98</c:v>
                </c:pt>
                <c:pt idx="2762">
                  <c:v>12600.87</c:v>
                </c:pt>
                <c:pt idx="2763">
                  <c:v>12660.25</c:v>
                </c:pt>
                <c:pt idx="2764">
                  <c:v>12591.68</c:v>
                </c:pt>
                <c:pt idx="2765">
                  <c:v>12674.88</c:v>
                </c:pt>
                <c:pt idx="2766">
                  <c:v>12687.53</c:v>
                </c:pt>
                <c:pt idx="2767">
                  <c:v>12946.89</c:v>
                </c:pt>
                <c:pt idx="2768">
                  <c:v>13058.63</c:v>
                </c:pt>
                <c:pt idx="2769">
                  <c:v>12993.71</c:v>
                </c:pt>
                <c:pt idx="2770">
                  <c:v>12901.34</c:v>
                </c:pt>
                <c:pt idx="2771">
                  <c:v>12920.66</c:v>
                </c:pt>
                <c:pt idx="2772">
                  <c:v>12881.76</c:v>
                </c:pt>
                <c:pt idx="2773">
                  <c:v>12977.33</c:v>
                </c:pt>
                <c:pt idx="2774">
                  <c:v>12830</c:v>
                </c:pt>
                <c:pt idx="2775">
                  <c:v>12764.8</c:v>
                </c:pt>
                <c:pt idx="2776">
                  <c:v>13066.54</c:v>
                </c:pt>
                <c:pt idx="2777">
                  <c:v>13061.62</c:v>
                </c:pt>
                <c:pt idx="2778">
                  <c:v>13190.15</c:v>
                </c:pt>
                <c:pt idx="2779">
                  <c:v>13096.36</c:v>
                </c:pt>
                <c:pt idx="2780">
                  <c:v>13033.2</c:v>
                </c:pt>
                <c:pt idx="2781">
                  <c:v>12945.38</c:v>
                </c:pt>
                <c:pt idx="2782">
                  <c:v>12974.25</c:v>
                </c:pt>
                <c:pt idx="2783">
                  <c:v>13243.43</c:v>
                </c:pt>
                <c:pt idx="2784">
                  <c:v>13057.77</c:v>
                </c:pt>
                <c:pt idx="2785">
                  <c:v>12842.66</c:v>
                </c:pt>
                <c:pt idx="2786">
                  <c:v>13100.28</c:v>
                </c:pt>
                <c:pt idx="2787">
                  <c:v>12968.33</c:v>
                </c:pt>
                <c:pt idx="2788">
                  <c:v>13237.21</c:v>
                </c:pt>
                <c:pt idx="2789">
                  <c:v>13208.89</c:v>
                </c:pt>
                <c:pt idx="2790">
                  <c:v>13202.84</c:v>
                </c:pt>
                <c:pt idx="2791">
                  <c:v>13193.66</c:v>
                </c:pt>
                <c:pt idx="2792">
                  <c:v>13217.67</c:v>
                </c:pt>
                <c:pt idx="2793">
                  <c:v>13255.37</c:v>
                </c:pt>
                <c:pt idx="2794">
                  <c:v>13208.12</c:v>
                </c:pt>
                <c:pt idx="2795">
                  <c:v>13116.25</c:v>
                </c:pt>
                <c:pt idx="2796">
                  <c:v>12542.44</c:v>
                </c:pt>
                <c:pt idx="2797">
                  <c:v>12594.39</c:v>
                </c:pt>
                <c:pt idx="2798">
                  <c:v>12642.97</c:v>
                </c:pt>
                <c:pt idx="2799">
                  <c:v>12606.57</c:v>
                </c:pt>
                <c:pt idx="2800">
                  <c:v>12469.2</c:v>
                </c:pt>
                <c:pt idx="2801">
                  <c:v>12870.87</c:v>
                </c:pt>
                <c:pt idx="2802">
                  <c:v>12825.82</c:v>
                </c:pt>
                <c:pt idx="2803">
                  <c:v>12760.73</c:v>
                </c:pt>
                <c:pt idx="2804">
                  <c:v>12730.77</c:v>
                </c:pt>
                <c:pt idx="2805">
                  <c:v>12689.04</c:v>
                </c:pt>
                <c:pt idx="2806">
                  <c:v>12828.31</c:v>
                </c:pt>
                <c:pt idx="2807">
                  <c:v>12906.02</c:v>
                </c:pt>
                <c:pt idx="2808">
                  <c:v>12928.57</c:v>
                </c:pt>
                <c:pt idx="2809">
                  <c:v>13042.21</c:v>
                </c:pt>
                <c:pt idx="2810">
                  <c:v>13051.23</c:v>
                </c:pt>
                <c:pt idx="2811">
                  <c:v>13138.41</c:v>
                </c:pt>
                <c:pt idx="2812">
                  <c:v>13018.99</c:v>
                </c:pt>
                <c:pt idx="2813">
                  <c:v>13028.06</c:v>
                </c:pt>
                <c:pt idx="2814">
                  <c:v>12703.75</c:v>
                </c:pt>
                <c:pt idx="2815">
                  <c:v>12908.99</c:v>
                </c:pt>
                <c:pt idx="2816">
                  <c:v>12854.66</c:v>
                </c:pt>
                <c:pt idx="2817">
                  <c:v>12736.95</c:v>
                </c:pt>
                <c:pt idx="2818">
                  <c:v>12557.64</c:v>
                </c:pt>
                <c:pt idx="2819">
                  <c:v>12543.06</c:v>
                </c:pt>
                <c:pt idx="2820">
                  <c:v>12645.75</c:v>
                </c:pt>
                <c:pt idx="2821">
                  <c:v>12177.18</c:v>
                </c:pt>
                <c:pt idx="2822">
                  <c:v>12063.57</c:v>
                </c:pt>
                <c:pt idx="2823">
                  <c:v>11560.51</c:v>
                </c:pt>
                <c:pt idx="2824">
                  <c:v>11598.07</c:v>
                </c:pt>
                <c:pt idx="2825">
                  <c:v>11556.48</c:v>
                </c:pt>
                <c:pt idx="2826">
                  <c:v>11788.28</c:v>
                </c:pt>
                <c:pt idx="2827">
                  <c:v>12088.98</c:v>
                </c:pt>
                <c:pt idx="2828">
                  <c:v>12324.22</c:v>
                </c:pt>
                <c:pt idx="2829">
                  <c:v>12568.09</c:v>
                </c:pt>
                <c:pt idx="2830">
                  <c:v>12480.02</c:v>
                </c:pt>
                <c:pt idx="2831">
                  <c:v>13095.97</c:v>
                </c:pt>
                <c:pt idx="2832">
                  <c:v>13163.11</c:v>
                </c:pt>
                <c:pt idx="2833">
                  <c:v>13216.18</c:v>
                </c:pt>
                <c:pt idx="2834">
                  <c:v>13052.95</c:v>
                </c:pt>
                <c:pt idx="2835">
                  <c:v>13076.72</c:v>
                </c:pt>
                <c:pt idx="2836">
                  <c:v>13138.61</c:v>
                </c:pt>
                <c:pt idx="2837">
                  <c:v>13133.47</c:v>
                </c:pt>
                <c:pt idx="2838">
                  <c:v>13201.89</c:v>
                </c:pt>
                <c:pt idx="2839">
                  <c:v>13086.16</c:v>
                </c:pt>
                <c:pt idx="2840">
                  <c:v>13137.25</c:v>
                </c:pt>
                <c:pt idx="2841">
                  <c:v>13126.97</c:v>
                </c:pt>
                <c:pt idx="2842">
                  <c:v>13292.44</c:v>
                </c:pt>
                <c:pt idx="2843">
                  <c:v>13289.8</c:v>
                </c:pt>
                <c:pt idx="2844">
                  <c:v>13286.57</c:v>
                </c:pt>
                <c:pt idx="2845">
                  <c:v>13335.68</c:v>
                </c:pt>
                <c:pt idx="2846">
                  <c:v>13291.16</c:v>
                </c:pt>
                <c:pt idx="2847">
                  <c:v>13382.3</c:v>
                </c:pt>
                <c:pt idx="2848">
                  <c:v>13313.24</c:v>
                </c:pt>
                <c:pt idx="2849">
                  <c:v>13252.86</c:v>
                </c:pt>
                <c:pt idx="2850">
                  <c:v>13298.96</c:v>
                </c:pt>
                <c:pt idx="2851">
                  <c:v>13271</c:v>
                </c:pt>
                <c:pt idx="2852">
                  <c:v>13278.49</c:v>
                </c:pt>
                <c:pt idx="2853">
                  <c:v>13340.26</c:v>
                </c:pt>
                <c:pt idx="2854">
                  <c:v>13295.73</c:v>
                </c:pt>
                <c:pt idx="2855">
                  <c:v>13114.3</c:v>
                </c:pt>
                <c:pt idx="2856">
                  <c:v>13223.16</c:v>
                </c:pt>
                <c:pt idx="2857">
                  <c:v>13362.87</c:v>
                </c:pt>
                <c:pt idx="2858">
                  <c:v>13565.98</c:v>
                </c:pt>
                <c:pt idx="2859">
                  <c:v>13667.25</c:v>
                </c:pt>
                <c:pt idx="2860">
                  <c:v>13630.51</c:v>
                </c:pt>
                <c:pt idx="2861">
                  <c:v>13246.3</c:v>
                </c:pt>
                <c:pt idx="2862">
                  <c:v>13418.11</c:v>
                </c:pt>
                <c:pt idx="2863">
                  <c:v>13587.23</c:v>
                </c:pt>
                <c:pt idx="2864">
                  <c:v>13587.23</c:v>
                </c:pt>
                <c:pt idx="2865">
                  <c:v>13587.23</c:v>
                </c:pt>
                <c:pt idx="2866">
                  <c:v>13790.29</c:v>
                </c:pt>
                <c:pt idx="2867">
                  <c:v>13761.38</c:v>
                </c:pt>
                <c:pt idx="2868">
                  <c:v>13718.78</c:v>
                </c:pt>
                <c:pt idx="2869">
                  <c:v>13718.78</c:v>
                </c:pt>
                <c:pt idx="2870">
                  <c:v>13718.78</c:v>
                </c:pt>
                <c:pt idx="2871">
                  <c:v>13726.74</c:v>
                </c:pt>
                <c:pt idx="2872">
                  <c:v>13651.22</c:v>
                </c:pt>
                <c:pt idx="2873">
                  <c:v>13891.97</c:v>
                </c:pt>
                <c:pt idx="2874">
                  <c:v>13968.24</c:v>
                </c:pt>
                <c:pt idx="2875">
                  <c:v>14049.53</c:v>
                </c:pt>
                <c:pt idx="2876">
                  <c:v>13936.66</c:v>
                </c:pt>
                <c:pt idx="2877">
                  <c:v>13925.06</c:v>
                </c:pt>
                <c:pt idx="2878">
                  <c:v>13939.71</c:v>
                </c:pt>
                <c:pt idx="2879">
                  <c:v>13988.7</c:v>
                </c:pt>
                <c:pt idx="2880">
                  <c:v>13787.73</c:v>
                </c:pt>
                <c:pt idx="2881">
                  <c:v>13848.35</c:v>
                </c:pt>
                <c:pt idx="2882">
                  <c:v>13815.06</c:v>
                </c:pt>
                <c:pt idx="2883">
                  <c:v>13921.37</c:v>
                </c:pt>
                <c:pt idx="2884">
                  <c:v>13906.67</c:v>
                </c:pt>
                <c:pt idx="2885">
                  <c:v>13873.97</c:v>
                </c:pt>
                <c:pt idx="2886">
                  <c:v>13643.95</c:v>
                </c:pt>
                <c:pt idx="2887">
                  <c:v>13870.99</c:v>
                </c:pt>
                <c:pt idx="2888">
                  <c:v>13620.46</c:v>
                </c:pt>
                <c:pt idx="2889">
                  <c:v>13665.93</c:v>
                </c:pt>
                <c:pt idx="2890">
                  <c:v>13432.87</c:v>
                </c:pt>
                <c:pt idx="2891">
                  <c:v>13622.02</c:v>
                </c:pt>
                <c:pt idx="2892">
                  <c:v>13835.16</c:v>
                </c:pt>
                <c:pt idx="2893">
                  <c:v>13933.63</c:v>
                </c:pt>
                <c:pt idx="2894">
                  <c:v>14060.29</c:v>
                </c:pt>
                <c:pt idx="2895">
                  <c:v>14056.72</c:v>
                </c:pt>
                <c:pt idx="2896">
                  <c:v>14059.91</c:v>
                </c:pt>
                <c:pt idx="2897">
                  <c:v>14011.8</c:v>
                </c:pt>
                <c:pt idx="2898">
                  <c:v>13932.97</c:v>
                </c:pt>
                <c:pt idx="2899">
                  <c:v>14040.91</c:v>
                </c:pt>
                <c:pt idx="2900">
                  <c:v>14049.89</c:v>
                </c:pt>
                <c:pt idx="2901">
                  <c:v>14109.48</c:v>
                </c:pt>
                <c:pt idx="2902">
                  <c:v>14064.6</c:v>
                </c:pt>
                <c:pt idx="2903">
                  <c:v>13909.27</c:v>
                </c:pt>
                <c:pt idx="2904">
                  <c:v>13886.93</c:v>
                </c:pt>
                <c:pt idx="2905">
                  <c:v>13993.23</c:v>
                </c:pt>
                <c:pt idx="2906">
                  <c:v>13950.04</c:v>
                </c:pt>
                <c:pt idx="2907">
                  <c:v>13864.81</c:v>
                </c:pt>
                <c:pt idx="2908">
                  <c:v>13976</c:v>
                </c:pt>
                <c:pt idx="2909">
                  <c:v>13879.33</c:v>
                </c:pt>
                <c:pt idx="2910">
                  <c:v>13786.29</c:v>
                </c:pt>
                <c:pt idx="2911">
                  <c:v>14012.82</c:v>
                </c:pt>
                <c:pt idx="2912">
                  <c:v>14039.8</c:v>
                </c:pt>
                <c:pt idx="2913">
                  <c:v>14080.03</c:v>
                </c:pt>
                <c:pt idx="2914">
                  <c:v>14056.34</c:v>
                </c:pt>
                <c:pt idx="2915">
                  <c:v>13920.69</c:v>
                </c:pt>
                <c:pt idx="2916">
                  <c:v>14380.91</c:v>
                </c:pt>
                <c:pt idx="2917">
                  <c:v>14437.94</c:v>
                </c:pt>
                <c:pt idx="2918">
                  <c:v>14540.25</c:v>
                </c:pt>
                <c:pt idx="2919">
                  <c:v>14569.39</c:v>
                </c:pt>
                <c:pt idx="2920">
                  <c:v>14502.39</c:v>
                </c:pt>
                <c:pt idx="2921">
                  <c:v>14461.42</c:v>
                </c:pt>
                <c:pt idx="2922">
                  <c:v>14557.58</c:v>
                </c:pt>
                <c:pt idx="2923">
                  <c:v>14596.61</c:v>
                </c:pt>
                <c:pt idx="2924">
                  <c:v>14775.52</c:v>
                </c:pt>
                <c:pt idx="2925">
                  <c:v>14621</c:v>
                </c:pt>
                <c:pt idx="2926">
                  <c:v>14657.21</c:v>
                </c:pt>
                <c:pt idx="2927">
                  <c:v>14662.02</c:v>
                </c:pt>
                <c:pt idx="2928">
                  <c:v>14610.39</c:v>
                </c:pt>
                <c:pt idx="2929">
                  <c:v>14621.36</c:v>
                </c:pt>
                <c:pt idx="2930">
                  <c:v>14748.94</c:v>
                </c:pt>
                <c:pt idx="2931">
                  <c:v>14817.72</c:v>
                </c:pt>
                <c:pt idx="2932">
                  <c:v>15008.61</c:v>
                </c:pt>
                <c:pt idx="2933">
                  <c:v>15008.34</c:v>
                </c:pt>
                <c:pt idx="2934">
                  <c:v>15107.17</c:v>
                </c:pt>
                <c:pt idx="2935">
                  <c:v>15107.17</c:v>
                </c:pt>
                <c:pt idx="2936">
                  <c:v>15107.17</c:v>
                </c:pt>
                <c:pt idx="2937">
                  <c:v>15212.68</c:v>
                </c:pt>
                <c:pt idx="2938">
                  <c:v>15176.36</c:v>
                </c:pt>
                <c:pt idx="2939">
                  <c:v>15202.68</c:v>
                </c:pt>
                <c:pt idx="2940">
                  <c:v>15234.16</c:v>
                </c:pt>
                <c:pt idx="2941">
                  <c:v>15215</c:v>
                </c:pt>
                <c:pt idx="2942">
                  <c:v>15234.36</c:v>
                </c:pt>
                <c:pt idx="2943">
                  <c:v>15209.15</c:v>
                </c:pt>
                <c:pt idx="2944">
                  <c:v>15255.33</c:v>
                </c:pt>
                <c:pt idx="2945">
                  <c:v>15459.75</c:v>
                </c:pt>
                <c:pt idx="2946">
                  <c:v>15368.39</c:v>
                </c:pt>
                <c:pt idx="2947">
                  <c:v>15129.51</c:v>
                </c:pt>
                <c:pt idx="2948">
                  <c:v>15195.97</c:v>
                </c:pt>
                <c:pt idx="2949">
                  <c:v>15320.52</c:v>
                </c:pt>
                <c:pt idx="2950">
                  <c:v>15279.62</c:v>
                </c:pt>
                <c:pt idx="2951">
                  <c:v>15296.34</c:v>
                </c:pt>
                <c:pt idx="2952">
                  <c:v>15249.27</c:v>
                </c:pt>
                <c:pt idx="2953">
                  <c:v>15292.18</c:v>
                </c:pt>
                <c:pt idx="2954">
                  <c:v>15154.2</c:v>
                </c:pt>
                <c:pt idx="2955">
                  <c:v>15135.91</c:v>
                </c:pt>
                <c:pt idx="2956">
                  <c:v>15236.47</c:v>
                </c:pt>
                <c:pt idx="2957">
                  <c:v>14856.48</c:v>
                </c:pt>
                <c:pt idx="2958">
                  <c:v>15170.78</c:v>
                </c:pt>
                <c:pt idx="2959">
                  <c:v>15196.74</c:v>
                </c:pt>
                <c:pt idx="2960">
                  <c:v>15399.65</c:v>
                </c:pt>
                <c:pt idx="2961">
                  <c:v>15400.41</c:v>
                </c:pt>
                <c:pt idx="2962">
                  <c:v>15119.75</c:v>
                </c:pt>
                <c:pt idx="2963">
                  <c:v>15150.22</c:v>
                </c:pt>
                <c:pt idx="2964">
                  <c:v>15199.68</c:v>
                </c:pt>
                <c:pt idx="2965">
                  <c:v>15416.64</c:v>
                </c:pt>
                <c:pt idx="2966">
                  <c:v>15396.62</c:v>
                </c:pt>
                <c:pt idx="2967">
                  <c:v>15386.58</c:v>
                </c:pt>
                <c:pt idx="2968">
                  <c:v>15113.56</c:v>
                </c:pt>
                <c:pt idx="2969">
                  <c:v>15370.26</c:v>
                </c:pt>
                <c:pt idx="2970">
                  <c:v>15437.51</c:v>
                </c:pt>
                <c:pt idx="2971">
                  <c:v>15437.51</c:v>
                </c:pt>
                <c:pt idx="2972">
                  <c:v>15465.09</c:v>
                </c:pt>
                <c:pt idx="2973">
                  <c:v>15450.72</c:v>
                </c:pt>
                <c:pt idx="2974">
                  <c:v>15406.73</c:v>
                </c:pt>
                <c:pt idx="2975">
                  <c:v>15519.98</c:v>
                </c:pt>
                <c:pt idx="2976">
                  <c:v>15421.13</c:v>
                </c:pt>
                <c:pt idx="2977">
                  <c:v>15567.36</c:v>
                </c:pt>
                <c:pt idx="2978">
                  <c:v>15602.71</c:v>
                </c:pt>
                <c:pt idx="2979">
                  <c:v>15632.67</c:v>
                </c:pt>
                <c:pt idx="2980">
                  <c:v>15692.9</c:v>
                </c:pt>
                <c:pt idx="2981">
                  <c:v>15677.15</c:v>
                </c:pt>
                <c:pt idx="2982">
                  <c:v>15640.6</c:v>
                </c:pt>
                <c:pt idx="2983">
                  <c:v>15581.14</c:v>
                </c:pt>
                <c:pt idx="2984">
                  <c:v>15571.22</c:v>
                </c:pt>
                <c:pt idx="2985">
                  <c:v>15693.27</c:v>
                </c:pt>
                <c:pt idx="2986">
                  <c:v>15673.64</c:v>
                </c:pt>
                <c:pt idx="2987">
                  <c:v>15729.52</c:v>
                </c:pt>
                <c:pt idx="2988">
                  <c:v>15710.57</c:v>
                </c:pt>
                <c:pt idx="2989">
                  <c:v>15727.67</c:v>
                </c:pt>
                <c:pt idx="2990">
                  <c:v>15448.04</c:v>
                </c:pt>
                <c:pt idx="2991">
                  <c:v>15603.24</c:v>
                </c:pt>
                <c:pt idx="2992">
                  <c:v>15636.33</c:v>
                </c:pt>
                <c:pt idx="2993">
                  <c:v>15456.39</c:v>
                </c:pt>
                <c:pt idx="2994">
                  <c:v>15589.23</c:v>
                </c:pt>
                <c:pt idx="2995">
                  <c:v>15607.97</c:v>
                </c:pt>
                <c:pt idx="2996">
                  <c:v>15554.18</c:v>
                </c:pt>
                <c:pt idx="2997">
                  <c:v>15690.59</c:v>
                </c:pt>
                <c:pt idx="2998">
                  <c:v>15531.04</c:v>
                </c:pt>
                <c:pt idx="2999">
                  <c:v>15603.81</c:v>
                </c:pt>
                <c:pt idx="3000">
                  <c:v>15650.09</c:v>
                </c:pt>
                <c:pt idx="3001">
                  <c:v>15661.97</c:v>
                </c:pt>
                <c:pt idx="3002">
                  <c:v>15511.38</c:v>
                </c:pt>
                <c:pt idx="3003">
                  <c:v>15692.71</c:v>
                </c:pt>
                <c:pt idx="3004">
                  <c:v>15420.64</c:v>
                </c:pt>
                <c:pt idx="3005">
                  <c:v>15687.93</c:v>
                </c:pt>
                <c:pt idx="3006">
                  <c:v>15790.51</c:v>
                </c:pt>
                <c:pt idx="3007">
                  <c:v>15789.64</c:v>
                </c:pt>
                <c:pt idx="3008">
                  <c:v>15788.98</c:v>
                </c:pt>
                <c:pt idx="3009">
                  <c:v>15629.66</c:v>
                </c:pt>
                <c:pt idx="3010">
                  <c:v>15540.31</c:v>
                </c:pt>
                <c:pt idx="3011">
                  <c:v>15133.2</c:v>
                </c:pt>
                <c:pt idx="3012">
                  <c:v>15216.27</c:v>
                </c:pt>
                <c:pt idx="3013">
                  <c:v>15422.5</c:v>
                </c:pt>
                <c:pt idx="3014">
                  <c:v>15514.54</c:v>
                </c:pt>
                <c:pt idx="3015">
                  <c:v>15669.29</c:v>
                </c:pt>
                <c:pt idx="3016">
                  <c:v>15618.98</c:v>
                </c:pt>
                <c:pt idx="3017">
                  <c:v>15519.13</c:v>
                </c:pt>
                <c:pt idx="3018">
                  <c:v>15570.36</c:v>
                </c:pt>
                <c:pt idx="3019">
                  <c:v>15640.47</c:v>
                </c:pt>
                <c:pt idx="3020">
                  <c:v>15544.39</c:v>
                </c:pt>
                <c:pt idx="3021">
                  <c:v>15568.73</c:v>
                </c:pt>
                <c:pt idx="3022">
                  <c:v>15555.08</c:v>
                </c:pt>
                <c:pt idx="3023">
                  <c:v>15692.13</c:v>
                </c:pt>
                <c:pt idx="3024">
                  <c:v>15744.67</c:v>
                </c:pt>
                <c:pt idx="3025">
                  <c:v>15761.45</c:v>
                </c:pt>
                <c:pt idx="3026">
                  <c:v>15745.41</c:v>
                </c:pt>
                <c:pt idx="3027">
                  <c:v>15770.71</c:v>
                </c:pt>
                <c:pt idx="3028">
                  <c:v>15826.09</c:v>
                </c:pt>
                <c:pt idx="3029">
                  <c:v>15937.51</c:v>
                </c:pt>
                <c:pt idx="3030">
                  <c:v>15977.44</c:v>
                </c:pt>
                <c:pt idx="3031">
                  <c:v>15925.73</c:v>
                </c:pt>
                <c:pt idx="3032">
                  <c:v>15921.95</c:v>
                </c:pt>
                <c:pt idx="3033">
                  <c:v>15965.97</c:v>
                </c:pt>
                <c:pt idx="3034">
                  <c:v>15765.81</c:v>
                </c:pt>
                <c:pt idx="3035">
                  <c:v>15808.04</c:v>
                </c:pt>
                <c:pt idx="3036">
                  <c:v>15852.79</c:v>
                </c:pt>
                <c:pt idx="3037">
                  <c:v>15905.85</c:v>
                </c:pt>
                <c:pt idx="3038">
                  <c:v>15860.66</c:v>
                </c:pt>
                <c:pt idx="3039">
                  <c:v>15793.62</c:v>
                </c:pt>
                <c:pt idx="3040">
                  <c:v>15851.75</c:v>
                </c:pt>
                <c:pt idx="3041">
                  <c:v>15887.31</c:v>
                </c:pt>
                <c:pt idx="3042">
                  <c:v>15835.09</c:v>
                </c:pt>
                <c:pt idx="3043">
                  <c:v>15824.29</c:v>
                </c:pt>
                <c:pt idx="3044">
                  <c:v>15840.59</c:v>
                </c:pt>
                <c:pt idx="3045">
                  <c:v>15781.2</c:v>
                </c:pt>
                <c:pt idx="3046">
                  <c:v>15932.12</c:v>
                </c:pt>
                <c:pt idx="3047">
                  <c:v>15843.09</c:v>
                </c:pt>
                <c:pt idx="3048">
                  <c:v>15610.28</c:v>
                </c:pt>
                <c:pt idx="3049">
                  <c:v>15623.15</c:v>
                </c:pt>
                <c:pt idx="3050">
                  <c:v>15609.81</c:v>
                </c:pt>
                <c:pt idx="3051">
                  <c:v>15701.42</c:v>
                </c:pt>
                <c:pt idx="3052">
                  <c:v>15722.99</c:v>
                </c:pt>
                <c:pt idx="3053">
                  <c:v>15616</c:v>
                </c:pt>
                <c:pt idx="3054">
                  <c:v>15651.75</c:v>
                </c:pt>
                <c:pt idx="3055">
                  <c:v>15490.17</c:v>
                </c:pt>
                <c:pt idx="3056">
                  <c:v>15132.06</c:v>
                </c:pt>
                <c:pt idx="3057">
                  <c:v>15348.53</c:v>
                </c:pt>
                <c:pt idx="3058">
                  <c:v>15506.74</c:v>
                </c:pt>
                <c:pt idx="3059">
                  <c:v>15643.97</c:v>
                </c:pt>
                <c:pt idx="3060">
                  <c:v>15531.75</c:v>
                </c:pt>
                <c:pt idx="3061">
                  <c:v>15573.88</c:v>
                </c:pt>
                <c:pt idx="3062">
                  <c:v>15248.56</c:v>
                </c:pt>
                <c:pt idx="3063">
                  <c:v>15365.27</c:v>
                </c:pt>
                <c:pt idx="3064">
                  <c:v>15260.69</c:v>
                </c:pt>
                <c:pt idx="3065">
                  <c:v>15156.44</c:v>
                </c:pt>
                <c:pt idx="3066">
                  <c:v>15036.55</c:v>
                </c:pt>
                <c:pt idx="3067">
                  <c:v>15194.49</c:v>
                </c:pt>
                <c:pt idx="3068">
                  <c:v>14973.33</c:v>
                </c:pt>
                <c:pt idx="3069">
                  <c:v>15250.86</c:v>
                </c:pt>
                <c:pt idx="3070">
                  <c:v>15206.13</c:v>
                </c:pt>
                <c:pt idx="3071">
                  <c:v>15199.14</c:v>
                </c:pt>
                <c:pt idx="3072">
                  <c:v>15146.87</c:v>
                </c:pt>
                <c:pt idx="3073">
                  <c:v>15249.38</c:v>
                </c:pt>
                <c:pt idx="3074">
                  <c:v>15462.72</c:v>
                </c:pt>
                <c:pt idx="3075">
                  <c:v>15587.36</c:v>
                </c:pt>
                <c:pt idx="3076">
                  <c:v>15474.47</c:v>
                </c:pt>
                <c:pt idx="3077">
                  <c:v>15515.83</c:v>
                </c:pt>
                <c:pt idx="3078">
                  <c:v>15522.92</c:v>
                </c:pt>
                <c:pt idx="3079">
                  <c:v>15472.56</c:v>
                </c:pt>
                <c:pt idx="3080">
                  <c:v>15542.98</c:v>
                </c:pt>
                <c:pt idx="3081">
                  <c:v>15599.23</c:v>
                </c:pt>
                <c:pt idx="3082">
                  <c:v>15757.06</c:v>
                </c:pt>
                <c:pt idx="3083">
                  <c:v>15705.81</c:v>
                </c:pt>
                <c:pt idx="3084">
                  <c:v>15696.33</c:v>
                </c:pt>
                <c:pt idx="3085">
                  <c:v>15688.77</c:v>
                </c:pt>
                <c:pt idx="3086">
                  <c:v>15806.29</c:v>
                </c:pt>
                <c:pt idx="3087">
                  <c:v>15954.45</c:v>
                </c:pt>
                <c:pt idx="3088">
                  <c:v>15959.98</c:v>
                </c:pt>
                <c:pt idx="3089">
                  <c:v>16029.65</c:v>
                </c:pt>
                <c:pt idx="3090">
                  <c:v>16054.36</c:v>
                </c:pt>
                <c:pt idx="3091">
                  <c:v>16046.52</c:v>
                </c:pt>
                <c:pt idx="3092">
                  <c:v>16040.47</c:v>
                </c:pt>
                <c:pt idx="3093">
                  <c:v>16067.83</c:v>
                </c:pt>
                <c:pt idx="3094">
                  <c:v>16083.11</c:v>
                </c:pt>
                <c:pt idx="3095">
                  <c:v>16094.07</c:v>
                </c:pt>
                <c:pt idx="3096">
                  <c:v>16148.64</c:v>
                </c:pt>
                <c:pt idx="3097">
                  <c:v>16247.86</c:v>
                </c:pt>
                <c:pt idx="3098">
                  <c:v>16251.13</c:v>
                </c:pt>
                <c:pt idx="3099">
                  <c:v>16221.73</c:v>
                </c:pt>
                <c:pt idx="3100">
                  <c:v>16159.97</c:v>
                </c:pt>
                <c:pt idx="3101">
                  <c:v>16115.69</c:v>
                </c:pt>
                <c:pt idx="3102">
                  <c:v>15937</c:v>
                </c:pt>
                <c:pt idx="3103">
                  <c:v>15878.39</c:v>
                </c:pt>
                <c:pt idx="3104">
                  <c:v>15917.98</c:v>
                </c:pt>
                <c:pt idx="3105">
                  <c:v>15257.04</c:v>
                </c:pt>
                <c:pt idx="3106">
                  <c:v>15280.86</c:v>
                </c:pt>
                <c:pt idx="3107">
                  <c:v>15100.13</c:v>
                </c:pt>
                <c:pt idx="3108">
                  <c:v>15472.67</c:v>
                </c:pt>
                <c:pt idx="3109">
                  <c:v>15263.11</c:v>
                </c:pt>
                <c:pt idx="3110">
                  <c:v>15169.98</c:v>
                </c:pt>
                <c:pt idx="3111">
                  <c:v>15380.79</c:v>
                </c:pt>
                <c:pt idx="3112">
                  <c:v>15813.94</c:v>
                </c:pt>
                <c:pt idx="3113">
                  <c:v>15687.09</c:v>
                </c:pt>
                <c:pt idx="3114">
                  <c:v>15639.26</c:v>
                </c:pt>
                <c:pt idx="3115">
                  <c:v>15623.31</c:v>
                </c:pt>
                <c:pt idx="3116">
                  <c:v>15621.72</c:v>
                </c:pt>
                <c:pt idx="3117">
                  <c:v>15453.56</c:v>
                </c:pt>
                <c:pt idx="3118">
                  <c:v>15476.35</c:v>
                </c:pt>
                <c:pt idx="3119">
                  <c:v>15636.4</c:v>
                </c:pt>
                <c:pt idx="3120">
                  <c:v>15531.69</c:v>
                </c:pt>
                <c:pt idx="3121">
                  <c:v>15239.67</c:v>
                </c:pt>
                <c:pt idx="3122">
                  <c:v>15447.44</c:v>
                </c:pt>
                <c:pt idx="3123">
                  <c:v>15593.47</c:v>
                </c:pt>
                <c:pt idx="3124">
                  <c:v>15756.31</c:v>
                </c:pt>
                <c:pt idx="3125">
                  <c:v>15756.31</c:v>
                </c:pt>
                <c:pt idx="3126">
                  <c:v>15835.25</c:v>
                </c:pt>
                <c:pt idx="3127">
                  <c:v>15963.7</c:v>
                </c:pt>
                <c:pt idx="3128">
                  <c:v>15852.25</c:v>
                </c:pt>
                <c:pt idx="3129">
                  <c:v>15884.86</c:v>
                </c:pt>
                <c:pt idx="3130">
                  <c:v>15884.86</c:v>
                </c:pt>
                <c:pt idx="3131">
                  <c:v>16020.73</c:v>
                </c:pt>
                <c:pt idx="3132">
                  <c:v>16152.61</c:v>
                </c:pt>
                <c:pt idx="3133">
                  <c:v>16271.75</c:v>
                </c:pt>
                <c:pt idx="3134">
                  <c:v>16052.03</c:v>
                </c:pt>
                <c:pt idx="3135">
                  <c:v>15947.74</c:v>
                </c:pt>
                <c:pt idx="3136">
                  <c:v>15768.27</c:v>
                </c:pt>
                <c:pt idx="3137">
                  <c:v>15941.81</c:v>
                </c:pt>
                <c:pt idx="3138">
                  <c:v>16010.32</c:v>
                </c:pt>
                <c:pt idx="3139">
                  <c:v>16031.59</c:v>
                </c:pt>
                <c:pt idx="3140">
                  <c:v>15883.24</c:v>
                </c:pt>
                <c:pt idx="3141">
                  <c:v>15933.72</c:v>
                </c:pt>
                <c:pt idx="3142">
                  <c:v>15772.56</c:v>
                </c:pt>
                <c:pt idx="3143">
                  <c:v>15809.72</c:v>
                </c:pt>
                <c:pt idx="3144">
                  <c:v>15912.33</c:v>
                </c:pt>
                <c:pt idx="3145">
                  <c:v>15603.88</c:v>
                </c:pt>
                <c:pt idx="3146">
                  <c:v>15011.13</c:v>
                </c:pt>
                <c:pt idx="3147">
                  <c:v>15123.87</c:v>
                </c:pt>
                <c:pt idx="3148">
                  <c:v>15459.39</c:v>
                </c:pt>
                <c:pt idx="3149">
                  <c:v>15524.27</c:v>
                </c:pt>
                <c:pt idx="3150">
                  <c:v>15318.95</c:v>
                </c:pt>
                <c:pt idx="3151">
                  <c:v>15471.2</c:v>
                </c:pt>
                <c:pt idx="3152">
                  <c:v>15619.39</c:v>
                </c:pt>
                <c:pt idx="3153">
                  <c:v>15613.77</c:v>
                </c:pt>
                <c:pt idx="3154">
                  <c:v>15368.47</c:v>
                </c:pt>
                <c:pt idx="3155">
                  <c:v>15099.56</c:v>
                </c:pt>
                <c:pt idx="3156">
                  <c:v>15206.64</c:v>
                </c:pt>
                <c:pt idx="3157">
                  <c:v>15242.38</c:v>
                </c:pt>
                <c:pt idx="3158">
                  <c:v>15482.01</c:v>
                </c:pt>
                <c:pt idx="3159">
                  <c:v>15490.44</c:v>
                </c:pt>
                <c:pt idx="3160">
                  <c:v>15425.12</c:v>
                </c:pt>
                <c:pt idx="3161">
                  <c:v>15113.97</c:v>
                </c:pt>
                <c:pt idx="3162">
                  <c:v>15412.71</c:v>
                </c:pt>
                <c:pt idx="3163">
                  <c:v>15370.3</c:v>
                </c:pt>
                <c:pt idx="3164">
                  <c:v>15267.63</c:v>
                </c:pt>
                <c:pt idx="3165">
                  <c:v>15042.51</c:v>
                </c:pt>
                <c:pt idx="3166">
                  <c:v>14731.12</c:v>
                </c:pt>
                <c:pt idx="3167">
                  <c:v>14693</c:v>
                </c:pt>
                <c:pt idx="3168">
                  <c:v>14631.36</c:v>
                </c:pt>
                <c:pt idx="3169">
                  <c:v>14052.1</c:v>
                </c:pt>
                <c:pt idx="3170">
                  <c:v>14567.23</c:v>
                </c:pt>
                <c:pt idx="3171">
                  <c:v>14461.02</c:v>
                </c:pt>
                <c:pt idx="3172">
                  <c:v>13904.85</c:v>
                </c:pt>
                <c:pt idx="3173">
                  <c:v>14000.11</c:v>
                </c:pt>
                <c:pt idx="3174">
                  <c:v>13698.4</c:v>
                </c:pt>
                <c:pt idx="3175">
                  <c:v>13094.54</c:v>
                </c:pt>
                <c:pt idx="3176">
                  <c:v>12834.65</c:v>
                </c:pt>
                <c:pt idx="3177">
                  <c:v>12831.51</c:v>
                </c:pt>
                <c:pt idx="3178">
                  <c:v>13847.93</c:v>
                </c:pt>
                <c:pt idx="3179">
                  <c:v>13442.1</c:v>
                </c:pt>
                <c:pt idx="3180">
                  <c:v>13628.11</c:v>
                </c:pt>
                <c:pt idx="3181">
                  <c:v>13929.11</c:v>
                </c:pt>
                <c:pt idx="3182">
                  <c:v>13917.27</c:v>
                </c:pt>
                <c:pt idx="3183">
                  <c:v>14440.74</c:v>
                </c:pt>
                <c:pt idx="3184">
                  <c:v>14388.06</c:v>
                </c:pt>
                <c:pt idx="3185">
                  <c:v>14413.09</c:v>
                </c:pt>
                <c:pt idx="3186">
                  <c:v>14326.97</c:v>
                </c:pt>
                <c:pt idx="3187">
                  <c:v>14473.2</c:v>
                </c:pt>
                <c:pt idx="3188">
                  <c:v>14283.65</c:v>
                </c:pt>
                <c:pt idx="3189">
                  <c:v>14273.79</c:v>
                </c:pt>
                <c:pt idx="3190">
                  <c:v>14305.76</c:v>
                </c:pt>
                <c:pt idx="3191">
                  <c:v>14417.37</c:v>
                </c:pt>
                <c:pt idx="3192">
                  <c:v>14820.33</c:v>
                </c:pt>
                <c:pt idx="3193">
                  <c:v>14606.05</c:v>
                </c:pt>
                <c:pt idx="3194">
                  <c:v>14414.75</c:v>
                </c:pt>
                <c:pt idx="3195">
                  <c:v>14446.48</c:v>
                </c:pt>
                <c:pt idx="3196">
                  <c:v>14518.16</c:v>
                </c:pt>
                <c:pt idx="3197">
                  <c:v>14424.36</c:v>
                </c:pt>
                <c:pt idx="3198">
                  <c:v>14151.69</c:v>
                </c:pt>
                <c:pt idx="3199">
                  <c:v>14078.15</c:v>
                </c:pt>
                <c:pt idx="3200">
                  <c:v>14283.67</c:v>
                </c:pt>
                <c:pt idx="3201">
                  <c:v>14192.78</c:v>
                </c:pt>
                <c:pt idx="3202">
                  <c:v>14124.95</c:v>
                </c:pt>
                <c:pt idx="3203">
                  <c:v>14076.44</c:v>
                </c:pt>
                <c:pt idx="3204">
                  <c:v>14163.85</c:v>
                </c:pt>
                <c:pt idx="3205">
                  <c:v>14163.85</c:v>
                </c:pt>
                <c:pt idx="3206">
                  <c:v>14163.85</c:v>
                </c:pt>
                <c:pt idx="3207">
                  <c:v>14153.46</c:v>
                </c:pt>
                <c:pt idx="3208">
                  <c:v>14362.03</c:v>
                </c:pt>
                <c:pt idx="3209">
                  <c:v>14502.41</c:v>
                </c:pt>
                <c:pt idx="3210">
                  <c:v>14142.09</c:v>
                </c:pt>
                <c:pt idx="3211">
                  <c:v>13924.17</c:v>
                </c:pt>
                <c:pt idx="3212">
                  <c:v>13756.4</c:v>
                </c:pt>
                <c:pt idx="3213">
                  <c:v>13793.94</c:v>
                </c:pt>
                <c:pt idx="3214">
                  <c:v>13979.84</c:v>
                </c:pt>
                <c:pt idx="3215">
                  <c:v>14097.88</c:v>
                </c:pt>
                <c:pt idx="3216">
                  <c:v>13939.07</c:v>
                </c:pt>
                <c:pt idx="3217">
                  <c:v>14039.47</c:v>
                </c:pt>
                <c:pt idx="3218">
                  <c:v>13970.82</c:v>
                </c:pt>
                <c:pt idx="3219">
                  <c:v>13902.52</c:v>
                </c:pt>
                <c:pt idx="3220">
                  <c:v>13674.29</c:v>
                </c:pt>
                <c:pt idx="3221">
                  <c:v>13380.67</c:v>
                </c:pt>
                <c:pt idx="3222">
                  <c:v>13534.74</c:v>
                </c:pt>
                <c:pt idx="3223">
                  <c:v>13828.64</c:v>
                </c:pt>
                <c:pt idx="3224">
                  <c:v>13739.64</c:v>
                </c:pt>
                <c:pt idx="3225">
                  <c:v>14027.93</c:v>
                </c:pt>
                <c:pt idx="3226">
                  <c:v>13964.38</c:v>
                </c:pt>
                <c:pt idx="3227">
                  <c:v>14185.94</c:v>
                </c:pt>
                <c:pt idx="3228">
                  <c:v>14007.76</c:v>
                </c:pt>
                <c:pt idx="3229">
                  <c:v>13882.3</c:v>
                </c:pt>
                <c:pt idx="3230">
                  <c:v>13981.91</c:v>
                </c:pt>
                <c:pt idx="3231">
                  <c:v>14175.4</c:v>
                </c:pt>
                <c:pt idx="3232">
                  <c:v>13919.75</c:v>
                </c:pt>
                <c:pt idx="3233">
                  <c:v>14007.93</c:v>
                </c:pt>
                <c:pt idx="3234">
                  <c:v>14231.29</c:v>
                </c:pt>
                <c:pt idx="3235">
                  <c:v>14462.19</c:v>
                </c:pt>
                <c:pt idx="3236">
                  <c:v>14575.98</c:v>
                </c:pt>
                <c:pt idx="3237">
                  <c:v>14388.35</c:v>
                </c:pt>
                <c:pt idx="3238">
                  <c:v>14340.47</c:v>
                </c:pt>
                <c:pt idx="3239">
                  <c:v>14485.17</c:v>
                </c:pt>
                <c:pt idx="3240">
                  <c:v>14460.09</c:v>
                </c:pt>
                <c:pt idx="3241">
                  <c:v>14653.81</c:v>
                </c:pt>
                <c:pt idx="3242">
                  <c:v>14556.62</c:v>
                </c:pt>
                <c:pt idx="3243">
                  <c:v>14445.99</c:v>
                </c:pt>
                <c:pt idx="3244">
                  <c:v>14198.8</c:v>
                </c:pt>
                <c:pt idx="3245">
                  <c:v>13761.83</c:v>
                </c:pt>
                <c:pt idx="3246">
                  <c:v>13427.03</c:v>
                </c:pt>
                <c:pt idx="3247">
                  <c:v>13304.39</c:v>
                </c:pt>
                <c:pt idx="3248">
                  <c:v>13485.29</c:v>
                </c:pt>
                <c:pt idx="3249">
                  <c:v>13038.49</c:v>
                </c:pt>
                <c:pt idx="3250">
                  <c:v>13126.26</c:v>
                </c:pt>
                <c:pt idx="3251">
                  <c:v>13265.6</c:v>
                </c:pt>
                <c:pt idx="3252">
                  <c:v>13292.4</c:v>
                </c:pt>
                <c:pt idx="3253">
                  <c:v>13144.28</c:v>
                </c:pt>
                <c:pt idx="3254">
                  <c:v>12912.59</c:v>
                </c:pt>
                <c:pt idx="3255">
                  <c:v>13118.13</c:v>
                </c:pt>
                <c:pt idx="3256">
                  <c:v>13186.07</c:v>
                </c:pt>
                <c:pt idx="3257">
                  <c:v>13231.82</c:v>
                </c:pt>
                <c:pt idx="3258">
                  <c:v>13003.35</c:v>
                </c:pt>
                <c:pt idx="3259">
                  <c:v>12783.77</c:v>
                </c:pt>
                <c:pt idx="3260">
                  <c:v>12813.03</c:v>
                </c:pt>
                <c:pt idx="3261">
                  <c:v>12773.38</c:v>
                </c:pt>
                <c:pt idx="3262">
                  <c:v>12401.2</c:v>
                </c:pt>
                <c:pt idx="3263">
                  <c:v>12594.52</c:v>
                </c:pt>
                <c:pt idx="3264">
                  <c:v>12843.22</c:v>
                </c:pt>
                <c:pt idx="3265">
                  <c:v>13015.23</c:v>
                </c:pt>
                <c:pt idx="3266">
                  <c:v>12832.44</c:v>
                </c:pt>
                <c:pt idx="3267">
                  <c:v>12905.48</c:v>
                </c:pt>
                <c:pt idx="3268">
                  <c:v>12756.32</c:v>
                </c:pt>
                <c:pt idx="3269">
                  <c:v>12519.66</c:v>
                </c:pt>
                <c:pt idx="3270">
                  <c:v>12864.72</c:v>
                </c:pt>
                <c:pt idx="3271">
                  <c:v>12959.81</c:v>
                </c:pt>
                <c:pt idx="3272">
                  <c:v>13308.41</c:v>
                </c:pt>
                <c:pt idx="3273">
                  <c:v>13281.98</c:v>
                </c:pt>
                <c:pt idx="3274">
                  <c:v>13246.64</c:v>
                </c:pt>
                <c:pt idx="3275">
                  <c:v>13253.68</c:v>
                </c:pt>
                <c:pt idx="3276">
                  <c:v>13210.32</c:v>
                </c:pt>
                <c:pt idx="3277">
                  <c:v>13096.93</c:v>
                </c:pt>
                <c:pt idx="3278">
                  <c:v>13166.38</c:v>
                </c:pt>
                <c:pt idx="3279">
                  <c:v>13282.11</c:v>
                </c:pt>
                <c:pt idx="3280">
                  <c:v>13484.05</c:v>
                </c:pt>
                <c:pt idx="3281">
                  <c:v>13479.63</c:v>
                </c:pt>
                <c:pt idx="3282">
                  <c:v>13449.2</c:v>
                </c:pt>
                <c:pt idx="3283">
                  <c:v>13587.56</c:v>
                </c:pt>
                <c:pt idx="3284">
                  <c:v>13662.68</c:v>
                </c:pt>
                <c:pt idx="3285">
                  <c:v>13573.93</c:v>
                </c:pt>
                <c:pt idx="3286">
                  <c:v>13687.69</c:v>
                </c:pt>
                <c:pt idx="3287">
                  <c:v>13534.97</c:v>
                </c:pt>
                <c:pt idx="3288">
                  <c:v>13700.93</c:v>
                </c:pt>
                <c:pt idx="3289">
                  <c:v>13694.51</c:v>
                </c:pt>
                <c:pt idx="3290">
                  <c:v>13795.85</c:v>
                </c:pt>
                <c:pt idx="3291">
                  <c:v>13816.61</c:v>
                </c:pt>
                <c:pt idx="3292">
                  <c:v>13910.12</c:v>
                </c:pt>
                <c:pt idx="3293">
                  <c:v>13626.71</c:v>
                </c:pt>
                <c:pt idx="3294">
                  <c:v>13697.41</c:v>
                </c:pt>
                <c:pt idx="3295">
                  <c:v>13544.52</c:v>
                </c:pt>
                <c:pt idx="3296">
                  <c:v>13230.57</c:v>
                </c:pt>
                <c:pt idx="3297">
                  <c:v>13194.23</c:v>
                </c:pt>
                <c:pt idx="3298">
                  <c:v>13220.06</c:v>
                </c:pt>
                <c:pt idx="3299">
                  <c:v>13271.96</c:v>
                </c:pt>
                <c:pt idx="3300">
                  <c:v>12971.47</c:v>
                </c:pt>
                <c:pt idx="3301">
                  <c:v>12892.99</c:v>
                </c:pt>
                <c:pt idx="3302">
                  <c:v>12961.14</c:v>
                </c:pt>
                <c:pt idx="3303">
                  <c:v>12834.96</c:v>
                </c:pt>
                <c:pt idx="3304">
                  <c:v>12630.23</c:v>
                </c:pt>
                <c:pt idx="3305">
                  <c:v>13050.27</c:v>
                </c:pt>
                <c:pt idx="3306">
                  <c:v>12760.78</c:v>
                </c:pt>
                <c:pt idx="3307">
                  <c:v>12871.44</c:v>
                </c:pt>
                <c:pt idx="3308">
                  <c:v>12915.97</c:v>
                </c:pt>
                <c:pt idx="3309">
                  <c:v>12904.32</c:v>
                </c:pt>
                <c:pt idx="3310">
                  <c:v>13088.21</c:v>
                </c:pt>
                <c:pt idx="3311">
                  <c:v>13402.27</c:v>
                </c:pt>
                <c:pt idx="3312">
                  <c:v>13188.95</c:v>
                </c:pt>
                <c:pt idx="3313">
                  <c:v>13028</c:v>
                </c:pt>
                <c:pt idx="3314">
                  <c:v>12956.66</c:v>
                </c:pt>
                <c:pt idx="3315">
                  <c:v>12741.26</c:v>
                </c:pt>
                <c:pt idx="3316">
                  <c:v>12803.24</c:v>
                </c:pt>
                <c:pt idx="3317">
                  <c:v>12670.83</c:v>
                </c:pt>
                <c:pt idx="3318">
                  <c:v>12767.15</c:v>
                </c:pt>
                <c:pt idx="3319">
                  <c:v>12531.63</c:v>
                </c:pt>
                <c:pt idx="3320">
                  <c:v>12284.19</c:v>
                </c:pt>
                <c:pt idx="3321">
                  <c:v>12227.92</c:v>
                </c:pt>
                <c:pt idx="3322">
                  <c:v>12139.68</c:v>
                </c:pt>
                <c:pt idx="3323">
                  <c:v>12183.28</c:v>
                </c:pt>
                <c:pt idx="3324">
                  <c:v>11975.55</c:v>
                </c:pt>
                <c:pt idx="3325">
                  <c:v>12114.36</c:v>
                </c:pt>
                <c:pt idx="3326">
                  <c:v>12209.48</c:v>
                </c:pt>
                <c:pt idx="3327">
                  <c:v>12670.48</c:v>
                </c:pt>
                <c:pt idx="3328">
                  <c:v>12517.18</c:v>
                </c:pt>
                <c:pt idx="3329">
                  <c:v>12470.78</c:v>
                </c:pt>
                <c:pt idx="3330">
                  <c:v>12273</c:v>
                </c:pt>
                <c:pt idx="3331">
                  <c:v>12272.94</c:v>
                </c:pt>
                <c:pt idx="3332">
                  <c:v>12220.25</c:v>
                </c:pt>
                <c:pt idx="3333">
                  <c:v>12172.26</c:v>
                </c:pt>
                <c:pt idx="3334">
                  <c:v>12355.58</c:v>
                </c:pt>
                <c:pt idx="3335">
                  <c:v>12437.81</c:v>
                </c:pt>
                <c:pt idx="3336">
                  <c:v>12649.03</c:v>
                </c:pt>
                <c:pt idx="3337">
                  <c:v>12765.61</c:v>
                </c:pt>
                <c:pt idx="3338">
                  <c:v>12741.41</c:v>
                </c:pt>
                <c:pt idx="3339">
                  <c:v>12767.41</c:v>
                </c:pt>
                <c:pt idx="3340">
                  <c:v>12730.9</c:v>
                </c:pt>
                <c:pt idx="3341">
                  <c:v>12931.45</c:v>
                </c:pt>
                <c:pt idx="3342">
                  <c:v>13052.96</c:v>
                </c:pt>
                <c:pt idx="3343">
                  <c:v>13195.81</c:v>
                </c:pt>
                <c:pt idx="3344">
                  <c:v>13211.23</c:v>
                </c:pt>
                <c:pt idx="3345">
                  <c:v>13243.33</c:v>
                </c:pt>
                <c:pt idx="3346">
                  <c:v>13253.74</c:v>
                </c:pt>
                <c:pt idx="3347">
                  <c:v>13338.74</c:v>
                </c:pt>
                <c:pt idx="3348">
                  <c:v>13256.74</c:v>
                </c:pt>
                <c:pt idx="3349">
                  <c:v>13130.19</c:v>
                </c:pt>
                <c:pt idx="3350">
                  <c:v>13459.85</c:v>
                </c:pt>
                <c:pt idx="3351">
                  <c:v>13533.52</c:v>
                </c:pt>
                <c:pt idx="3352">
                  <c:v>13688.75</c:v>
                </c:pt>
                <c:pt idx="3353">
                  <c:v>13666.32</c:v>
                </c:pt>
                <c:pt idx="3354">
                  <c:v>14146.09</c:v>
                </c:pt>
                <c:pt idx="3355">
                  <c:v>14224.86</c:v>
                </c:pt>
                <c:pt idx="3356">
                  <c:v>14313.3</c:v>
                </c:pt>
                <c:pt idx="3357">
                  <c:v>14378.51</c:v>
                </c:pt>
                <c:pt idx="3358">
                  <c:v>14234.03</c:v>
                </c:pt>
                <c:pt idx="3359">
                  <c:v>14266.38</c:v>
                </c:pt>
                <c:pt idx="3360">
                  <c:v>14431.86</c:v>
                </c:pt>
                <c:pt idx="3361">
                  <c:v>14379.93</c:v>
                </c:pt>
                <c:pt idx="3362">
                  <c:v>14422.35</c:v>
                </c:pt>
                <c:pt idx="3363">
                  <c:v>14427.59</c:v>
                </c:pt>
                <c:pt idx="3364">
                  <c:v>14539.56</c:v>
                </c:pt>
                <c:pt idx="3365">
                  <c:v>14541.38</c:v>
                </c:pt>
                <c:pt idx="3366">
                  <c:v>14383.36</c:v>
                </c:pt>
                <c:pt idx="3367">
                  <c:v>14355.45</c:v>
                </c:pt>
                <c:pt idx="3368">
                  <c:v>14397.04</c:v>
                </c:pt>
                <c:pt idx="3369">
                  <c:v>14490.3</c:v>
                </c:pt>
                <c:pt idx="3370">
                  <c:v>14529.39</c:v>
                </c:pt>
                <c:pt idx="3371">
                  <c:v>14447.61</c:v>
                </c:pt>
                <c:pt idx="3372">
                  <c:v>14343.19</c:v>
                </c:pt>
                <c:pt idx="3373">
                  <c:v>14261.19</c:v>
                </c:pt>
                <c:pt idx="3374">
                  <c:v>14264.56</c:v>
                </c:pt>
                <c:pt idx="3375">
                  <c:v>14370.72</c:v>
                </c:pt>
                <c:pt idx="3376">
                  <c:v>14306.63</c:v>
                </c:pt>
                <c:pt idx="3377">
                  <c:v>14497.89</c:v>
                </c:pt>
                <c:pt idx="3378">
                  <c:v>14460.2</c:v>
                </c:pt>
                <c:pt idx="3379">
                  <c:v>13986.23</c:v>
                </c:pt>
                <c:pt idx="3380">
                  <c:v>13893.07</c:v>
                </c:pt>
                <c:pt idx="3381">
                  <c:v>13942.87</c:v>
                </c:pt>
                <c:pt idx="3382">
                  <c:v>13884.66</c:v>
                </c:pt>
                <c:pt idx="3383">
                  <c:v>14097.82</c:v>
                </c:pt>
                <c:pt idx="3384">
                  <c:v>13914.07</c:v>
                </c:pt>
                <c:pt idx="3385">
                  <c:v>13940.93</c:v>
                </c:pt>
                <c:pt idx="3386">
                  <c:v>13940.93</c:v>
                </c:pt>
                <c:pt idx="3387">
                  <c:v>13995.1</c:v>
                </c:pt>
                <c:pt idx="3388">
                  <c:v>13925.6</c:v>
                </c:pt>
                <c:pt idx="3389">
                  <c:v>14071.72</c:v>
                </c:pt>
                <c:pt idx="3390">
                  <c:v>13923.59</c:v>
                </c:pt>
                <c:pt idx="3391">
                  <c:v>14069.26</c:v>
                </c:pt>
                <c:pt idx="3392">
                  <c:v>14181.67</c:v>
                </c:pt>
                <c:pt idx="3393">
                  <c:v>14490.78</c:v>
                </c:pt>
                <c:pt idx="3394">
                  <c:v>14436.31</c:v>
                </c:pt>
                <c:pt idx="3395">
                  <c:v>14610.02</c:v>
                </c:pt>
                <c:pt idx="3396">
                  <c:v>14792.83</c:v>
                </c:pt>
                <c:pt idx="3397">
                  <c:v>14774.6</c:v>
                </c:pt>
                <c:pt idx="3398">
                  <c:v>14947.91</c:v>
                </c:pt>
                <c:pt idx="3399">
                  <c:v>15058.3</c:v>
                </c:pt>
                <c:pt idx="3400">
                  <c:v>15086.52</c:v>
                </c:pt>
                <c:pt idx="3401">
                  <c:v>15134.04</c:v>
                </c:pt>
                <c:pt idx="3402">
                  <c:v>15187.07</c:v>
                </c:pt>
                <c:pt idx="3403">
                  <c:v>15181.8</c:v>
                </c:pt>
                <c:pt idx="3404">
                  <c:v>14920.36</c:v>
                </c:pt>
                <c:pt idx="3405">
                  <c:v>15033.56</c:v>
                </c:pt>
                <c:pt idx="3406">
                  <c:v>15102.95</c:v>
                </c:pt>
                <c:pt idx="3407">
                  <c:v>15093.11</c:v>
                </c:pt>
                <c:pt idx="3408">
                  <c:v>15081.64</c:v>
                </c:pt>
                <c:pt idx="3409">
                  <c:v>15132.85</c:v>
                </c:pt>
                <c:pt idx="3410">
                  <c:v>15150.03</c:v>
                </c:pt>
                <c:pt idx="3411">
                  <c:v>15126.08</c:v>
                </c:pt>
                <c:pt idx="3412">
                  <c:v>15128.27</c:v>
                </c:pt>
                <c:pt idx="3413">
                  <c:v>15180.74</c:v>
                </c:pt>
                <c:pt idx="3414">
                  <c:v>15509.19</c:v>
                </c:pt>
                <c:pt idx="3415">
                  <c:v>15476.43</c:v>
                </c:pt>
                <c:pt idx="3416">
                  <c:v>15345.91</c:v>
                </c:pt>
                <c:pt idx="3417">
                  <c:v>15320.88</c:v>
                </c:pt>
                <c:pt idx="3418">
                  <c:v>15412.05</c:v>
                </c:pt>
                <c:pt idx="3419">
                  <c:v>15523.42</c:v>
                </c:pt>
                <c:pt idx="3420">
                  <c:v>15307.98</c:v>
                </c:pt>
                <c:pt idx="3421">
                  <c:v>15397.34</c:v>
                </c:pt>
                <c:pt idx="3422">
                  <c:v>15380.56</c:v>
                </c:pt>
                <c:pt idx="3423">
                  <c:v>15506.34</c:v>
                </c:pt>
                <c:pt idx="3424">
                  <c:v>15533.64</c:v>
                </c:pt>
                <c:pt idx="3425">
                  <c:v>15482</c:v>
                </c:pt>
                <c:pt idx="3426">
                  <c:v>15477.55</c:v>
                </c:pt>
                <c:pt idx="3427">
                  <c:v>15397.62</c:v>
                </c:pt>
                <c:pt idx="3428">
                  <c:v>15399.89</c:v>
                </c:pt>
                <c:pt idx="3429">
                  <c:v>15475.69</c:v>
                </c:pt>
                <c:pt idx="3430">
                  <c:v>15209.74</c:v>
                </c:pt>
                <c:pt idx="3431">
                  <c:v>15381.43</c:v>
                </c:pt>
                <c:pt idx="3432">
                  <c:v>15365.14</c:v>
                </c:pt>
                <c:pt idx="3433">
                  <c:v>15305.02</c:v>
                </c:pt>
                <c:pt idx="3434">
                  <c:v>15327.64</c:v>
                </c:pt>
                <c:pt idx="3435">
                  <c:v>15578.39</c:v>
                </c:pt>
                <c:pt idx="3436">
                  <c:v>15653.58</c:v>
                </c:pt>
                <c:pt idx="3437">
                  <c:v>15559.53</c:v>
                </c:pt>
                <c:pt idx="3438">
                  <c:v>15631.87</c:v>
                </c:pt>
                <c:pt idx="3439">
                  <c:v>15633.21</c:v>
                </c:pt>
                <c:pt idx="3440">
                  <c:v>15427.97</c:v>
                </c:pt>
                <c:pt idx="3441">
                  <c:v>14959.47</c:v>
                </c:pt>
                <c:pt idx="3442">
                  <c:v>15232.83</c:v>
                </c:pt>
                <c:pt idx="3443">
                  <c:v>14735.26</c:v>
                </c:pt>
                <c:pt idx="3444">
                  <c:v>14967.1</c:v>
                </c:pt>
                <c:pt idx="3445">
                  <c:v>14768.2</c:v>
                </c:pt>
                <c:pt idx="3446">
                  <c:v>14933.38</c:v>
                </c:pt>
                <c:pt idx="3447">
                  <c:v>15195.34</c:v>
                </c:pt>
                <c:pt idx="3448">
                  <c:v>15216.19</c:v>
                </c:pt>
                <c:pt idx="3449">
                  <c:v>15210.39</c:v>
                </c:pt>
                <c:pt idx="3450">
                  <c:v>14957.23</c:v>
                </c:pt>
                <c:pt idx="3451">
                  <c:v>15127.68</c:v>
                </c:pt>
                <c:pt idx="3452">
                  <c:v>15142.02</c:v>
                </c:pt>
                <c:pt idx="3453">
                  <c:v>15328.78</c:v>
                </c:pt>
                <c:pt idx="3454">
                  <c:v>15522.4</c:v>
                </c:pt>
                <c:pt idx="3455">
                  <c:v>15628.84</c:v>
                </c:pt>
                <c:pt idx="3456">
                  <c:v>15580.92</c:v>
                </c:pt>
                <c:pt idx="3457">
                  <c:v>15603.47</c:v>
                </c:pt>
                <c:pt idx="3458">
                  <c:v>15520.17</c:v>
                </c:pt>
                <c:pt idx="3459">
                  <c:v>15597.89</c:v>
                </c:pt>
                <c:pt idx="3460">
                  <c:v>15597.89</c:v>
                </c:pt>
                <c:pt idx="3461">
                  <c:v>15597.89</c:v>
                </c:pt>
                <c:pt idx="3462">
                  <c:v>15655.17</c:v>
                </c:pt>
                <c:pt idx="3463">
                  <c:v>15703.6</c:v>
                </c:pt>
                <c:pt idx="3464">
                  <c:v>15729.46</c:v>
                </c:pt>
                <c:pt idx="3465">
                  <c:v>15807.5</c:v>
                </c:pt>
                <c:pt idx="3466">
                  <c:v>15789.53</c:v>
                </c:pt>
                <c:pt idx="3467">
                  <c:v>15882.67</c:v>
                </c:pt>
                <c:pt idx="3468">
                  <c:v>15895.2</c:v>
                </c:pt>
                <c:pt idx="3469">
                  <c:v>15795.97</c:v>
                </c:pt>
                <c:pt idx="3470">
                  <c:v>15881.66</c:v>
                </c:pt>
                <c:pt idx="3471">
                  <c:v>15863.95</c:v>
                </c:pt>
                <c:pt idx="3472">
                  <c:v>15872.13</c:v>
                </c:pt>
                <c:pt idx="3473">
                  <c:v>15795.73</c:v>
                </c:pt>
                <c:pt idx="3474">
                  <c:v>15800.45</c:v>
                </c:pt>
                <c:pt idx="3475">
                  <c:v>15922.38</c:v>
                </c:pt>
                <c:pt idx="3476">
                  <c:v>15922.38</c:v>
                </c:pt>
                <c:pt idx="3477">
                  <c:v>15726.94</c:v>
                </c:pt>
                <c:pt idx="3478">
                  <c:v>15815.06</c:v>
                </c:pt>
                <c:pt idx="3479">
                  <c:v>15734.24</c:v>
                </c:pt>
                <c:pt idx="3480">
                  <c:v>15961.02</c:v>
                </c:pt>
                <c:pt idx="3481">
                  <c:v>15952.83</c:v>
                </c:pt>
                <c:pt idx="3482">
                  <c:v>15955.48</c:v>
                </c:pt>
                <c:pt idx="3483">
                  <c:v>15896.23</c:v>
                </c:pt>
                <c:pt idx="3484">
                  <c:v>15834.91</c:v>
                </c:pt>
                <c:pt idx="3485">
                  <c:v>15913.82</c:v>
                </c:pt>
                <c:pt idx="3486">
                  <c:v>15917.24</c:v>
                </c:pt>
                <c:pt idx="3487">
                  <c:v>15897.93</c:v>
                </c:pt>
                <c:pt idx="3488">
                  <c:v>15951.3</c:v>
                </c:pt>
                <c:pt idx="3489">
                  <c:v>16163.36</c:v>
                </c:pt>
                <c:pt idx="3490">
                  <c:v>16275.38</c:v>
                </c:pt>
                <c:pt idx="3491">
                  <c:v>16223.99</c:v>
                </c:pt>
                <c:pt idx="3492">
                  <c:v>16152.86</c:v>
                </c:pt>
                <c:pt idx="3493">
                  <c:v>15842.13</c:v>
                </c:pt>
                <c:pt idx="3494">
                  <c:v>15793.8</c:v>
                </c:pt>
                <c:pt idx="3495">
                  <c:v>15983.97</c:v>
                </c:pt>
                <c:pt idx="3496">
                  <c:v>15952.73</c:v>
                </c:pt>
                <c:pt idx="3497">
                  <c:v>15908.91</c:v>
                </c:pt>
                <c:pt idx="3498">
                  <c:v>15664.02</c:v>
                </c:pt>
                <c:pt idx="3499">
                  <c:v>15853.66</c:v>
                </c:pt>
                <c:pt idx="3500">
                  <c:v>16051.23</c:v>
                </c:pt>
                <c:pt idx="3501">
                  <c:v>15963.89</c:v>
                </c:pt>
                <c:pt idx="3502">
                  <c:v>15992.44</c:v>
                </c:pt>
                <c:pt idx="3503">
                  <c:v>15960.56</c:v>
                </c:pt>
                <c:pt idx="3504">
                  <c:v>15989.96</c:v>
                </c:pt>
                <c:pt idx="3505">
                  <c:v>15949.84</c:v>
                </c:pt>
                <c:pt idx="3506">
                  <c:v>16097.87</c:v>
                </c:pt>
                <c:pt idx="3507">
                  <c:v>16230.68</c:v>
                </c:pt>
                <c:pt idx="3508">
                  <c:v>16310.79</c:v>
                </c:pt>
                <c:pt idx="3509">
                  <c:v>16290.12</c:v>
                </c:pt>
                <c:pt idx="3510">
                  <c:v>16357.63</c:v>
                </c:pt>
                <c:pt idx="3511">
                  <c:v>16201.2</c:v>
                </c:pt>
                <c:pt idx="3512">
                  <c:v>16111.32</c:v>
                </c:pt>
                <c:pt idx="3513">
                  <c:v>16023.13</c:v>
                </c:pt>
                <c:pt idx="3514">
                  <c:v>15988.16</c:v>
                </c:pt>
                <c:pt idx="3515">
                  <c:v>15829.94</c:v>
                </c:pt>
                <c:pt idx="3516">
                  <c:v>15813.06</c:v>
                </c:pt>
                <c:pt idx="3517">
                  <c:v>15846.86</c:v>
                </c:pt>
                <c:pt idx="3518">
                  <c:v>15949</c:v>
                </c:pt>
                <c:pt idx="3519">
                  <c:v>15946.72</c:v>
                </c:pt>
                <c:pt idx="3520">
                  <c:v>16147.9</c:v>
                </c:pt>
                <c:pt idx="3521">
                  <c:v>16081.04</c:v>
                </c:pt>
                <c:pt idx="3522">
                  <c:v>16039.17</c:v>
                </c:pt>
                <c:pt idx="3523">
                  <c:v>15937.58</c:v>
                </c:pt>
                <c:pt idx="3524">
                  <c:v>15528.54</c:v>
                </c:pt>
                <c:pt idx="3525">
                  <c:v>15603.4</c:v>
                </c:pt>
                <c:pt idx="3526">
                  <c:v>15673.16</c:v>
                </c:pt>
                <c:pt idx="3527">
                  <c:v>15790.34</c:v>
                </c:pt>
                <c:pt idx="3528">
                  <c:v>16023</c:v>
                </c:pt>
                <c:pt idx="3529">
                  <c:v>16141.03</c:v>
                </c:pt>
                <c:pt idx="3530">
                  <c:v>16105.07</c:v>
                </c:pt>
                <c:pt idx="3531">
                  <c:v>16068.65</c:v>
                </c:pt>
                <c:pt idx="3532">
                  <c:v>16125.49</c:v>
                </c:pt>
                <c:pt idx="3533">
                  <c:v>16108.93</c:v>
                </c:pt>
                <c:pt idx="3534">
                  <c:v>16204.22</c:v>
                </c:pt>
                <c:pt idx="3535">
                  <c:v>16177.22</c:v>
                </c:pt>
                <c:pt idx="3536">
                  <c:v>16190.95</c:v>
                </c:pt>
                <c:pt idx="3537">
                  <c:v>16211.59</c:v>
                </c:pt>
                <c:pt idx="3538">
                  <c:v>16131.46</c:v>
                </c:pt>
                <c:pt idx="3539">
                  <c:v>16406.03</c:v>
                </c:pt>
                <c:pt idx="3540">
                  <c:v>16469.75</c:v>
                </c:pt>
                <c:pt idx="3541">
                  <c:v>16446.830000000002</c:v>
                </c:pt>
                <c:pt idx="3542">
                  <c:v>16240.4</c:v>
                </c:pt>
                <c:pt idx="3543">
                  <c:v>16020.02</c:v>
                </c:pt>
                <c:pt idx="3544">
                  <c:v>15893.38</c:v>
                </c:pt>
                <c:pt idx="3545">
                  <c:v>15951.86</c:v>
                </c:pt>
                <c:pt idx="3546">
                  <c:v>15950.76</c:v>
                </c:pt>
                <c:pt idx="3547">
                  <c:v>15774.93</c:v>
                </c:pt>
                <c:pt idx="3548">
                  <c:v>15852.58</c:v>
                </c:pt>
                <c:pt idx="3549">
                  <c:v>15996.52</c:v>
                </c:pt>
                <c:pt idx="3550">
                  <c:v>15832.17</c:v>
                </c:pt>
                <c:pt idx="3551">
                  <c:v>15904.25</c:v>
                </c:pt>
                <c:pt idx="3552">
                  <c:v>15767.28</c:v>
                </c:pt>
                <c:pt idx="3553">
                  <c:v>15789.45</c:v>
                </c:pt>
                <c:pt idx="3554">
                  <c:v>15676.9</c:v>
                </c:pt>
                <c:pt idx="3555">
                  <c:v>15574.26</c:v>
                </c:pt>
                <c:pt idx="3556">
                  <c:v>15603.28</c:v>
                </c:pt>
                <c:pt idx="3557">
                  <c:v>15705.62</c:v>
                </c:pt>
                <c:pt idx="3558">
                  <c:v>15728.41</c:v>
                </c:pt>
                <c:pt idx="3559">
                  <c:v>15621.49</c:v>
                </c:pt>
                <c:pt idx="3560">
                  <c:v>15631.82</c:v>
                </c:pt>
                <c:pt idx="3561">
                  <c:v>15792.61</c:v>
                </c:pt>
                <c:pt idx="3562">
                  <c:v>15930.88</c:v>
                </c:pt>
                <c:pt idx="3563">
                  <c:v>15891.93</c:v>
                </c:pt>
                <c:pt idx="3564">
                  <c:v>15947.08</c:v>
                </c:pt>
                <c:pt idx="3565">
                  <c:v>15840.34</c:v>
                </c:pt>
                <c:pt idx="3566">
                  <c:v>15824.85</c:v>
                </c:pt>
                <c:pt idx="3567">
                  <c:v>15771.71</c:v>
                </c:pt>
                <c:pt idx="3568">
                  <c:v>15741.37</c:v>
                </c:pt>
                <c:pt idx="3569">
                  <c:v>15718.66</c:v>
                </c:pt>
                <c:pt idx="3570">
                  <c:v>15744.75</c:v>
                </c:pt>
                <c:pt idx="3571">
                  <c:v>15800.99</c:v>
                </c:pt>
                <c:pt idx="3572">
                  <c:v>15715.53</c:v>
                </c:pt>
                <c:pt idx="3573">
                  <c:v>15654.03</c:v>
                </c:pt>
                <c:pt idx="3574">
                  <c:v>15805.29</c:v>
                </c:pt>
                <c:pt idx="3575">
                  <c:v>15893.53</c:v>
                </c:pt>
                <c:pt idx="3576">
                  <c:v>15727.12</c:v>
                </c:pt>
                <c:pt idx="3577">
                  <c:v>15664.48</c:v>
                </c:pt>
                <c:pt idx="3578">
                  <c:v>15781.59</c:v>
                </c:pt>
                <c:pt idx="3579">
                  <c:v>15571.86</c:v>
                </c:pt>
                <c:pt idx="3580">
                  <c:v>15557.29</c:v>
                </c:pt>
                <c:pt idx="3581">
                  <c:v>15405.49</c:v>
                </c:pt>
                <c:pt idx="3582">
                  <c:v>15255.87</c:v>
                </c:pt>
                <c:pt idx="3583">
                  <c:v>15217.45</c:v>
                </c:pt>
                <c:pt idx="3584">
                  <c:v>15323.5</c:v>
                </c:pt>
                <c:pt idx="3585">
                  <c:v>15386.58</c:v>
                </c:pt>
                <c:pt idx="3586">
                  <c:v>15247.21</c:v>
                </c:pt>
                <c:pt idx="3587">
                  <c:v>15085.21</c:v>
                </c:pt>
                <c:pt idx="3588">
                  <c:v>15099.92</c:v>
                </c:pt>
                <c:pt idx="3589">
                  <c:v>15070.22</c:v>
                </c:pt>
                <c:pt idx="3590">
                  <c:v>15229.77</c:v>
                </c:pt>
                <c:pt idx="3591">
                  <c:v>15128.11</c:v>
                </c:pt>
                <c:pt idx="3592">
                  <c:v>15423.52</c:v>
                </c:pt>
                <c:pt idx="3593">
                  <c:v>15460.01</c:v>
                </c:pt>
                <c:pt idx="3594">
                  <c:v>15425.03</c:v>
                </c:pt>
                <c:pt idx="3595">
                  <c:v>15186.66</c:v>
                </c:pt>
                <c:pt idx="3596">
                  <c:v>15237.99</c:v>
                </c:pt>
                <c:pt idx="3597">
                  <c:v>15251.69</c:v>
                </c:pt>
                <c:pt idx="3598">
                  <c:v>15094.91</c:v>
                </c:pt>
                <c:pt idx="3599">
                  <c:v>15045.23</c:v>
                </c:pt>
                <c:pt idx="3600">
                  <c:v>14798.47</c:v>
                </c:pt>
                <c:pt idx="3601">
                  <c:v>14800.72</c:v>
                </c:pt>
                <c:pt idx="3602">
                  <c:v>14879.94</c:v>
                </c:pt>
                <c:pt idx="3603">
                  <c:v>14892.18</c:v>
                </c:pt>
                <c:pt idx="3604">
                  <c:v>14731.05</c:v>
                </c:pt>
                <c:pt idx="3605">
                  <c:v>14687.41</c:v>
                </c:pt>
                <c:pt idx="3606">
                  <c:v>14716.54</c:v>
                </c:pt>
                <c:pt idx="3607">
                  <c:v>14810.34</c:v>
                </c:pt>
                <c:pt idx="3608">
                  <c:v>14923.27</c:v>
                </c:pt>
                <c:pt idx="3609">
                  <c:v>15143.6</c:v>
                </c:pt>
                <c:pt idx="3610">
                  <c:v>15189.25</c:v>
                </c:pt>
                <c:pt idx="3611">
                  <c:v>15135.97</c:v>
                </c:pt>
                <c:pt idx="3612">
                  <c:v>15152.64</c:v>
                </c:pt>
                <c:pt idx="3613">
                  <c:v>15229.6</c:v>
                </c:pt>
                <c:pt idx="3614">
                  <c:v>15352.54</c:v>
                </c:pt>
                <c:pt idx="3615">
                  <c:v>15234.39</c:v>
                </c:pt>
                <c:pt idx="3616">
                  <c:v>15345</c:v>
                </c:pt>
                <c:pt idx="3617">
                  <c:v>15614.43</c:v>
                </c:pt>
                <c:pt idx="3618">
                  <c:v>15748.17</c:v>
                </c:pt>
                <c:pt idx="3619">
                  <c:v>15786.61</c:v>
                </c:pt>
                <c:pt idx="3620">
                  <c:v>15919.16</c:v>
                </c:pt>
                <c:pt idx="3621">
                  <c:v>15901.33</c:v>
                </c:pt>
                <c:pt idx="3622">
                  <c:v>15900.53</c:v>
                </c:pt>
                <c:pt idx="3623">
                  <c:v>15957.82</c:v>
                </c:pt>
                <c:pt idx="3624">
                  <c:v>15994.73</c:v>
                </c:pt>
                <c:pt idx="3625">
                  <c:v>16029.49</c:v>
                </c:pt>
                <c:pt idx="3626">
                  <c:v>15966.37</c:v>
                </c:pt>
                <c:pt idx="3627">
                  <c:v>15992.67</c:v>
                </c:pt>
                <c:pt idx="3628">
                  <c:v>16166.45</c:v>
                </c:pt>
                <c:pt idx="3629">
                  <c:v>16215.43</c:v>
                </c:pt>
                <c:pt idx="3630">
                  <c:v>16397.52</c:v>
                </c:pt>
                <c:pt idx="3631">
                  <c:v>16404.759999999998</c:v>
                </c:pt>
                <c:pt idx="3632">
                  <c:v>16533.11</c:v>
                </c:pt>
                <c:pt idx="3633">
                  <c:v>16656.439999999999</c:v>
                </c:pt>
                <c:pt idx="3634">
                  <c:v>16628.990000000002</c:v>
                </c:pt>
                <c:pt idx="3635">
                  <c:v>16759.22</c:v>
                </c:pt>
                <c:pt idx="3636">
                  <c:v>16794.43</c:v>
                </c:pt>
                <c:pt idx="3637">
                  <c:v>16791.740000000002</c:v>
                </c:pt>
                <c:pt idx="3638">
                  <c:v>16766.05</c:v>
                </c:pt>
                <c:pt idx="3639">
                  <c:v>16752.23</c:v>
                </c:pt>
                <c:pt idx="3640">
                  <c:v>16751.439999999999</c:v>
                </c:pt>
                <c:pt idx="3641">
                  <c:v>16650.55</c:v>
                </c:pt>
                <c:pt idx="3642">
                  <c:v>16744.41</c:v>
                </c:pt>
                <c:pt idx="3643">
                  <c:v>16733.05</c:v>
                </c:pt>
                <c:pt idx="3644">
                  <c:v>16687.419999999998</c:v>
                </c:pt>
                <c:pt idx="3645">
                  <c:v>16706.18</c:v>
                </c:pt>
                <c:pt idx="3646">
                  <c:v>16706.18</c:v>
                </c:pt>
                <c:pt idx="3647">
                  <c:v>16706.18</c:v>
                </c:pt>
                <c:pt idx="3648">
                  <c:v>16742.07</c:v>
                </c:pt>
                <c:pt idx="3649">
                  <c:v>16701.55</c:v>
                </c:pt>
                <c:pt idx="3650">
                  <c:v>16751.64</c:v>
                </c:pt>
                <c:pt idx="3651">
                  <c:v>16751.64</c:v>
                </c:pt>
                <c:pt idx="3652">
                  <c:v>16769.36</c:v>
                </c:pt>
                <c:pt idx="3653">
                  <c:v>16538.39</c:v>
                </c:pt>
                <c:pt idx="3654">
                  <c:v>16617.29</c:v>
                </c:pt>
                <c:pt idx="3655">
                  <c:v>16594.21</c:v>
                </c:pt>
                <c:pt idx="3656">
                  <c:v>16716.47</c:v>
                </c:pt>
                <c:pt idx="3657">
                  <c:v>16688.36</c:v>
                </c:pt>
                <c:pt idx="3658">
                  <c:v>16689.810000000001</c:v>
                </c:pt>
                <c:pt idx="3659">
                  <c:v>16547.03</c:v>
                </c:pt>
                <c:pt idx="3660">
                  <c:v>16704.560000000001</c:v>
                </c:pt>
                <c:pt idx="3661">
                  <c:v>16622.22</c:v>
                </c:pt>
                <c:pt idx="3662">
                  <c:v>16571.68</c:v>
                </c:pt>
                <c:pt idx="3663">
                  <c:v>16431.689999999999</c:v>
                </c:pt>
                <c:pt idx="3664">
                  <c:v>16567.349999999999</c:v>
                </c:pt>
                <c:pt idx="3665">
                  <c:v>16555.13</c:v>
                </c:pt>
                <c:pt idx="3666">
                  <c:v>16683.36</c:v>
                </c:pt>
                <c:pt idx="3667">
                  <c:v>16627.09</c:v>
                </c:pt>
                <c:pt idx="3668">
                  <c:v>16889.919999999998</c:v>
                </c:pt>
                <c:pt idx="3669">
                  <c:v>16906.919999999998</c:v>
                </c:pt>
                <c:pt idx="3670">
                  <c:v>16961.39</c:v>
                </c:pt>
                <c:pt idx="3671">
                  <c:v>16941.71</c:v>
                </c:pt>
                <c:pt idx="3672">
                  <c:v>16972.34</c:v>
                </c:pt>
                <c:pt idx="3673">
                  <c:v>16903.759999999998</c:v>
                </c:pt>
                <c:pt idx="3674">
                  <c:v>16859.04</c:v>
                </c:pt>
                <c:pt idx="3675">
                  <c:v>16918.21</c:v>
                </c:pt>
                <c:pt idx="3676">
                  <c:v>16904.060000000001</c:v>
                </c:pt>
                <c:pt idx="3677">
                  <c:v>17033.240000000002</c:v>
                </c:pt>
                <c:pt idx="3678">
                  <c:v>16921.96</c:v>
                </c:pt>
                <c:pt idx="3679">
                  <c:v>16963.830000000002</c:v>
                </c:pt>
                <c:pt idx="3680">
                  <c:v>16926.5</c:v>
                </c:pt>
                <c:pt idx="3681">
                  <c:v>17037.349999999999</c:v>
                </c:pt>
                <c:pt idx="3682">
                  <c:v>16880.830000000002</c:v>
                </c:pt>
                <c:pt idx="3683">
                  <c:v>16945.48</c:v>
                </c:pt>
                <c:pt idx="3684">
                  <c:v>17046.689999999999</c:v>
                </c:pt>
                <c:pt idx="3685">
                  <c:v>17117.439999999999</c:v>
                </c:pt>
                <c:pt idx="3686">
                  <c:v>17092.259999999998</c:v>
                </c:pt>
                <c:pt idx="3687">
                  <c:v>17068.43</c:v>
                </c:pt>
                <c:pt idx="3688">
                  <c:v>17118.12</c:v>
                </c:pt>
                <c:pt idx="3689">
                  <c:v>17370.45</c:v>
                </c:pt>
                <c:pt idx="3690">
                  <c:v>17419.330000000002</c:v>
                </c:pt>
                <c:pt idx="3691">
                  <c:v>17423.23</c:v>
                </c:pt>
                <c:pt idx="3692">
                  <c:v>17556.490000000002</c:v>
                </c:pt>
                <c:pt idx="3693">
                  <c:v>17601.22</c:v>
                </c:pt>
                <c:pt idx="3694">
                  <c:v>17678.189999999999</c:v>
                </c:pt>
                <c:pt idx="3695">
                  <c:v>17735.07</c:v>
                </c:pt>
                <c:pt idx="3696">
                  <c:v>17716.169999999998</c:v>
                </c:pt>
                <c:pt idx="3697">
                  <c:v>17698.400000000001</c:v>
                </c:pt>
                <c:pt idx="3698">
                  <c:v>17716.71</c:v>
                </c:pt>
                <c:pt idx="3699">
                  <c:v>17842.849999999999</c:v>
                </c:pt>
                <c:pt idx="3700">
                  <c:v>17814.509999999998</c:v>
                </c:pt>
                <c:pt idx="3701">
                  <c:v>17746.27</c:v>
                </c:pt>
                <c:pt idx="3702">
                  <c:v>17965.11</c:v>
                </c:pt>
                <c:pt idx="3703">
                  <c:v>17961.38</c:v>
                </c:pt>
                <c:pt idx="3704">
                  <c:v>17942.04</c:v>
                </c:pt>
                <c:pt idx="3705">
                  <c:v>17936.650000000001</c:v>
                </c:pt>
                <c:pt idx="3706">
                  <c:v>17932.68</c:v>
                </c:pt>
                <c:pt idx="3707">
                  <c:v>17987.490000000002</c:v>
                </c:pt>
                <c:pt idx="3708">
                  <c:v>18015.13</c:v>
                </c:pt>
                <c:pt idx="3709">
                  <c:v>18179.25</c:v>
                </c:pt>
                <c:pt idx="3710">
                  <c:v>18205.939999999999</c:v>
                </c:pt>
                <c:pt idx="3711">
                  <c:v>18261.310000000001</c:v>
                </c:pt>
                <c:pt idx="3712">
                  <c:v>18384.349999999999</c:v>
                </c:pt>
                <c:pt idx="3713">
                  <c:v>18477.09</c:v>
                </c:pt>
                <c:pt idx="3714">
                  <c:v>18492.490000000002</c:v>
                </c:pt>
                <c:pt idx="3715">
                  <c:v>18492.490000000002</c:v>
                </c:pt>
                <c:pt idx="3716">
                  <c:v>18492.490000000002</c:v>
                </c:pt>
                <c:pt idx="3717">
                  <c:v>18283.13</c:v>
                </c:pt>
                <c:pt idx="3718">
                  <c:v>18367.72</c:v>
                </c:pt>
                <c:pt idx="3719">
                  <c:v>18403.13</c:v>
                </c:pt>
                <c:pt idx="3720">
                  <c:v>18175.04</c:v>
                </c:pt>
                <c:pt idx="3721">
                  <c:v>18318.97</c:v>
                </c:pt>
                <c:pt idx="3722">
                  <c:v>18076.689999999999</c:v>
                </c:pt>
                <c:pt idx="3723">
                  <c:v>18097.3</c:v>
                </c:pt>
                <c:pt idx="3724">
                  <c:v>17954.48</c:v>
                </c:pt>
                <c:pt idx="3725">
                  <c:v>17930.32</c:v>
                </c:pt>
                <c:pt idx="3726">
                  <c:v>18026.580000000002</c:v>
                </c:pt>
                <c:pt idx="3727">
                  <c:v>17766.23</c:v>
                </c:pt>
                <c:pt idx="3728">
                  <c:v>17770.02</c:v>
                </c:pt>
                <c:pt idx="3729">
                  <c:v>17837.400000000001</c:v>
                </c:pt>
                <c:pt idx="3730">
                  <c:v>17737.36</c:v>
                </c:pt>
                <c:pt idx="3731">
                  <c:v>17860.8</c:v>
                </c:pt>
                <c:pt idx="3732">
                  <c:v>18137.650000000001</c:v>
                </c:pt>
                <c:pt idx="3733">
                  <c:v>18088.7</c:v>
                </c:pt>
                <c:pt idx="3734">
                  <c:v>17917.28</c:v>
                </c:pt>
                <c:pt idx="3735">
                  <c:v>18161.009999999998</c:v>
                </c:pt>
                <c:pt idx="3736">
                  <c:v>18118.32</c:v>
                </c:pt>
                <c:pt idx="3737">
                  <c:v>17932.169999999998</c:v>
                </c:pt>
                <c:pt idx="3738">
                  <c:v>17932.169999999998</c:v>
                </c:pt>
                <c:pt idx="3739">
                  <c:v>17896.5</c:v>
                </c:pt>
                <c:pt idx="3740">
                  <c:v>18001.599999999999</c:v>
                </c:pt>
                <c:pt idx="3741">
                  <c:v>18175.21</c:v>
                </c:pt>
                <c:pt idx="3742">
                  <c:v>18430.05</c:v>
                </c:pt>
                <c:pt idx="3743">
                  <c:v>18498.38</c:v>
                </c:pt>
                <c:pt idx="3744">
                  <c:v>18686.599999999999</c:v>
                </c:pt>
                <c:pt idx="3745">
                  <c:v>18772.849999999999</c:v>
                </c:pt>
                <c:pt idx="3746">
                  <c:v>18742.22</c:v>
                </c:pt>
                <c:pt idx="3747">
                  <c:v>18716.419999999998</c:v>
                </c:pt>
                <c:pt idx="3748">
                  <c:v>18869.36</c:v>
                </c:pt>
                <c:pt idx="3749">
                  <c:v>18738.810000000001</c:v>
                </c:pt>
                <c:pt idx="3750">
                  <c:v>18704.419999999998</c:v>
                </c:pt>
                <c:pt idx="3751">
                  <c:v>18768.96</c:v>
                </c:pt>
                <c:pt idx="3752">
                  <c:v>18726.759999999998</c:v>
                </c:pt>
                <c:pt idx="3753">
                  <c:v>18680.2</c:v>
                </c:pt>
                <c:pt idx="3754">
                  <c:v>18691.32</c:v>
                </c:pt>
                <c:pt idx="3755">
                  <c:v>18693.37</c:v>
                </c:pt>
                <c:pt idx="3756">
                  <c:v>18774.71</c:v>
                </c:pt>
                <c:pt idx="3757">
                  <c:v>18677.87</c:v>
                </c:pt>
                <c:pt idx="3758">
                  <c:v>18473.29</c:v>
                </c:pt>
                <c:pt idx="3759">
                  <c:v>18496.79</c:v>
                </c:pt>
                <c:pt idx="3760">
                  <c:v>18497.939999999999</c:v>
                </c:pt>
                <c:pt idx="3761">
                  <c:v>18608.16</c:v>
                </c:pt>
                <c:pt idx="3762">
                  <c:v>18405.64</c:v>
                </c:pt>
                <c:pt idx="3763">
                  <c:v>18575.939999999999</c:v>
                </c:pt>
                <c:pt idx="3764">
                  <c:v>18652.669999999998</c:v>
                </c:pt>
                <c:pt idx="3765">
                  <c:v>18557.27</c:v>
                </c:pt>
                <c:pt idx="3766">
                  <c:v>18494.89</c:v>
                </c:pt>
                <c:pt idx="3767">
                  <c:v>18369.939999999999</c:v>
                </c:pt>
                <c:pt idx="3768">
                  <c:v>18630.86</c:v>
                </c:pt>
                <c:pt idx="3769">
                  <c:v>18265.68</c:v>
                </c:pt>
                <c:pt idx="3770">
                  <c:v>18002.02</c:v>
                </c:pt>
                <c:pt idx="3771">
                  <c:v>18068.21</c:v>
                </c:pt>
                <c:pt idx="3772">
                  <c:v>18131.97</c:v>
                </c:pt>
                <c:pt idx="3773">
                  <c:v>18067.91</c:v>
                </c:pt>
                <c:pt idx="3774">
                  <c:v>18254.18</c:v>
                </c:pt>
                <c:pt idx="3775">
                  <c:v>18163.52</c:v>
                </c:pt>
                <c:pt idx="3776">
                  <c:v>18325.580000000002</c:v>
                </c:pt>
                <c:pt idx="3777">
                  <c:v>18177.62</c:v>
                </c:pt>
                <c:pt idx="3778">
                  <c:v>18155.240000000002</c:v>
                </c:pt>
                <c:pt idx="3779">
                  <c:v>18210.55</c:v>
                </c:pt>
                <c:pt idx="3780">
                  <c:v>18235.45</c:v>
                </c:pt>
                <c:pt idx="3781">
                  <c:v>18290.66</c:v>
                </c:pt>
                <c:pt idx="3782">
                  <c:v>18164.060000000001</c:v>
                </c:pt>
                <c:pt idx="3783">
                  <c:v>18374.53</c:v>
                </c:pt>
                <c:pt idx="3784">
                  <c:v>18450.48</c:v>
                </c:pt>
                <c:pt idx="3785">
                  <c:v>18475.45</c:v>
                </c:pt>
                <c:pt idx="3786">
                  <c:v>18472.05</c:v>
                </c:pt>
                <c:pt idx="3787">
                  <c:v>18236.189999999999</c:v>
                </c:pt>
                <c:pt idx="3788">
                  <c:v>18407.22</c:v>
                </c:pt>
                <c:pt idx="3789">
                  <c:v>18534.560000000001</c:v>
                </c:pt>
                <c:pt idx="3790">
                  <c:v>18748.18</c:v>
                </c:pt>
                <c:pt idx="3791">
                  <c:v>18590.89</c:v>
                </c:pt>
                <c:pt idx="3792">
                  <c:v>18518.03</c:v>
                </c:pt>
                <c:pt idx="3793">
                  <c:v>18437.3</c:v>
                </c:pt>
                <c:pt idx="3794">
                  <c:v>18354.759999999998</c:v>
                </c:pt>
                <c:pt idx="3795">
                  <c:v>18171.93</c:v>
                </c:pt>
                <c:pt idx="3796">
                  <c:v>18407.07</c:v>
                </c:pt>
                <c:pt idx="3797">
                  <c:v>18557.7</c:v>
                </c:pt>
                <c:pt idx="3798">
                  <c:v>18387.46</c:v>
                </c:pt>
                <c:pt idx="3799">
                  <c:v>18298.72</c:v>
                </c:pt>
                <c:pt idx="3800">
                  <c:v>18417.55</c:v>
                </c:pt>
                <c:pt idx="3801">
                  <c:v>18320.669999999998</c:v>
                </c:pt>
                <c:pt idx="3802">
                  <c:v>18411.18</c:v>
                </c:pt>
                <c:pt idx="3803">
                  <c:v>18508.650000000001</c:v>
                </c:pt>
                <c:pt idx="3804">
                  <c:v>18083.05</c:v>
                </c:pt>
                <c:pt idx="3805">
                  <c:v>17661.22</c:v>
                </c:pt>
                <c:pt idx="3806">
                  <c:v>17339</c:v>
                </c:pt>
                <c:pt idx="3807">
                  <c:v>17354.32</c:v>
                </c:pt>
                <c:pt idx="3808">
                  <c:v>17615.150000000001</c:v>
                </c:pt>
                <c:pt idx="3809">
                  <c:v>17680.400000000001</c:v>
                </c:pt>
                <c:pt idx="3810">
                  <c:v>17722.88</c:v>
                </c:pt>
                <c:pt idx="3811">
                  <c:v>17726.47</c:v>
                </c:pt>
                <c:pt idx="3812">
                  <c:v>17812.05</c:v>
                </c:pt>
                <c:pt idx="3813">
                  <c:v>17885.599999999999</c:v>
                </c:pt>
                <c:pt idx="3814">
                  <c:v>18183.240000000002</c:v>
                </c:pt>
                <c:pt idx="3815">
                  <c:v>18322.400000000001</c:v>
                </c:pt>
                <c:pt idx="3816">
                  <c:v>18421.689999999999</c:v>
                </c:pt>
                <c:pt idx="3817">
                  <c:v>18357.52</c:v>
                </c:pt>
                <c:pt idx="3818">
                  <c:v>18448.95</c:v>
                </c:pt>
                <c:pt idx="3819">
                  <c:v>18493.39</c:v>
                </c:pt>
                <c:pt idx="3820">
                  <c:v>18633.099999999999</c:v>
                </c:pt>
                <c:pt idx="3821">
                  <c:v>18617.02</c:v>
                </c:pt>
                <c:pt idx="3822">
                  <c:v>18681.810000000001</c:v>
                </c:pt>
                <c:pt idx="3823">
                  <c:v>18782.29</c:v>
                </c:pt>
                <c:pt idx="3824">
                  <c:v>18912.57</c:v>
                </c:pt>
                <c:pt idx="3825">
                  <c:v>18906.919999999998</c:v>
                </c:pt>
                <c:pt idx="3826">
                  <c:v>18930.849999999999</c:v>
                </c:pt>
                <c:pt idx="3827">
                  <c:v>18747.11</c:v>
                </c:pt>
                <c:pt idx="3828">
                  <c:v>18591.849999999999</c:v>
                </c:pt>
                <c:pt idx="3829">
                  <c:v>18576.5</c:v>
                </c:pt>
                <c:pt idx="3830">
                  <c:v>18301.900000000001</c:v>
                </c:pt>
                <c:pt idx="3831">
                  <c:v>18443.560000000001</c:v>
                </c:pt>
                <c:pt idx="3832">
                  <c:v>18265.919999999998</c:v>
                </c:pt>
                <c:pt idx="3833">
                  <c:v>18330.27</c:v>
                </c:pt>
                <c:pt idx="3834">
                  <c:v>18518.39</c:v>
                </c:pt>
                <c:pt idx="3835">
                  <c:v>18699.400000000001</c:v>
                </c:pt>
                <c:pt idx="3836">
                  <c:v>18633.11</c:v>
                </c:pt>
                <c:pt idx="3837">
                  <c:v>18726.080000000002</c:v>
                </c:pt>
                <c:pt idx="3838">
                  <c:v>18711.490000000002</c:v>
                </c:pt>
                <c:pt idx="3839">
                  <c:v>19002.38</c:v>
                </c:pt>
                <c:pt idx="3840">
                  <c:v>18720.009999999998</c:v>
                </c:pt>
                <c:pt idx="3841">
                  <c:v>18846.79</c:v>
                </c:pt>
                <c:pt idx="3842">
                  <c:v>18996.63</c:v>
                </c:pt>
                <c:pt idx="3843">
                  <c:v>18918.5</c:v>
                </c:pt>
                <c:pt idx="3844">
                  <c:v>19238.36</c:v>
                </c:pt>
                <c:pt idx="3845">
                  <c:v>19473.63</c:v>
                </c:pt>
                <c:pt idx="3846">
                  <c:v>19324.93</c:v>
                </c:pt>
                <c:pt idx="3847">
                  <c:v>19213.14</c:v>
                </c:pt>
                <c:pt idx="3848">
                  <c:v>19164.75</c:v>
                </c:pt>
                <c:pt idx="3849">
                  <c:v>19015.41</c:v>
                </c:pt>
                <c:pt idx="3850">
                  <c:v>19120.93</c:v>
                </c:pt>
                <c:pt idx="3851">
                  <c:v>19104.099999999999</c:v>
                </c:pt>
                <c:pt idx="3852">
                  <c:v>19066.47</c:v>
                </c:pt>
                <c:pt idx="3853">
                  <c:v>19254.93</c:v>
                </c:pt>
                <c:pt idx="3854">
                  <c:v>19210.900000000001</c:v>
                </c:pt>
                <c:pt idx="3855">
                  <c:v>19373.830000000002</c:v>
                </c:pt>
                <c:pt idx="3856">
                  <c:v>19508.29</c:v>
                </c:pt>
                <c:pt idx="3857">
                  <c:v>19486.189999999999</c:v>
                </c:pt>
                <c:pt idx="3858">
                  <c:v>19432.810000000001</c:v>
                </c:pt>
                <c:pt idx="3859">
                  <c:v>19583.39</c:v>
                </c:pt>
                <c:pt idx="3860">
                  <c:v>19657.37</c:v>
                </c:pt>
                <c:pt idx="3861">
                  <c:v>19461.189999999999</c:v>
                </c:pt>
                <c:pt idx="3862">
                  <c:v>19421.91</c:v>
                </c:pt>
                <c:pt idx="3863">
                  <c:v>19377.62</c:v>
                </c:pt>
                <c:pt idx="3864">
                  <c:v>19443</c:v>
                </c:pt>
                <c:pt idx="3865">
                  <c:v>19463.59</c:v>
                </c:pt>
                <c:pt idx="3866">
                  <c:v>19531.62</c:v>
                </c:pt>
                <c:pt idx="3867">
                  <c:v>19478.07</c:v>
                </c:pt>
                <c:pt idx="3868">
                  <c:v>19257.34</c:v>
                </c:pt>
                <c:pt idx="3869">
                  <c:v>19077.54</c:v>
                </c:pt>
                <c:pt idx="3870">
                  <c:v>19254.97</c:v>
                </c:pt>
                <c:pt idx="3871">
                  <c:v>19147.849999999999</c:v>
                </c:pt>
                <c:pt idx="3872">
                  <c:v>19256.27</c:v>
                </c:pt>
                <c:pt idx="3873">
                  <c:v>19039.310000000001</c:v>
                </c:pt>
                <c:pt idx="3874">
                  <c:v>19362.52</c:v>
                </c:pt>
                <c:pt idx="3875">
                  <c:v>19215.48</c:v>
                </c:pt>
                <c:pt idx="3876">
                  <c:v>19448.599999999999</c:v>
                </c:pt>
                <c:pt idx="3877">
                  <c:v>19033.64</c:v>
                </c:pt>
                <c:pt idx="3878">
                  <c:v>19003.11</c:v>
                </c:pt>
                <c:pt idx="3879">
                  <c:v>19263.7</c:v>
                </c:pt>
                <c:pt idx="3880">
                  <c:v>19210.810000000001</c:v>
                </c:pt>
                <c:pt idx="3881">
                  <c:v>19189.189999999999</c:v>
                </c:pt>
                <c:pt idx="3882">
                  <c:v>19060.310000000001</c:v>
                </c:pt>
                <c:pt idx="3883">
                  <c:v>19004.78</c:v>
                </c:pt>
                <c:pt idx="3884">
                  <c:v>19146.169999999998</c:v>
                </c:pt>
                <c:pt idx="3885">
                  <c:v>19322.59</c:v>
                </c:pt>
                <c:pt idx="3886">
                  <c:v>19405.2</c:v>
                </c:pt>
                <c:pt idx="3887">
                  <c:v>19295.98</c:v>
                </c:pt>
                <c:pt idx="3888">
                  <c:v>19261.75</c:v>
                </c:pt>
                <c:pt idx="3889">
                  <c:v>19425.73</c:v>
                </c:pt>
                <c:pt idx="3890">
                  <c:v>19626.45</c:v>
                </c:pt>
                <c:pt idx="3891">
                  <c:v>19933.62</c:v>
                </c:pt>
                <c:pt idx="3892">
                  <c:v>20016.75</c:v>
                </c:pt>
                <c:pt idx="3893">
                  <c:v>20232.14</c:v>
                </c:pt>
                <c:pt idx="3894">
                  <c:v>20358.8</c:v>
                </c:pt>
                <c:pt idx="3895">
                  <c:v>20384.61</c:v>
                </c:pt>
                <c:pt idx="3896">
                  <c:v>20345.96</c:v>
                </c:pt>
                <c:pt idx="3897">
                  <c:v>20329.16</c:v>
                </c:pt>
                <c:pt idx="3898">
                  <c:v>20399.16</c:v>
                </c:pt>
                <c:pt idx="3899">
                  <c:v>20426.27</c:v>
                </c:pt>
                <c:pt idx="3900">
                  <c:v>20405.919999999998</c:v>
                </c:pt>
                <c:pt idx="3901">
                  <c:v>20313.810000000001</c:v>
                </c:pt>
                <c:pt idx="3902">
                  <c:v>20246.37</c:v>
                </c:pt>
                <c:pt idx="3903">
                  <c:v>20242.57</c:v>
                </c:pt>
                <c:pt idx="3904">
                  <c:v>19969.86</c:v>
                </c:pt>
                <c:pt idx="3905">
                  <c:v>19884.75</c:v>
                </c:pt>
                <c:pt idx="3906">
                  <c:v>19848.77</c:v>
                </c:pt>
                <c:pt idx="3907">
                  <c:v>19848.77</c:v>
                </c:pt>
                <c:pt idx="3908">
                  <c:v>19848.77</c:v>
                </c:pt>
                <c:pt idx="3909">
                  <c:v>19848.77</c:v>
                </c:pt>
                <c:pt idx="3910">
                  <c:v>19984.32</c:v>
                </c:pt>
                <c:pt idx="3911">
                  <c:v>19909.14</c:v>
                </c:pt>
                <c:pt idx="3912">
                  <c:v>19909.14</c:v>
                </c:pt>
                <c:pt idx="3913">
                  <c:v>19909.14</c:v>
                </c:pt>
                <c:pt idx="3914">
                  <c:v>20024.66</c:v>
                </c:pt>
                <c:pt idx="3915">
                  <c:v>19906.080000000002</c:v>
                </c:pt>
                <c:pt idx="3916">
                  <c:v>20216.189999999999</c:v>
                </c:pt>
                <c:pt idx="3917">
                  <c:v>20340.57</c:v>
                </c:pt>
                <c:pt idx="3918">
                  <c:v>20329.939999999999</c:v>
                </c:pt>
                <c:pt idx="3919">
                  <c:v>20317.099999999999</c:v>
                </c:pt>
                <c:pt idx="3920">
                  <c:v>20214.79</c:v>
                </c:pt>
                <c:pt idx="3921">
                  <c:v>20132.849999999999</c:v>
                </c:pt>
                <c:pt idx="3922">
                  <c:v>20271.330000000002</c:v>
                </c:pt>
                <c:pt idx="3923">
                  <c:v>20574.68</c:v>
                </c:pt>
                <c:pt idx="3924">
                  <c:v>20655.39</c:v>
                </c:pt>
                <c:pt idx="3925">
                  <c:v>20903.39</c:v>
                </c:pt>
                <c:pt idx="3926">
                  <c:v>20990.31</c:v>
                </c:pt>
                <c:pt idx="3927">
                  <c:v>21042</c:v>
                </c:pt>
                <c:pt idx="3928">
                  <c:v>21254.27</c:v>
                </c:pt>
                <c:pt idx="3929">
                  <c:v>21411.53</c:v>
                </c:pt>
                <c:pt idx="3930">
                  <c:v>21394.93</c:v>
                </c:pt>
                <c:pt idx="3931">
                  <c:v>21282.18</c:v>
                </c:pt>
                <c:pt idx="3932">
                  <c:v>21430.58</c:v>
                </c:pt>
                <c:pt idx="3933">
                  <c:v>21637.53</c:v>
                </c:pt>
                <c:pt idx="3934">
                  <c:v>21727.200000000001</c:v>
                </c:pt>
                <c:pt idx="3935">
                  <c:v>21732.05</c:v>
                </c:pt>
                <c:pt idx="3936">
                  <c:v>21428.240000000002</c:v>
                </c:pt>
                <c:pt idx="3937">
                  <c:v>21505.7</c:v>
                </c:pt>
                <c:pt idx="3938">
                  <c:v>21585.93</c:v>
                </c:pt>
                <c:pt idx="3939">
                  <c:v>21902.42</c:v>
                </c:pt>
                <c:pt idx="3940">
                  <c:v>21787</c:v>
                </c:pt>
                <c:pt idx="3941">
                  <c:v>21911.74</c:v>
                </c:pt>
                <c:pt idx="3942">
                  <c:v>22037.83</c:v>
                </c:pt>
                <c:pt idx="3943">
                  <c:v>22148.03</c:v>
                </c:pt>
                <c:pt idx="3944">
                  <c:v>22612.02</c:v>
                </c:pt>
                <c:pt idx="3945">
                  <c:v>22513.42</c:v>
                </c:pt>
                <c:pt idx="3946">
                  <c:v>22798.09</c:v>
                </c:pt>
                <c:pt idx="3947">
                  <c:v>22844.5</c:v>
                </c:pt>
                <c:pt idx="3948">
                  <c:v>22433.63</c:v>
                </c:pt>
                <c:pt idx="3949">
                  <c:v>22314.65</c:v>
                </c:pt>
                <c:pt idx="3950">
                  <c:v>22287.56</c:v>
                </c:pt>
                <c:pt idx="3951">
                  <c:v>22425.93</c:v>
                </c:pt>
                <c:pt idx="3952">
                  <c:v>22410.27</c:v>
                </c:pt>
                <c:pt idx="3953">
                  <c:v>22794.11</c:v>
                </c:pt>
                <c:pt idx="3954">
                  <c:v>22550.89</c:v>
                </c:pt>
                <c:pt idx="3955">
                  <c:v>22551.43</c:v>
                </c:pt>
                <c:pt idx="3956">
                  <c:v>23147.02</c:v>
                </c:pt>
                <c:pt idx="3957">
                  <c:v>22326.81</c:v>
                </c:pt>
                <c:pt idx="3958">
                  <c:v>23081.03</c:v>
                </c:pt>
                <c:pt idx="3959">
                  <c:v>23419.48</c:v>
                </c:pt>
                <c:pt idx="3960">
                  <c:v>23008.94</c:v>
                </c:pt>
                <c:pt idx="3961">
                  <c:v>22620.95</c:v>
                </c:pt>
                <c:pt idx="3962">
                  <c:v>22328.77</c:v>
                </c:pt>
                <c:pt idx="3963">
                  <c:v>22676.41</c:v>
                </c:pt>
                <c:pt idx="3964">
                  <c:v>22567.14</c:v>
                </c:pt>
                <c:pt idx="3965">
                  <c:v>22986.82</c:v>
                </c:pt>
                <c:pt idx="3966">
                  <c:v>23154.57</c:v>
                </c:pt>
                <c:pt idx="3967">
                  <c:v>23380.7</c:v>
                </c:pt>
                <c:pt idx="3968">
                  <c:v>23288.06</c:v>
                </c:pt>
                <c:pt idx="3969">
                  <c:v>22999.15</c:v>
                </c:pt>
                <c:pt idx="3970">
                  <c:v>22891.68</c:v>
                </c:pt>
                <c:pt idx="3971">
                  <c:v>22852.66</c:v>
                </c:pt>
                <c:pt idx="3972">
                  <c:v>23109.79</c:v>
                </c:pt>
                <c:pt idx="3973">
                  <c:v>22839.03</c:v>
                </c:pt>
                <c:pt idx="3974">
                  <c:v>22678.74</c:v>
                </c:pt>
                <c:pt idx="3975">
                  <c:v>22461.52</c:v>
                </c:pt>
                <c:pt idx="3976">
                  <c:v>22163.49</c:v>
                </c:pt>
                <c:pt idx="3977">
                  <c:v>22539.98</c:v>
                </c:pt>
                <c:pt idx="3978">
                  <c:v>22390.84</c:v>
                </c:pt>
                <c:pt idx="3979">
                  <c:v>21717.39</c:v>
                </c:pt>
                <c:pt idx="3980">
                  <c:v>20641.72</c:v>
                </c:pt>
                <c:pt idx="3981">
                  <c:v>19789.62</c:v>
                </c:pt>
                <c:pt idx="3982">
                  <c:v>20280.259999999998</c:v>
                </c:pt>
                <c:pt idx="3983">
                  <c:v>19670.88</c:v>
                </c:pt>
                <c:pt idx="3984">
                  <c:v>20562.73</c:v>
                </c:pt>
                <c:pt idx="3985">
                  <c:v>20374.099999999999</c:v>
                </c:pt>
                <c:pt idx="3986">
                  <c:v>20954.830000000002</c:v>
                </c:pt>
                <c:pt idx="3987">
                  <c:v>21253.7</c:v>
                </c:pt>
                <c:pt idx="3988">
                  <c:v>21311.02</c:v>
                </c:pt>
                <c:pt idx="3989">
                  <c:v>21205.86</c:v>
                </c:pt>
                <c:pt idx="3990">
                  <c:v>21205.86</c:v>
                </c:pt>
                <c:pt idx="3991">
                  <c:v>21205.86</c:v>
                </c:pt>
                <c:pt idx="3992">
                  <c:v>21293.53</c:v>
                </c:pt>
                <c:pt idx="3993">
                  <c:v>21961.97</c:v>
                </c:pt>
                <c:pt idx="3994">
                  <c:v>22064.51</c:v>
                </c:pt>
                <c:pt idx="3995">
                  <c:v>22242.45</c:v>
                </c:pt>
                <c:pt idx="3996">
                  <c:v>22271.67</c:v>
                </c:pt>
                <c:pt idx="3997">
                  <c:v>22425.83</c:v>
                </c:pt>
                <c:pt idx="3998">
                  <c:v>22496.98</c:v>
                </c:pt>
                <c:pt idx="3999">
                  <c:v>22496.98</c:v>
                </c:pt>
                <c:pt idx="4000">
                  <c:v>23086.65</c:v>
                </c:pt>
                <c:pt idx="4001">
                  <c:v>23344.54</c:v>
                </c:pt>
                <c:pt idx="4002">
                  <c:v>23249.65</c:v>
                </c:pt>
                <c:pt idx="4003">
                  <c:v>23115.96</c:v>
                </c:pt>
                <c:pt idx="4004">
                  <c:v>23352.69</c:v>
                </c:pt>
                <c:pt idx="4005">
                  <c:v>23499.32</c:v>
                </c:pt>
                <c:pt idx="4006">
                  <c:v>23566.54</c:v>
                </c:pt>
                <c:pt idx="4007">
                  <c:v>23602.22</c:v>
                </c:pt>
              </c:numCache>
            </c:numRef>
          </c:val>
          <c:smooth val="0"/>
          <c:extLst>
            <c:ext xmlns:c16="http://schemas.microsoft.com/office/drawing/2014/chart" uri="{C3380CC4-5D6E-409C-BE32-E72D297353CC}">
              <c16:uniqueId val="{00000001-ED67-46DA-8511-FDBCD3164A82}"/>
            </c:ext>
          </c:extLst>
        </c:ser>
        <c:dLbls>
          <c:showLegendKey val="0"/>
          <c:showVal val="0"/>
          <c:showCatName val="0"/>
          <c:showSerName val="0"/>
          <c:showPercent val="0"/>
          <c:showBubbleSize val="0"/>
        </c:dLbls>
        <c:marker val="1"/>
        <c:smooth val="0"/>
        <c:axId val="1590966463"/>
        <c:axId val="1590969823"/>
      </c:lineChart>
      <c:dateAx>
        <c:axId val="1590966463"/>
        <c:scaling>
          <c:orientation val="minMax"/>
          <c:max val="46022"/>
        </c:scaling>
        <c:delete val="0"/>
        <c:axPos val="b"/>
        <c:numFmt formatCode="yyyy" sourceLinked="0"/>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crossAx val="1590969823"/>
        <c:crosses val="autoZero"/>
        <c:auto val="1"/>
        <c:lblOffset val="100"/>
        <c:baseTimeUnit val="days"/>
        <c:majorUnit val="1"/>
        <c:majorTimeUnit val="years"/>
      </c:dateAx>
      <c:valAx>
        <c:axId val="1590969823"/>
        <c:scaling>
          <c:orientation val="minMax"/>
          <c:max val="25000"/>
          <c:min val="0"/>
        </c:scaling>
        <c:delete val="0"/>
        <c:axPos val="l"/>
        <c:majorGridlines>
          <c:spPr>
            <a:ln w="6350" cap="flat" cmpd="sng" algn="ctr">
              <a:solidFill>
                <a:sysClr val="window" lastClr="FFFFFF">
                  <a:lumMod val="75000"/>
                </a:sys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crossAx val="1590966463"/>
        <c:crosses val="autoZero"/>
        <c:crossBetween val="between"/>
        <c:majorUnit val="5000"/>
      </c:valAx>
      <c:valAx>
        <c:axId val="654943024"/>
        <c:scaling>
          <c:orientation val="minMax"/>
          <c:max val="25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crossAx val="654950704"/>
        <c:crosses val="max"/>
        <c:crossBetween val="between"/>
        <c:majorUnit val="5000"/>
      </c:valAx>
      <c:dateAx>
        <c:axId val="654950704"/>
        <c:scaling>
          <c:orientation val="minMax"/>
        </c:scaling>
        <c:delete val="1"/>
        <c:axPos val="b"/>
        <c:numFmt formatCode="m/d/yyyy" sourceLinked="1"/>
        <c:majorTickMark val="out"/>
        <c:minorTickMark val="none"/>
        <c:tickLblPos val="nextTo"/>
        <c:crossAx val="654943024"/>
        <c:crosses val="autoZero"/>
        <c:auto val="1"/>
        <c:lblOffset val="100"/>
        <c:baseTimeUnit val="days"/>
      </c:dateAx>
      <c:spPr>
        <a:solidFill>
          <a:sysClr val="window" lastClr="FFFFFF">
            <a:lumMod val="95000"/>
            <a:alpha val="28000"/>
          </a:sysClr>
        </a:solidFill>
        <a:ln>
          <a:noFill/>
        </a:ln>
        <a:effectLst/>
      </c:spPr>
    </c:plotArea>
    <c:legend>
      <c:legendPos val="b"/>
      <c:layout>
        <c:manualLayout>
          <c:xMode val="edge"/>
          <c:yMode val="edge"/>
          <c:x val="0.3100305600987357"/>
          <c:y val="0.9246856582155496"/>
          <c:w val="0.42248582717630984"/>
          <c:h val="7.1811926358819972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sz="700">
          <a:solidFill>
            <a:sysClr val="windowText" lastClr="000000"/>
          </a:solidFill>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1" i="0" u="none" strike="noStrike" kern="1200" spc="0" baseline="0">
                <a:solidFill>
                  <a:srgbClr val="1F4F63"/>
                </a:solidFill>
                <a:latin typeface="+mn-lt"/>
                <a:ea typeface="+mn-ea"/>
                <a:cs typeface="+mn-cs"/>
              </a:defRPr>
            </a:pPr>
            <a:r>
              <a:rPr lang="en-US" sz="750" dirty="0" err="1">
                <a:solidFill>
                  <a:srgbClr val="1F4F63"/>
                </a:solidFill>
              </a:rPr>
              <a:t>Zölle</a:t>
            </a:r>
            <a:endParaRPr lang="en-US" sz="750" dirty="0">
              <a:solidFill>
                <a:srgbClr val="1F4F63"/>
              </a:solidFill>
            </a:endParaRPr>
          </a:p>
        </c:rich>
      </c:tx>
      <c:layout>
        <c:manualLayout>
          <c:xMode val="edge"/>
          <c:yMode val="edge"/>
          <c:x val="0.32647385422975977"/>
          <c:y val="0.12040927777187846"/>
        </c:manualLayout>
      </c:layout>
      <c:overlay val="0"/>
      <c:spPr>
        <a:noFill/>
        <a:ln>
          <a:noFill/>
        </a:ln>
        <a:effectLst/>
      </c:spPr>
      <c:txPr>
        <a:bodyPr rot="0" spcFirstLastPara="1" vertOverflow="ellipsis" vert="horz" wrap="square" anchor="ctr" anchorCtr="1"/>
        <a:lstStyle/>
        <a:p>
          <a:pPr>
            <a:defRPr sz="2880" b="1" i="0" u="none" strike="noStrike" kern="1200" spc="0" baseline="0">
              <a:solidFill>
                <a:srgbClr val="1F4F63"/>
              </a:solidFill>
              <a:latin typeface="+mn-lt"/>
              <a:ea typeface="+mn-ea"/>
              <a:cs typeface="+mn-cs"/>
            </a:defRPr>
          </a:pPr>
          <a:endParaRPr lang="en-US"/>
        </a:p>
      </c:txPr>
    </c:title>
    <c:autoTitleDeleted val="0"/>
    <c:plotArea>
      <c:layout/>
      <c:barChart>
        <c:barDir val="col"/>
        <c:grouping val="clustered"/>
        <c:varyColors val="0"/>
        <c:ser>
          <c:idx val="0"/>
          <c:order val="0"/>
          <c:tx>
            <c:strRef>
              <c:f>dDAX!$M$8</c:f>
              <c:strCache>
                <c:ptCount val="1"/>
                <c:pt idx="0">
                  <c:v>Zölle</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54FC-4AFD-8C62-5FC002DD7E60}"/>
              </c:ext>
            </c:extLst>
          </c:dPt>
          <c:dLbls>
            <c:dLbl>
              <c:idx val="1"/>
              <c:dLblPos val="outEnd"/>
              <c:showLegendKey val="0"/>
              <c:showVal val="1"/>
              <c:showCatName val="0"/>
              <c:showSerName val="0"/>
              <c:showPercent val="0"/>
              <c:showBubbleSize val="0"/>
              <c:extLst>
                <c:ext xmlns:c15="http://schemas.microsoft.com/office/drawing/2012/chart" uri="{CE6537A1-D6FC-4f65-9D91-7224C49458BB}">
                  <c15:layout>
                    <c:manualLayout>
                      <c:w val="0.28679339128461001"/>
                      <c:h val="0.24884848484848485"/>
                    </c:manualLayout>
                  </c15:layout>
                </c:ext>
                <c:ext xmlns:c16="http://schemas.microsoft.com/office/drawing/2014/chart" uri="{C3380CC4-5D6E-409C-BE32-E72D297353CC}">
                  <c16:uniqueId val="{00000001-54FC-4AFD-8C62-5FC002DD7E60}"/>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dDAX!$N$2:$O$2</c:f>
              <c:strCache>
                <c:ptCount val="2"/>
                <c:pt idx="0">
                  <c:v>antea R</c:v>
                </c:pt>
                <c:pt idx="1">
                  <c:v>DAX</c:v>
                </c:pt>
              </c:strCache>
            </c:strRef>
          </c:cat>
          <c:val>
            <c:numRef>
              <c:f>dDAX!$N$8:$O$8</c:f>
              <c:numCache>
                <c:formatCode>0%</c:formatCode>
                <c:ptCount val="2"/>
                <c:pt idx="0">
                  <c:v>-4.6941678520626029E-2</c:v>
                </c:pt>
                <c:pt idx="1">
                  <c:v>-0.15867018523825205</c:v>
                </c:pt>
              </c:numCache>
            </c:numRef>
          </c:val>
          <c:extLst>
            <c:ext xmlns:c16="http://schemas.microsoft.com/office/drawing/2014/chart" uri="{C3380CC4-5D6E-409C-BE32-E72D297353CC}">
              <c16:uniqueId val="{00000002-54FC-4AFD-8C62-5FC002DD7E60}"/>
            </c:ext>
          </c:extLst>
        </c:ser>
        <c:dLbls>
          <c:dLblPos val="outEnd"/>
          <c:showLegendKey val="0"/>
          <c:showVal val="1"/>
          <c:showCatName val="0"/>
          <c:showSerName val="0"/>
          <c:showPercent val="0"/>
          <c:showBubbleSize val="0"/>
        </c:dLbls>
        <c:gapWidth val="219"/>
        <c:overlap val="-27"/>
        <c:axId val="591667312"/>
        <c:axId val="591674992"/>
      </c:barChart>
      <c:catAx>
        <c:axId val="591667312"/>
        <c:scaling>
          <c:orientation val="minMax"/>
        </c:scaling>
        <c:delete val="0"/>
        <c:axPos val="b"/>
        <c:numFmt formatCode="General" sourceLinked="1"/>
        <c:majorTickMark val="none"/>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en-US"/>
          </a:p>
        </c:txPr>
        <c:crossAx val="591674992"/>
        <c:crosses val="autoZero"/>
        <c:auto val="1"/>
        <c:lblAlgn val="ctr"/>
        <c:lblOffset val="100"/>
        <c:noMultiLvlLbl val="0"/>
      </c:catAx>
      <c:valAx>
        <c:axId val="59167499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en-US"/>
          </a:p>
        </c:txPr>
        <c:crossAx val="59166731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b="1">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30-Tages-Volatilität seit 2008</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4.8093565165213188E-2"/>
          <c:y val="0.11692029285812958"/>
          <c:w val="0.92803777023958534"/>
          <c:h val="0.78906036745406827"/>
        </c:manualLayout>
      </c:layout>
      <c:lineChart>
        <c:grouping val="standard"/>
        <c:varyColors val="0"/>
        <c:ser>
          <c:idx val="0"/>
          <c:order val="0"/>
          <c:tx>
            <c:strRef>
              <c:f>dVola!$B$2</c:f>
              <c:strCache>
                <c:ptCount val="1"/>
                <c:pt idx="0">
                  <c:v>DAX</c:v>
                </c:pt>
              </c:strCache>
            </c:strRef>
          </c:tx>
          <c:spPr>
            <a:ln w="15875" cap="rnd">
              <a:solidFill>
                <a:srgbClr val="F39200"/>
              </a:solidFill>
              <a:round/>
            </a:ln>
            <a:effectLst/>
          </c:spPr>
          <c:marker>
            <c:symbol val="none"/>
          </c:marker>
          <c:cat>
            <c:numRef>
              <c:f>dVola!$A$3:$A$10000</c:f>
              <c:numCache>
                <c:formatCode>m/d/yyyy</c:formatCode>
                <c:ptCount val="9998"/>
                <c:pt idx="0">
                  <c:v>0</c:v>
                </c:pt>
                <c:pt idx="1">
                  <c:v>39449</c:v>
                </c:pt>
                <c:pt idx="2">
                  <c:v>39450</c:v>
                </c:pt>
                <c:pt idx="3">
                  <c:v>39451</c:v>
                </c:pt>
                <c:pt idx="4">
                  <c:v>39454</c:v>
                </c:pt>
                <c:pt idx="5">
                  <c:v>39455</c:v>
                </c:pt>
                <c:pt idx="6">
                  <c:v>39456</c:v>
                </c:pt>
                <c:pt idx="7">
                  <c:v>39457</c:v>
                </c:pt>
                <c:pt idx="8">
                  <c:v>39458</c:v>
                </c:pt>
                <c:pt idx="9">
                  <c:v>39461</c:v>
                </c:pt>
                <c:pt idx="10">
                  <c:v>39462</c:v>
                </c:pt>
                <c:pt idx="11">
                  <c:v>39463</c:v>
                </c:pt>
                <c:pt idx="12">
                  <c:v>39464</c:v>
                </c:pt>
                <c:pt idx="13">
                  <c:v>39465</c:v>
                </c:pt>
                <c:pt idx="14">
                  <c:v>39468</c:v>
                </c:pt>
                <c:pt idx="15">
                  <c:v>39469</c:v>
                </c:pt>
                <c:pt idx="16">
                  <c:v>39470</c:v>
                </c:pt>
                <c:pt idx="17">
                  <c:v>39471</c:v>
                </c:pt>
                <c:pt idx="18">
                  <c:v>39472</c:v>
                </c:pt>
                <c:pt idx="19">
                  <c:v>39475</c:v>
                </c:pt>
                <c:pt idx="20">
                  <c:v>39476</c:v>
                </c:pt>
                <c:pt idx="21">
                  <c:v>39477</c:v>
                </c:pt>
                <c:pt idx="22">
                  <c:v>39478</c:v>
                </c:pt>
                <c:pt idx="23">
                  <c:v>39479</c:v>
                </c:pt>
                <c:pt idx="24">
                  <c:v>39482</c:v>
                </c:pt>
                <c:pt idx="25">
                  <c:v>39483</c:v>
                </c:pt>
                <c:pt idx="26">
                  <c:v>39484</c:v>
                </c:pt>
                <c:pt idx="27">
                  <c:v>39485</c:v>
                </c:pt>
                <c:pt idx="28">
                  <c:v>39486</c:v>
                </c:pt>
                <c:pt idx="29">
                  <c:v>39489</c:v>
                </c:pt>
                <c:pt idx="30">
                  <c:v>39490</c:v>
                </c:pt>
                <c:pt idx="31">
                  <c:v>39491</c:v>
                </c:pt>
                <c:pt idx="32">
                  <c:v>39492</c:v>
                </c:pt>
                <c:pt idx="33">
                  <c:v>39493</c:v>
                </c:pt>
                <c:pt idx="34">
                  <c:v>39496</c:v>
                </c:pt>
                <c:pt idx="35">
                  <c:v>39497</c:v>
                </c:pt>
                <c:pt idx="36">
                  <c:v>39498</c:v>
                </c:pt>
                <c:pt idx="37">
                  <c:v>39499</c:v>
                </c:pt>
                <c:pt idx="38">
                  <c:v>39500</c:v>
                </c:pt>
                <c:pt idx="39">
                  <c:v>39503</c:v>
                </c:pt>
                <c:pt idx="40">
                  <c:v>39504</c:v>
                </c:pt>
                <c:pt idx="41">
                  <c:v>39505</c:v>
                </c:pt>
                <c:pt idx="42">
                  <c:v>39506</c:v>
                </c:pt>
                <c:pt idx="43">
                  <c:v>39507</c:v>
                </c:pt>
                <c:pt idx="44">
                  <c:v>39510</c:v>
                </c:pt>
                <c:pt idx="45">
                  <c:v>39511</c:v>
                </c:pt>
                <c:pt idx="46">
                  <c:v>39512</c:v>
                </c:pt>
                <c:pt idx="47">
                  <c:v>39513</c:v>
                </c:pt>
                <c:pt idx="48">
                  <c:v>39514</c:v>
                </c:pt>
                <c:pt idx="49">
                  <c:v>39517</c:v>
                </c:pt>
                <c:pt idx="50">
                  <c:v>39518</c:v>
                </c:pt>
                <c:pt idx="51">
                  <c:v>39519</c:v>
                </c:pt>
                <c:pt idx="52">
                  <c:v>39520</c:v>
                </c:pt>
                <c:pt idx="53">
                  <c:v>39521</c:v>
                </c:pt>
                <c:pt idx="54">
                  <c:v>39524</c:v>
                </c:pt>
                <c:pt idx="55">
                  <c:v>39525</c:v>
                </c:pt>
                <c:pt idx="56">
                  <c:v>39526</c:v>
                </c:pt>
                <c:pt idx="57">
                  <c:v>39527</c:v>
                </c:pt>
                <c:pt idx="58">
                  <c:v>39528</c:v>
                </c:pt>
                <c:pt idx="59">
                  <c:v>39531</c:v>
                </c:pt>
                <c:pt idx="60">
                  <c:v>39532</c:v>
                </c:pt>
                <c:pt idx="61">
                  <c:v>39533</c:v>
                </c:pt>
                <c:pt idx="62">
                  <c:v>39534</c:v>
                </c:pt>
                <c:pt idx="63">
                  <c:v>39535</c:v>
                </c:pt>
                <c:pt idx="64">
                  <c:v>39538</c:v>
                </c:pt>
                <c:pt idx="65">
                  <c:v>39539</c:v>
                </c:pt>
                <c:pt idx="66">
                  <c:v>39540</c:v>
                </c:pt>
                <c:pt idx="67">
                  <c:v>39541</c:v>
                </c:pt>
                <c:pt idx="68">
                  <c:v>39542</c:v>
                </c:pt>
                <c:pt idx="69">
                  <c:v>39545</c:v>
                </c:pt>
                <c:pt idx="70">
                  <c:v>39546</c:v>
                </c:pt>
                <c:pt idx="71">
                  <c:v>39547</c:v>
                </c:pt>
                <c:pt idx="72">
                  <c:v>39548</c:v>
                </c:pt>
                <c:pt idx="73">
                  <c:v>39549</c:v>
                </c:pt>
                <c:pt idx="74">
                  <c:v>39552</c:v>
                </c:pt>
                <c:pt idx="75">
                  <c:v>39553</c:v>
                </c:pt>
                <c:pt idx="76">
                  <c:v>39554</c:v>
                </c:pt>
                <c:pt idx="77">
                  <c:v>39555</c:v>
                </c:pt>
                <c:pt idx="78">
                  <c:v>39556</c:v>
                </c:pt>
                <c:pt idx="79">
                  <c:v>39559</c:v>
                </c:pt>
                <c:pt idx="80">
                  <c:v>39560</c:v>
                </c:pt>
                <c:pt idx="81">
                  <c:v>39561</c:v>
                </c:pt>
                <c:pt idx="82">
                  <c:v>39562</c:v>
                </c:pt>
                <c:pt idx="83">
                  <c:v>39563</c:v>
                </c:pt>
                <c:pt idx="84">
                  <c:v>39566</c:v>
                </c:pt>
                <c:pt idx="85">
                  <c:v>39567</c:v>
                </c:pt>
                <c:pt idx="86">
                  <c:v>39568</c:v>
                </c:pt>
                <c:pt idx="87">
                  <c:v>39569</c:v>
                </c:pt>
                <c:pt idx="88">
                  <c:v>39570</c:v>
                </c:pt>
                <c:pt idx="89">
                  <c:v>39573</c:v>
                </c:pt>
                <c:pt idx="90">
                  <c:v>39574</c:v>
                </c:pt>
                <c:pt idx="91">
                  <c:v>39575</c:v>
                </c:pt>
                <c:pt idx="92">
                  <c:v>39576</c:v>
                </c:pt>
                <c:pt idx="93">
                  <c:v>39577</c:v>
                </c:pt>
                <c:pt idx="94">
                  <c:v>39580</c:v>
                </c:pt>
                <c:pt idx="95">
                  <c:v>39581</c:v>
                </c:pt>
                <c:pt idx="96">
                  <c:v>39582</c:v>
                </c:pt>
                <c:pt idx="97">
                  <c:v>39583</c:v>
                </c:pt>
                <c:pt idx="98">
                  <c:v>39584</c:v>
                </c:pt>
                <c:pt idx="99">
                  <c:v>39587</c:v>
                </c:pt>
                <c:pt idx="100">
                  <c:v>39588</c:v>
                </c:pt>
                <c:pt idx="101">
                  <c:v>39589</c:v>
                </c:pt>
                <c:pt idx="102">
                  <c:v>39590</c:v>
                </c:pt>
                <c:pt idx="103">
                  <c:v>39591</c:v>
                </c:pt>
                <c:pt idx="104">
                  <c:v>39594</c:v>
                </c:pt>
                <c:pt idx="105">
                  <c:v>39595</c:v>
                </c:pt>
                <c:pt idx="106">
                  <c:v>39596</c:v>
                </c:pt>
                <c:pt idx="107">
                  <c:v>39597</c:v>
                </c:pt>
                <c:pt idx="108">
                  <c:v>39598</c:v>
                </c:pt>
                <c:pt idx="109">
                  <c:v>39601</c:v>
                </c:pt>
                <c:pt idx="110">
                  <c:v>39602</c:v>
                </c:pt>
                <c:pt idx="111">
                  <c:v>39603</c:v>
                </c:pt>
                <c:pt idx="112">
                  <c:v>39604</c:v>
                </c:pt>
                <c:pt idx="113">
                  <c:v>39605</c:v>
                </c:pt>
                <c:pt idx="114">
                  <c:v>39608</c:v>
                </c:pt>
                <c:pt idx="115">
                  <c:v>39609</c:v>
                </c:pt>
                <c:pt idx="116">
                  <c:v>39610</c:v>
                </c:pt>
                <c:pt idx="117">
                  <c:v>39611</c:v>
                </c:pt>
                <c:pt idx="118">
                  <c:v>39612</c:v>
                </c:pt>
                <c:pt idx="119">
                  <c:v>39615</c:v>
                </c:pt>
                <c:pt idx="120">
                  <c:v>39616</c:v>
                </c:pt>
                <c:pt idx="121">
                  <c:v>39617</c:v>
                </c:pt>
                <c:pt idx="122">
                  <c:v>39618</c:v>
                </c:pt>
                <c:pt idx="123">
                  <c:v>39619</c:v>
                </c:pt>
                <c:pt idx="124">
                  <c:v>39622</c:v>
                </c:pt>
                <c:pt idx="125">
                  <c:v>39623</c:v>
                </c:pt>
                <c:pt idx="126">
                  <c:v>39624</c:v>
                </c:pt>
                <c:pt idx="127">
                  <c:v>39625</c:v>
                </c:pt>
                <c:pt idx="128">
                  <c:v>39626</c:v>
                </c:pt>
                <c:pt idx="129">
                  <c:v>39629</c:v>
                </c:pt>
                <c:pt idx="130">
                  <c:v>39630</c:v>
                </c:pt>
                <c:pt idx="131">
                  <c:v>39631</c:v>
                </c:pt>
                <c:pt idx="132">
                  <c:v>39632</c:v>
                </c:pt>
                <c:pt idx="133">
                  <c:v>39633</c:v>
                </c:pt>
                <c:pt idx="134">
                  <c:v>39636</c:v>
                </c:pt>
                <c:pt idx="135">
                  <c:v>39637</c:v>
                </c:pt>
                <c:pt idx="136">
                  <c:v>39638</c:v>
                </c:pt>
                <c:pt idx="137">
                  <c:v>39639</c:v>
                </c:pt>
                <c:pt idx="138">
                  <c:v>39640</c:v>
                </c:pt>
                <c:pt idx="139">
                  <c:v>39643</c:v>
                </c:pt>
                <c:pt idx="140">
                  <c:v>39644</c:v>
                </c:pt>
                <c:pt idx="141">
                  <c:v>39645</c:v>
                </c:pt>
                <c:pt idx="142">
                  <c:v>39646</c:v>
                </c:pt>
                <c:pt idx="143">
                  <c:v>39647</c:v>
                </c:pt>
                <c:pt idx="144">
                  <c:v>39650</c:v>
                </c:pt>
                <c:pt idx="145">
                  <c:v>39651</c:v>
                </c:pt>
                <c:pt idx="146">
                  <c:v>39652</c:v>
                </c:pt>
                <c:pt idx="147">
                  <c:v>39653</c:v>
                </c:pt>
                <c:pt idx="148">
                  <c:v>39654</c:v>
                </c:pt>
                <c:pt idx="149">
                  <c:v>39657</c:v>
                </c:pt>
                <c:pt idx="150">
                  <c:v>39658</c:v>
                </c:pt>
                <c:pt idx="151">
                  <c:v>39659</c:v>
                </c:pt>
                <c:pt idx="152">
                  <c:v>39660</c:v>
                </c:pt>
                <c:pt idx="153">
                  <c:v>39661</c:v>
                </c:pt>
                <c:pt idx="154">
                  <c:v>39664</c:v>
                </c:pt>
                <c:pt idx="155">
                  <c:v>39665</c:v>
                </c:pt>
                <c:pt idx="156">
                  <c:v>39666</c:v>
                </c:pt>
                <c:pt idx="157">
                  <c:v>39667</c:v>
                </c:pt>
                <c:pt idx="158">
                  <c:v>39668</c:v>
                </c:pt>
                <c:pt idx="159">
                  <c:v>39671</c:v>
                </c:pt>
                <c:pt idx="160">
                  <c:v>39672</c:v>
                </c:pt>
                <c:pt idx="161">
                  <c:v>39673</c:v>
                </c:pt>
                <c:pt idx="162">
                  <c:v>39674</c:v>
                </c:pt>
                <c:pt idx="163">
                  <c:v>39675</c:v>
                </c:pt>
                <c:pt idx="164">
                  <c:v>39678</c:v>
                </c:pt>
                <c:pt idx="165">
                  <c:v>39679</c:v>
                </c:pt>
                <c:pt idx="166">
                  <c:v>39680</c:v>
                </c:pt>
                <c:pt idx="167">
                  <c:v>39681</c:v>
                </c:pt>
                <c:pt idx="168">
                  <c:v>39682</c:v>
                </c:pt>
                <c:pt idx="169">
                  <c:v>39685</c:v>
                </c:pt>
                <c:pt idx="170">
                  <c:v>39686</c:v>
                </c:pt>
                <c:pt idx="171">
                  <c:v>39687</c:v>
                </c:pt>
                <c:pt idx="172">
                  <c:v>39688</c:v>
                </c:pt>
                <c:pt idx="173">
                  <c:v>39689</c:v>
                </c:pt>
                <c:pt idx="174">
                  <c:v>39692</c:v>
                </c:pt>
                <c:pt idx="175">
                  <c:v>39693</c:v>
                </c:pt>
                <c:pt idx="176">
                  <c:v>39694</c:v>
                </c:pt>
                <c:pt idx="177">
                  <c:v>39695</c:v>
                </c:pt>
                <c:pt idx="178">
                  <c:v>39696</c:v>
                </c:pt>
                <c:pt idx="179">
                  <c:v>39699</c:v>
                </c:pt>
                <c:pt idx="180">
                  <c:v>39700</c:v>
                </c:pt>
                <c:pt idx="181">
                  <c:v>39701</c:v>
                </c:pt>
                <c:pt idx="182">
                  <c:v>39702</c:v>
                </c:pt>
                <c:pt idx="183">
                  <c:v>39703</c:v>
                </c:pt>
                <c:pt idx="184">
                  <c:v>39706</c:v>
                </c:pt>
                <c:pt idx="185">
                  <c:v>39707</c:v>
                </c:pt>
                <c:pt idx="186">
                  <c:v>39708</c:v>
                </c:pt>
                <c:pt idx="187">
                  <c:v>39709</c:v>
                </c:pt>
                <c:pt idx="188">
                  <c:v>39710</c:v>
                </c:pt>
                <c:pt idx="189">
                  <c:v>39713</c:v>
                </c:pt>
                <c:pt idx="190">
                  <c:v>39714</c:v>
                </c:pt>
                <c:pt idx="191">
                  <c:v>39715</c:v>
                </c:pt>
                <c:pt idx="192">
                  <c:v>39716</c:v>
                </c:pt>
                <c:pt idx="193">
                  <c:v>39717</c:v>
                </c:pt>
                <c:pt idx="194">
                  <c:v>39720</c:v>
                </c:pt>
                <c:pt idx="195">
                  <c:v>39721</c:v>
                </c:pt>
                <c:pt idx="196">
                  <c:v>39722</c:v>
                </c:pt>
                <c:pt idx="197">
                  <c:v>39723</c:v>
                </c:pt>
                <c:pt idx="198">
                  <c:v>39724</c:v>
                </c:pt>
                <c:pt idx="199">
                  <c:v>39727</c:v>
                </c:pt>
                <c:pt idx="200">
                  <c:v>39728</c:v>
                </c:pt>
                <c:pt idx="201">
                  <c:v>39729</c:v>
                </c:pt>
                <c:pt idx="202">
                  <c:v>39730</c:v>
                </c:pt>
                <c:pt idx="203">
                  <c:v>39731</c:v>
                </c:pt>
                <c:pt idx="204">
                  <c:v>39734</c:v>
                </c:pt>
                <c:pt idx="205">
                  <c:v>39735</c:v>
                </c:pt>
                <c:pt idx="206">
                  <c:v>39736</c:v>
                </c:pt>
                <c:pt idx="207">
                  <c:v>39737</c:v>
                </c:pt>
                <c:pt idx="208">
                  <c:v>39738</c:v>
                </c:pt>
                <c:pt idx="209">
                  <c:v>39741</c:v>
                </c:pt>
                <c:pt idx="210">
                  <c:v>39742</c:v>
                </c:pt>
                <c:pt idx="211">
                  <c:v>39743</c:v>
                </c:pt>
                <c:pt idx="212">
                  <c:v>39744</c:v>
                </c:pt>
                <c:pt idx="213">
                  <c:v>39745</c:v>
                </c:pt>
                <c:pt idx="214">
                  <c:v>39748</c:v>
                </c:pt>
                <c:pt idx="215">
                  <c:v>39749</c:v>
                </c:pt>
                <c:pt idx="216">
                  <c:v>39750</c:v>
                </c:pt>
                <c:pt idx="217">
                  <c:v>39751</c:v>
                </c:pt>
                <c:pt idx="218">
                  <c:v>39752</c:v>
                </c:pt>
                <c:pt idx="219">
                  <c:v>39755</c:v>
                </c:pt>
                <c:pt idx="220">
                  <c:v>39756</c:v>
                </c:pt>
                <c:pt idx="221">
                  <c:v>39757</c:v>
                </c:pt>
                <c:pt idx="222">
                  <c:v>39758</c:v>
                </c:pt>
                <c:pt idx="223">
                  <c:v>39759</c:v>
                </c:pt>
                <c:pt idx="224">
                  <c:v>39762</c:v>
                </c:pt>
                <c:pt idx="225">
                  <c:v>39763</c:v>
                </c:pt>
                <c:pt idx="226">
                  <c:v>39764</c:v>
                </c:pt>
                <c:pt idx="227">
                  <c:v>39765</c:v>
                </c:pt>
                <c:pt idx="228">
                  <c:v>39766</c:v>
                </c:pt>
                <c:pt idx="229">
                  <c:v>39769</c:v>
                </c:pt>
                <c:pt idx="230">
                  <c:v>39770</c:v>
                </c:pt>
                <c:pt idx="231">
                  <c:v>39771</c:v>
                </c:pt>
                <c:pt idx="232">
                  <c:v>39772</c:v>
                </c:pt>
                <c:pt idx="233">
                  <c:v>39773</c:v>
                </c:pt>
                <c:pt idx="234">
                  <c:v>39776</c:v>
                </c:pt>
                <c:pt idx="235">
                  <c:v>39777</c:v>
                </c:pt>
                <c:pt idx="236">
                  <c:v>39778</c:v>
                </c:pt>
                <c:pt idx="237">
                  <c:v>39779</c:v>
                </c:pt>
                <c:pt idx="238">
                  <c:v>39780</c:v>
                </c:pt>
                <c:pt idx="239">
                  <c:v>39783</c:v>
                </c:pt>
                <c:pt idx="240">
                  <c:v>39784</c:v>
                </c:pt>
                <c:pt idx="241">
                  <c:v>39785</c:v>
                </c:pt>
                <c:pt idx="242">
                  <c:v>39786</c:v>
                </c:pt>
                <c:pt idx="243">
                  <c:v>39787</c:v>
                </c:pt>
                <c:pt idx="244">
                  <c:v>39790</c:v>
                </c:pt>
                <c:pt idx="245">
                  <c:v>39791</c:v>
                </c:pt>
                <c:pt idx="246">
                  <c:v>39792</c:v>
                </c:pt>
                <c:pt idx="247">
                  <c:v>39793</c:v>
                </c:pt>
                <c:pt idx="248">
                  <c:v>39794</c:v>
                </c:pt>
                <c:pt idx="249">
                  <c:v>39797</c:v>
                </c:pt>
                <c:pt idx="250">
                  <c:v>39798</c:v>
                </c:pt>
                <c:pt idx="251">
                  <c:v>39799</c:v>
                </c:pt>
                <c:pt idx="252">
                  <c:v>39800</c:v>
                </c:pt>
                <c:pt idx="253">
                  <c:v>39801</c:v>
                </c:pt>
                <c:pt idx="254">
                  <c:v>39804</c:v>
                </c:pt>
                <c:pt idx="255">
                  <c:v>39805</c:v>
                </c:pt>
                <c:pt idx="256">
                  <c:v>39806</c:v>
                </c:pt>
                <c:pt idx="257">
                  <c:v>39807</c:v>
                </c:pt>
                <c:pt idx="258">
                  <c:v>39808</c:v>
                </c:pt>
                <c:pt idx="259">
                  <c:v>39811</c:v>
                </c:pt>
                <c:pt idx="260">
                  <c:v>39812</c:v>
                </c:pt>
                <c:pt idx="261">
                  <c:v>39813</c:v>
                </c:pt>
                <c:pt idx="262">
                  <c:v>39814</c:v>
                </c:pt>
                <c:pt idx="263">
                  <c:v>39815</c:v>
                </c:pt>
                <c:pt idx="264">
                  <c:v>39818</c:v>
                </c:pt>
                <c:pt idx="265">
                  <c:v>39819</c:v>
                </c:pt>
                <c:pt idx="266">
                  <c:v>39820</c:v>
                </c:pt>
                <c:pt idx="267">
                  <c:v>39821</c:v>
                </c:pt>
                <c:pt idx="268">
                  <c:v>39822</c:v>
                </c:pt>
                <c:pt idx="269">
                  <c:v>39825</c:v>
                </c:pt>
                <c:pt idx="270">
                  <c:v>39826</c:v>
                </c:pt>
                <c:pt idx="271">
                  <c:v>39827</c:v>
                </c:pt>
                <c:pt idx="272">
                  <c:v>39828</c:v>
                </c:pt>
                <c:pt idx="273">
                  <c:v>39829</c:v>
                </c:pt>
                <c:pt idx="274">
                  <c:v>39832</c:v>
                </c:pt>
                <c:pt idx="275">
                  <c:v>39833</c:v>
                </c:pt>
                <c:pt idx="276">
                  <c:v>39834</c:v>
                </c:pt>
                <c:pt idx="277">
                  <c:v>39835</c:v>
                </c:pt>
                <c:pt idx="278">
                  <c:v>39836</c:v>
                </c:pt>
                <c:pt idx="279">
                  <c:v>39839</c:v>
                </c:pt>
                <c:pt idx="280">
                  <c:v>39840</c:v>
                </c:pt>
                <c:pt idx="281">
                  <c:v>39841</c:v>
                </c:pt>
                <c:pt idx="282">
                  <c:v>39842</c:v>
                </c:pt>
                <c:pt idx="283">
                  <c:v>39843</c:v>
                </c:pt>
                <c:pt idx="284">
                  <c:v>39846</c:v>
                </c:pt>
                <c:pt idx="285">
                  <c:v>39847</c:v>
                </c:pt>
                <c:pt idx="286">
                  <c:v>39848</c:v>
                </c:pt>
                <c:pt idx="287">
                  <c:v>39849</c:v>
                </c:pt>
                <c:pt idx="288">
                  <c:v>39850</c:v>
                </c:pt>
                <c:pt idx="289">
                  <c:v>39853</c:v>
                </c:pt>
                <c:pt idx="290">
                  <c:v>39854</c:v>
                </c:pt>
                <c:pt idx="291">
                  <c:v>39855</c:v>
                </c:pt>
                <c:pt idx="292">
                  <c:v>39856</c:v>
                </c:pt>
                <c:pt idx="293">
                  <c:v>39857</c:v>
                </c:pt>
                <c:pt idx="294">
                  <c:v>39860</c:v>
                </c:pt>
                <c:pt idx="295">
                  <c:v>39861</c:v>
                </c:pt>
                <c:pt idx="296">
                  <c:v>39862</c:v>
                </c:pt>
                <c:pt idx="297">
                  <c:v>39863</c:v>
                </c:pt>
                <c:pt idx="298">
                  <c:v>39864</c:v>
                </c:pt>
                <c:pt idx="299">
                  <c:v>39867</c:v>
                </c:pt>
                <c:pt idx="300">
                  <c:v>39868</c:v>
                </c:pt>
                <c:pt idx="301">
                  <c:v>39869</c:v>
                </c:pt>
                <c:pt idx="302">
                  <c:v>39870</c:v>
                </c:pt>
                <c:pt idx="303">
                  <c:v>39871</c:v>
                </c:pt>
                <c:pt idx="304">
                  <c:v>39874</c:v>
                </c:pt>
                <c:pt idx="305">
                  <c:v>39875</c:v>
                </c:pt>
                <c:pt idx="306">
                  <c:v>39876</c:v>
                </c:pt>
                <c:pt idx="307">
                  <c:v>39877</c:v>
                </c:pt>
                <c:pt idx="308">
                  <c:v>39878</c:v>
                </c:pt>
                <c:pt idx="309">
                  <c:v>39881</c:v>
                </c:pt>
                <c:pt idx="310">
                  <c:v>39882</c:v>
                </c:pt>
                <c:pt idx="311">
                  <c:v>39883</c:v>
                </c:pt>
                <c:pt idx="312">
                  <c:v>39884</c:v>
                </c:pt>
                <c:pt idx="313">
                  <c:v>39885</c:v>
                </c:pt>
                <c:pt idx="314">
                  <c:v>39888</c:v>
                </c:pt>
                <c:pt idx="315">
                  <c:v>39889</c:v>
                </c:pt>
                <c:pt idx="316">
                  <c:v>39890</c:v>
                </c:pt>
                <c:pt idx="317">
                  <c:v>39891</c:v>
                </c:pt>
                <c:pt idx="318">
                  <c:v>39892</c:v>
                </c:pt>
                <c:pt idx="319">
                  <c:v>39895</c:v>
                </c:pt>
                <c:pt idx="320">
                  <c:v>39896</c:v>
                </c:pt>
                <c:pt idx="321">
                  <c:v>39897</c:v>
                </c:pt>
                <c:pt idx="322">
                  <c:v>39898</c:v>
                </c:pt>
                <c:pt idx="323">
                  <c:v>39899</c:v>
                </c:pt>
                <c:pt idx="324">
                  <c:v>39902</c:v>
                </c:pt>
                <c:pt idx="325">
                  <c:v>39903</c:v>
                </c:pt>
                <c:pt idx="326">
                  <c:v>39904</c:v>
                </c:pt>
                <c:pt idx="327">
                  <c:v>39905</c:v>
                </c:pt>
                <c:pt idx="328">
                  <c:v>39906</c:v>
                </c:pt>
                <c:pt idx="329">
                  <c:v>39909</c:v>
                </c:pt>
                <c:pt idx="330">
                  <c:v>39910</c:v>
                </c:pt>
                <c:pt idx="331">
                  <c:v>39911</c:v>
                </c:pt>
                <c:pt idx="332">
                  <c:v>39912</c:v>
                </c:pt>
                <c:pt idx="333">
                  <c:v>39913</c:v>
                </c:pt>
                <c:pt idx="334">
                  <c:v>39916</c:v>
                </c:pt>
                <c:pt idx="335">
                  <c:v>39917</c:v>
                </c:pt>
                <c:pt idx="336">
                  <c:v>39918</c:v>
                </c:pt>
                <c:pt idx="337">
                  <c:v>39919</c:v>
                </c:pt>
                <c:pt idx="338">
                  <c:v>39920</c:v>
                </c:pt>
                <c:pt idx="339">
                  <c:v>39923</c:v>
                </c:pt>
                <c:pt idx="340">
                  <c:v>39924</c:v>
                </c:pt>
                <c:pt idx="341">
                  <c:v>39925</c:v>
                </c:pt>
                <c:pt idx="342">
                  <c:v>39926</c:v>
                </c:pt>
                <c:pt idx="343">
                  <c:v>39927</c:v>
                </c:pt>
                <c:pt idx="344">
                  <c:v>39930</c:v>
                </c:pt>
                <c:pt idx="345">
                  <c:v>39931</c:v>
                </c:pt>
                <c:pt idx="346">
                  <c:v>39932</c:v>
                </c:pt>
                <c:pt idx="347">
                  <c:v>39933</c:v>
                </c:pt>
                <c:pt idx="348">
                  <c:v>39934</c:v>
                </c:pt>
                <c:pt idx="349">
                  <c:v>39937</c:v>
                </c:pt>
                <c:pt idx="350">
                  <c:v>39938</c:v>
                </c:pt>
                <c:pt idx="351">
                  <c:v>39939</c:v>
                </c:pt>
                <c:pt idx="352">
                  <c:v>39940</c:v>
                </c:pt>
                <c:pt idx="353">
                  <c:v>39941</c:v>
                </c:pt>
                <c:pt idx="354">
                  <c:v>39944</c:v>
                </c:pt>
                <c:pt idx="355">
                  <c:v>39945</c:v>
                </c:pt>
                <c:pt idx="356">
                  <c:v>39946</c:v>
                </c:pt>
                <c:pt idx="357">
                  <c:v>39947</c:v>
                </c:pt>
                <c:pt idx="358">
                  <c:v>39948</c:v>
                </c:pt>
                <c:pt idx="359">
                  <c:v>39951</c:v>
                </c:pt>
                <c:pt idx="360">
                  <c:v>39952</c:v>
                </c:pt>
                <c:pt idx="361">
                  <c:v>39953</c:v>
                </c:pt>
                <c:pt idx="362">
                  <c:v>39954</c:v>
                </c:pt>
                <c:pt idx="363">
                  <c:v>39955</c:v>
                </c:pt>
                <c:pt idx="364">
                  <c:v>39958</c:v>
                </c:pt>
                <c:pt idx="365">
                  <c:v>39959</c:v>
                </c:pt>
                <c:pt idx="366">
                  <c:v>39960</c:v>
                </c:pt>
                <c:pt idx="367">
                  <c:v>39961</c:v>
                </c:pt>
                <c:pt idx="368">
                  <c:v>39962</c:v>
                </c:pt>
                <c:pt idx="369">
                  <c:v>39965</c:v>
                </c:pt>
                <c:pt idx="370">
                  <c:v>39966</c:v>
                </c:pt>
                <c:pt idx="371">
                  <c:v>39967</c:v>
                </c:pt>
                <c:pt idx="372">
                  <c:v>39968</c:v>
                </c:pt>
                <c:pt idx="373">
                  <c:v>39969</c:v>
                </c:pt>
                <c:pt idx="374">
                  <c:v>39972</c:v>
                </c:pt>
                <c:pt idx="375">
                  <c:v>39973</c:v>
                </c:pt>
                <c:pt idx="376">
                  <c:v>39974</c:v>
                </c:pt>
                <c:pt idx="377">
                  <c:v>39975</c:v>
                </c:pt>
                <c:pt idx="378">
                  <c:v>39976</c:v>
                </c:pt>
                <c:pt idx="379">
                  <c:v>39979</c:v>
                </c:pt>
                <c:pt idx="380">
                  <c:v>39980</c:v>
                </c:pt>
                <c:pt idx="381">
                  <c:v>39981</c:v>
                </c:pt>
                <c:pt idx="382">
                  <c:v>39982</c:v>
                </c:pt>
                <c:pt idx="383">
                  <c:v>39983</c:v>
                </c:pt>
                <c:pt idx="384">
                  <c:v>39986</c:v>
                </c:pt>
                <c:pt idx="385">
                  <c:v>39987</c:v>
                </c:pt>
                <c:pt idx="386">
                  <c:v>39988</c:v>
                </c:pt>
                <c:pt idx="387">
                  <c:v>39989</c:v>
                </c:pt>
                <c:pt idx="388">
                  <c:v>39990</c:v>
                </c:pt>
                <c:pt idx="389">
                  <c:v>39993</c:v>
                </c:pt>
                <c:pt idx="390">
                  <c:v>39994</c:v>
                </c:pt>
                <c:pt idx="391">
                  <c:v>39995</c:v>
                </c:pt>
                <c:pt idx="392">
                  <c:v>39996</c:v>
                </c:pt>
                <c:pt idx="393">
                  <c:v>39997</c:v>
                </c:pt>
                <c:pt idx="394">
                  <c:v>40000</c:v>
                </c:pt>
                <c:pt idx="395">
                  <c:v>40001</c:v>
                </c:pt>
                <c:pt idx="396">
                  <c:v>40002</c:v>
                </c:pt>
                <c:pt idx="397">
                  <c:v>40003</c:v>
                </c:pt>
                <c:pt idx="398">
                  <c:v>40004</c:v>
                </c:pt>
                <c:pt idx="399">
                  <c:v>40007</c:v>
                </c:pt>
                <c:pt idx="400">
                  <c:v>40008</c:v>
                </c:pt>
                <c:pt idx="401">
                  <c:v>40009</c:v>
                </c:pt>
                <c:pt idx="402">
                  <c:v>40010</c:v>
                </c:pt>
                <c:pt idx="403">
                  <c:v>40011</c:v>
                </c:pt>
                <c:pt idx="404">
                  <c:v>40014</c:v>
                </c:pt>
                <c:pt idx="405">
                  <c:v>40015</c:v>
                </c:pt>
                <c:pt idx="406">
                  <c:v>40016</c:v>
                </c:pt>
                <c:pt idx="407">
                  <c:v>40017</c:v>
                </c:pt>
                <c:pt idx="408">
                  <c:v>40018</c:v>
                </c:pt>
                <c:pt idx="409">
                  <c:v>40021</c:v>
                </c:pt>
                <c:pt idx="410">
                  <c:v>40022</c:v>
                </c:pt>
                <c:pt idx="411">
                  <c:v>40023</c:v>
                </c:pt>
                <c:pt idx="412">
                  <c:v>40024</c:v>
                </c:pt>
                <c:pt idx="413">
                  <c:v>40025</c:v>
                </c:pt>
                <c:pt idx="414">
                  <c:v>40028</c:v>
                </c:pt>
                <c:pt idx="415">
                  <c:v>40029</c:v>
                </c:pt>
                <c:pt idx="416">
                  <c:v>40030</c:v>
                </c:pt>
                <c:pt idx="417">
                  <c:v>40031</c:v>
                </c:pt>
                <c:pt idx="418">
                  <c:v>40032</c:v>
                </c:pt>
                <c:pt idx="419">
                  <c:v>40035</c:v>
                </c:pt>
                <c:pt idx="420">
                  <c:v>40036</c:v>
                </c:pt>
                <c:pt idx="421">
                  <c:v>40037</c:v>
                </c:pt>
                <c:pt idx="422">
                  <c:v>40038</c:v>
                </c:pt>
                <c:pt idx="423">
                  <c:v>40039</c:v>
                </c:pt>
                <c:pt idx="424">
                  <c:v>40042</c:v>
                </c:pt>
                <c:pt idx="425">
                  <c:v>40043</c:v>
                </c:pt>
                <c:pt idx="426">
                  <c:v>40044</c:v>
                </c:pt>
                <c:pt idx="427">
                  <c:v>40045</c:v>
                </c:pt>
                <c:pt idx="428">
                  <c:v>40046</c:v>
                </c:pt>
                <c:pt idx="429">
                  <c:v>40049</c:v>
                </c:pt>
                <c:pt idx="430">
                  <c:v>40050</c:v>
                </c:pt>
                <c:pt idx="431">
                  <c:v>40051</c:v>
                </c:pt>
                <c:pt idx="432">
                  <c:v>40052</c:v>
                </c:pt>
                <c:pt idx="433">
                  <c:v>40053</c:v>
                </c:pt>
                <c:pt idx="434">
                  <c:v>40056</c:v>
                </c:pt>
                <c:pt idx="435">
                  <c:v>40057</c:v>
                </c:pt>
                <c:pt idx="436">
                  <c:v>40058</c:v>
                </c:pt>
                <c:pt idx="437">
                  <c:v>40059</c:v>
                </c:pt>
                <c:pt idx="438">
                  <c:v>40060</c:v>
                </c:pt>
                <c:pt idx="439">
                  <c:v>40063</c:v>
                </c:pt>
                <c:pt idx="440">
                  <c:v>40064</c:v>
                </c:pt>
                <c:pt idx="441">
                  <c:v>40065</c:v>
                </c:pt>
                <c:pt idx="442">
                  <c:v>40066</c:v>
                </c:pt>
                <c:pt idx="443">
                  <c:v>40067</c:v>
                </c:pt>
                <c:pt idx="444">
                  <c:v>40070</c:v>
                </c:pt>
                <c:pt idx="445">
                  <c:v>40071</c:v>
                </c:pt>
                <c:pt idx="446">
                  <c:v>40072</c:v>
                </c:pt>
                <c:pt idx="447">
                  <c:v>40073</c:v>
                </c:pt>
                <c:pt idx="448">
                  <c:v>40074</c:v>
                </c:pt>
                <c:pt idx="449">
                  <c:v>40077</c:v>
                </c:pt>
                <c:pt idx="450">
                  <c:v>40078</c:v>
                </c:pt>
                <c:pt idx="451">
                  <c:v>40079</c:v>
                </c:pt>
                <c:pt idx="452">
                  <c:v>40080</c:v>
                </c:pt>
                <c:pt idx="453">
                  <c:v>40081</c:v>
                </c:pt>
                <c:pt idx="454">
                  <c:v>40084</c:v>
                </c:pt>
                <c:pt idx="455">
                  <c:v>40085</c:v>
                </c:pt>
                <c:pt idx="456">
                  <c:v>40086</c:v>
                </c:pt>
                <c:pt idx="457">
                  <c:v>40087</c:v>
                </c:pt>
                <c:pt idx="458">
                  <c:v>40088</c:v>
                </c:pt>
                <c:pt idx="459">
                  <c:v>40091</c:v>
                </c:pt>
                <c:pt idx="460">
                  <c:v>40092</c:v>
                </c:pt>
                <c:pt idx="461">
                  <c:v>40093</c:v>
                </c:pt>
                <c:pt idx="462">
                  <c:v>40094</c:v>
                </c:pt>
                <c:pt idx="463">
                  <c:v>40095</c:v>
                </c:pt>
                <c:pt idx="464">
                  <c:v>40098</c:v>
                </c:pt>
                <c:pt idx="465">
                  <c:v>40099</c:v>
                </c:pt>
                <c:pt idx="466">
                  <c:v>40100</c:v>
                </c:pt>
                <c:pt idx="467">
                  <c:v>40101</c:v>
                </c:pt>
                <c:pt idx="468">
                  <c:v>40102</c:v>
                </c:pt>
                <c:pt idx="469">
                  <c:v>40105</c:v>
                </c:pt>
                <c:pt idx="470">
                  <c:v>40106</c:v>
                </c:pt>
                <c:pt idx="471">
                  <c:v>40107</c:v>
                </c:pt>
                <c:pt idx="472">
                  <c:v>40108</c:v>
                </c:pt>
                <c:pt idx="473">
                  <c:v>40109</c:v>
                </c:pt>
                <c:pt idx="474">
                  <c:v>40112</c:v>
                </c:pt>
                <c:pt idx="475">
                  <c:v>40113</c:v>
                </c:pt>
                <c:pt idx="476">
                  <c:v>40114</c:v>
                </c:pt>
                <c:pt idx="477">
                  <c:v>40115</c:v>
                </c:pt>
                <c:pt idx="478">
                  <c:v>40116</c:v>
                </c:pt>
                <c:pt idx="479">
                  <c:v>40119</c:v>
                </c:pt>
                <c:pt idx="480">
                  <c:v>40120</c:v>
                </c:pt>
                <c:pt idx="481">
                  <c:v>40121</c:v>
                </c:pt>
                <c:pt idx="482">
                  <c:v>40122</c:v>
                </c:pt>
                <c:pt idx="483">
                  <c:v>40123</c:v>
                </c:pt>
                <c:pt idx="484">
                  <c:v>40126</c:v>
                </c:pt>
                <c:pt idx="485">
                  <c:v>40127</c:v>
                </c:pt>
                <c:pt idx="486">
                  <c:v>40128</c:v>
                </c:pt>
                <c:pt idx="487">
                  <c:v>40129</c:v>
                </c:pt>
                <c:pt idx="488">
                  <c:v>40130</c:v>
                </c:pt>
                <c:pt idx="489">
                  <c:v>40133</c:v>
                </c:pt>
                <c:pt idx="490">
                  <c:v>40134</c:v>
                </c:pt>
                <c:pt idx="491">
                  <c:v>40135</c:v>
                </c:pt>
                <c:pt idx="492">
                  <c:v>40136</c:v>
                </c:pt>
                <c:pt idx="493">
                  <c:v>40137</c:v>
                </c:pt>
                <c:pt idx="494">
                  <c:v>40140</c:v>
                </c:pt>
                <c:pt idx="495">
                  <c:v>40141</c:v>
                </c:pt>
                <c:pt idx="496">
                  <c:v>40142</c:v>
                </c:pt>
                <c:pt idx="497">
                  <c:v>40143</c:v>
                </c:pt>
                <c:pt idx="498">
                  <c:v>40144</c:v>
                </c:pt>
                <c:pt idx="499">
                  <c:v>40147</c:v>
                </c:pt>
                <c:pt idx="500">
                  <c:v>40148</c:v>
                </c:pt>
                <c:pt idx="501">
                  <c:v>40149</c:v>
                </c:pt>
                <c:pt idx="502">
                  <c:v>40150</c:v>
                </c:pt>
                <c:pt idx="503">
                  <c:v>40151</c:v>
                </c:pt>
                <c:pt idx="504">
                  <c:v>40154</c:v>
                </c:pt>
                <c:pt idx="505">
                  <c:v>40155</c:v>
                </c:pt>
                <c:pt idx="506">
                  <c:v>40156</c:v>
                </c:pt>
                <c:pt idx="507">
                  <c:v>40157</c:v>
                </c:pt>
                <c:pt idx="508">
                  <c:v>40158</c:v>
                </c:pt>
                <c:pt idx="509">
                  <c:v>40161</c:v>
                </c:pt>
                <c:pt idx="510">
                  <c:v>40162</c:v>
                </c:pt>
                <c:pt idx="511">
                  <c:v>40163</c:v>
                </c:pt>
                <c:pt idx="512">
                  <c:v>40164</c:v>
                </c:pt>
                <c:pt idx="513">
                  <c:v>40165</c:v>
                </c:pt>
                <c:pt idx="514">
                  <c:v>40168</c:v>
                </c:pt>
                <c:pt idx="515">
                  <c:v>40169</c:v>
                </c:pt>
                <c:pt idx="516">
                  <c:v>40170</c:v>
                </c:pt>
                <c:pt idx="517">
                  <c:v>40171</c:v>
                </c:pt>
                <c:pt idx="518">
                  <c:v>40172</c:v>
                </c:pt>
                <c:pt idx="519">
                  <c:v>40175</c:v>
                </c:pt>
                <c:pt idx="520">
                  <c:v>40176</c:v>
                </c:pt>
                <c:pt idx="521">
                  <c:v>40177</c:v>
                </c:pt>
                <c:pt idx="522">
                  <c:v>40178</c:v>
                </c:pt>
                <c:pt idx="523">
                  <c:v>40179</c:v>
                </c:pt>
                <c:pt idx="524">
                  <c:v>40182</c:v>
                </c:pt>
                <c:pt idx="525">
                  <c:v>40183</c:v>
                </c:pt>
                <c:pt idx="526">
                  <c:v>40184</c:v>
                </c:pt>
                <c:pt idx="527">
                  <c:v>40185</c:v>
                </c:pt>
                <c:pt idx="528">
                  <c:v>40186</c:v>
                </c:pt>
                <c:pt idx="529">
                  <c:v>40189</c:v>
                </c:pt>
                <c:pt idx="530">
                  <c:v>40190</c:v>
                </c:pt>
                <c:pt idx="531">
                  <c:v>40191</c:v>
                </c:pt>
                <c:pt idx="532">
                  <c:v>40192</c:v>
                </c:pt>
                <c:pt idx="533">
                  <c:v>40193</c:v>
                </c:pt>
                <c:pt idx="534">
                  <c:v>40196</c:v>
                </c:pt>
                <c:pt idx="535">
                  <c:v>40197</c:v>
                </c:pt>
                <c:pt idx="536">
                  <c:v>40198</c:v>
                </c:pt>
                <c:pt idx="537">
                  <c:v>40199</c:v>
                </c:pt>
                <c:pt idx="538">
                  <c:v>40200</c:v>
                </c:pt>
                <c:pt idx="539">
                  <c:v>40203</c:v>
                </c:pt>
                <c:pt idx="540">
                  <c:v>40204</c:v>
                </c:pt>
                <c:pt idx="541">
                  <c:v>40205</c:v>
                </c:pt>
                <c:pt idx="542">
                  <c:v>40206</c:v>
                </c:pt>
                <c:pt idx="543">
                  <c:v>40207</c:v>
                </c:pt>
                <c:pt idx="544">
                  <c:v>40210</c:v>
                </c:pt>
                <c:pt idx="545">
                  <c:v>40211</c:v>
                </c:pt>
                <c:pt idx="546">
                  <c:v>40212</c:v>
                </c:pt>
                <c:pt idx="547">
                  <c:v>40213</c:v>
                </c:pt>
                <c:pt idx="548">
                  <c:v>40214</c:v>
                </c:pt>
                <c:pt idx="549">
                  <c:v>40217</c:v>
                </c:pt>
                <c:pt idx="550">
                  <c:v>40218</c:v>
                </c:pt>
                <c:pt idx="551">
                  <c:v>40219</c:v>
                </c:pt>
                <c:pt idx="552">
                  <c:v>40220</c:v>
                </c:pt>
                <c:pt idx="553">
                  <c:v>40221</c:v>
                </c:pt>
                <c:pt idx="554">
                  <c:v>40224</c:v>
                </c:pt>
                <c:pt idx="555">
                  <c:v>40225</c:v>
                </c:pt>
                <c:pt idx="556">
                  <c:v>40226</c:v>
                </c:pt>
                <c:pt idx="557">
                  <c:v>40227</c:v>
                </c:pt>
                <c:pt idx="558">
                  <c:v>40228</c:v>
                </c:pt>
                <c:pt idx="559">
                  <c:v>40231</c:v>
                </c:pt>
                <c:pt idx="560">
                  <c:v>40232</c:v>
                </c:pt>
                <c:pt idx="561">
                  <c:v>40233</c:v>
                </c:pt>
                <c:pt idx="562">
                  <c:v>40234</c:v>
                </c:pt>
                <c:pt idx="563">
                  <c:v>40235</c:v>
                </c:pt>
                <c:pt idx="564">
                  <c:v>40238</c:v>
                </c:pt>
                <c:pt idx="565">
                  <c:v>40239</c:v>
                </c:pt>
                <c:pt idx="566">
                  <c:v>40240</c:v>
                </c:pt>
                <c:pt idx="567">
                  <c:v>40241</c:v>
                </c:pt>
                <c:pt idx="568">
                  <c:v>40242</c:v>
                </c:pt>
                <c:pt idx="569">
                  <c:v>40245</c:v>
                </c:pt>
                <c:pt idx="570">
                  <c:v>40246</c:v>
                </c:pt>
                <c:pt idx="571">
                  <c:v>40247</c:v>
                </c:pt>
                <c:pt idx="572">
                  <c:v>40248</c:v>
                </c:pt>
                <c:pt idx="573">
                  <c:v>40249</c:v>
                </c:pt>
                <c:pt idx="574">
                  <c:v>40252</c:v>
                </c:pt>
                <c:pt idx="575">
                  <c:v>40253</c:v>
                </c:pt>
                <c:pt idx="576">
                  <c:v>40254</c:v>
                </c:pt>
                <c:pt idx="577">
                  <c:v>40255</c:v>
                </c:pt>
                <c:pt idx="578">
                  <c:v>40256</c:v>
                </c:pt>
                <c:pt idx="579">
                  <c:v>40259</c:v>
                </c:pt>
                <c:pt idx="580">
                  <c:v>40260</c:v>
                </c:pt>
                <c:pt idx="581">
                  <c:v>40261</c:v>
                </c:pt>
                <c:pt idx="582">
                  <c:v>40262</c:v>
                </c:pt>
                <c:pt idx="583">
                  <c:v>40263</c:v>
                </c:pt>
                <c:pt idx="584">
                  <c:v>40266</c:v>
                </c:pt>
                <c:pt idx="585">
                  <c:v>40267</c:v>
                </c:pt>
                <c:pt idx="586">
                  <c:v>40268</c:v>
                </c:pt>
                <c:pt idx="587">
                  <c:v>40269</c:v>
                </c:pt>
                <c:pt idx="588">
                  <c:v>40270</c:v>
                </c:pt>
                <c:pt idx="589">
                  <c:v>40273</c:v>
                </c:pt>
                <c:pt idx="590">
                  <c:v>40274</c:v>
                </c:pt>
                <c:pt idx="591">
                  <c:v>40275</c:v>
                </c:pt>
                <c:pt idx="592">
                  <c:v>40276</c:v>
                </c:pt>
                <c:pt idx="593">
                  <c:v>40277</c:v>
                </c:pt>
                <c:pt idx="594">
                  <c:v>40280</c:v>
                </c:pt>
                <c:pt idx="595">
                  <c:v>40281</c:v>
                </c:pt>
                <c:pt idx="596">
                  <c:v>40282</c:v>
                </c:pt>
                <c:pt idx="597">
                  <c:v>40283</c:v>
                </c:pt>
                <c:pt idx="598">
                  <c:v>40284</c:v>
                </c:pt>
                <c:pt idx="599">
                  <c:v>40287</c:v>
                </c:pt>
                <c:pt idx="600">
                  <c:v>40288</c:v>
                </c:pt>
                <c:pt idx="601">
                  <c:v>40289</c:v>
                </c:pt>
                <c:pt idx="602">
                  <c:v>40290</c:v>
                </c:pt>
                <c:pt idx="603">
                  <c:v>40291</c:v>
                </c:pt>
                <c:pt idx="604">
                  <c:v>40294</c:v>
                </c:pt>
                <c:pt idx="605">
                  <c:v>40295</c:v>
                </c:pt>
                <c:pt idx="606">
                  <c:v>40296</c:v>
                </c:pt>
                <c:pt idx="607">
                  <c:v>40297</c:v>
                </c:pt>
                <c:pt idx="608">
                  <c:v>40298</c:v>
                </c:pt>
                <c:pt idx="609">
                  <c:v>40301</c:v>
                </c:pt>
                <c:pt idx="610">
                  <c:v>40302</c:v>
                </c:pt>
                <c:pt idx="611">
                  <c:v>40303</c:v>
                </c:pt>
                <c:pt idx="612">
                  <c:v>40304</c:v>
                </c:pt>
                <c:pt idx="613">
                  <c:v>40305</c:v>
                </c:pt>
                <c:pt idx="614">
                  <c:v>40308</c:v>
                </c:pt>
                <c:pt idx="615">
                  <c:v>40309</c:v>
                </c:pt>
                <c:pt idx="616">
                  <c:v>40310</c:v>
                </c:pt>
                <c:pt idx="617">
                  <c:v>40311</c:v>
                </c:pt>
                <c:pt idx="618">
                  <c:v>40312</c:v>
                </c:pt>
                <c:pt idx="619">
                  <c:v>40315</c:v>
                </c:pt>
                <c:pt idx="620">
                  <c:v>40316</c:v>
                </c:pt>
                <c:pt idx="621">
                  <c:v>40317</c:v>
                </c:pt>
                <c:pt idx="622">
                  <c:v>40318</c:v>
                </c:pt>
                <c:pt idx="623">
                  <c:v>40319</c:v>
                </c:pt>
                <c:pt idx="624">
                  <c:v>40322</c:v>
                </c:pt>
                <c:pt idx="625">
                  <c:v>40323</c:v>
                </c:pt>
                <c:pt idx="626">
                  <c:v>40324</c:v>
                </c:pt>
                <c:pt idx="627">
                  <c:v>40325</c:v>
                </c:pt>
                <c:pt idx="628">
                  <c:v>40326</c:v>
                </c:pt>
                <c:pt idx="629">
                  <c:v>40329</c:v>
                </c:pt>
                <c:pt idx="630">
                  <c:v>40330</c:v>
                </c:pt>
                <c:pt idx="631">
                  <c:v>40331</c:v>
                </c:pt>
                <c:pt idx="632">
                  <c:v>40332</c:v>
                </c:pt>
                <c:pt idx="633">
                  <c:v>40333</c:v>
                </c:pt>
                <c:pt idx="634">
                  <c:v>40336</c:v>
                </c:pt>
                <c:pt idx="635">
                  <c:v>40337</c:v>
                </c:pt>
                <c:pt idx="636">
                  <c:v>40338</c:v>
                </c:pt>
                <c:pt idx="637">
                  <c:v>40339</c:v>
                </c:pt>
                <c:pt idx="638">
                  <c:v>40340</c:v>
                </c:pt>
                <c:pt idx="639">
                  <c:v>40343</c:v>
                </c:pt>
                <c:pt idx="640">
                  <c:v>40344</c:v>
                </c:pt>
                <c:pt idx="641">
                  <c:v>40345</c:v>
                </c:pt>
                <c:pt idx="642">
                  <c:v>40346</c:v>
                </c:pt>
                <c:pt idx="643">
                  <c:v>40347</c:v>
                </c:pt>
                <c:pt idx="644">
                  <c:v>40350</c:v>
                </c:pt>
                <c:pt idx="645">
                  <c:v>40351</c:v>
                </c:pt>
                <c:pt idx="646">
                  <c:v>40352</c:v>
                </c:pt>
                <c:pt idx="647">
                  <c:v>40353</c:v>
                </c:pt>
                <c:pt idx="648">
                  <c:v>40354</c:v>
                </c:pt>
                <c:pt idx="649">
                  <c:v>40357</c:v>
                </c:pt>
                <c:pt idx="650">
                  <c:v>40358</c:v>
                </c:pt>
                <c:pt idx="651">
                  <c:v>40359</c:v>
                </c:pt>
                <c:pt idx="652">
                  <c:v>40360</c:v>
                </c:pt>
                <c:pt idx="653">
                  <c:v>40361</c:v>
                </c:pt>
                <c:pt idx="654">
                  <c:v>40364</c:v>
                </c:pt>
                <c:pt idx="655">
                  <c:v>40365</c:v>
                </c:pt>
                <c:pt idx="656">
                  <c:v>40366</c:v>
                </c:pt>
                <c:pt idx="657">
                  <c:v>40367</c:v>
                </c:pt>
                <c:pt idx="658">
                  <c:v>40368</c:v>
                </c:pt>
                <c:pt idx="659">
                  <c:v>40371</c:v>
                </c:pt>
                <c:pt idx="660">
                  <c:v>40372</c:v>
                </c:pt>
                <c:pt idx="661">
                  <c:v>40373</c:v>
                </c:pt>
                <c:pt idx="662">
                  <c:v>40374</c:v>
                </c:pt>
                <c:pt idx="663">
                  <c:v>40375</c:v>
                </c:pt>
                <c:pt idx="664">
                  <c:v>40378</c:v>
                </c:pt>
                <c:pt idx="665">
                  <c:v>40379</c:v>
                </c:pt>
                <c:pt idx="666">
                  <c:v>40380</c:v>
                </c:pt>
                <c:pt idx="667">
                  <c:v>40381</c:v>
                </c:pt>
                <c:pt idx="668">
                  <c:v>40382</c:v>
                </c:pt>
                <c:pt idx="669">
                  <c:v>40385</c:v>
                </c:pt>
                <c:pt idx="670">
                  <c:v>40386</c:v>
                </c:pt>
                <c:pt idx="671">
                  <c:v>40387</c:v>
                </c:pt>
                <c:pt idx="672">
                  <c:v>40388</c:v>
                </c:pt>
                <c:pt idx="673">
                  <c:v>40389</c:v>
                </c:pt>
                <c:pt idx="674">
                  <c:v>40392</c:v>
                </c:pt>
                <c:pt idx="675">
                  <c:v>40393</c:v>
                </c:pt>
                <c:pt idx="676">
                  <c:v>40394</c:v>
                </c:pt>
                <c:pt idx="677">
                  <c:v>40395</c:v>
                </c:pt>
                <c:pt idx="678">
                  <c:v>40396</c:v>
                </c:pt>
                <c:pt idx="679">
                  <c:v>40399</c:v>
                </c:pt>
                <c:pt idx="680">
                  <c:v>40400</c:v>
                </c:pt>
                <c:pt idx="681">
                  <c:v>40401</c:v>
                </c:pt>
                <c:pt idx="682">
                  <c:v>40402</c:v>
                </c:pt>
                <c:pt idx="683">
                  <c:v>40403</c:v>
                </c:pt>
                <c:pt idx="684">
                  <c:v>40406</c:v>
                </c:pt>
                <c:pt idx="685">
                  <c:v>40407</c:v>
                </c:pt>
                <c:pt idx="686">
                  <c:v>40408</c:v>
                </c:pt>
                <c:pt idx="687">
                  <c:v>40409</c:v>
                </c:pt>
                <c:pt idx="688">
                  <c:v>40410</c:v>
                </c:pt>
                <c:pt idx="689">
                  <c:v>40413</c:v>
                </c:pt>
                <c:pt idx="690">
                  <c:v>40414</c:v>
                </c:pt>
                <c:pt idx="691">
                  <c:v>40415</c:v>
                </c:pt>
                <c:pt idx="692">
                  <c:v>40416</c:v>
                </c:pt>
                <c:pt idx="693">
                  <c:v>40417</c:v>
                </c:pt>
                <c:pt idx="694">
                  <c:v>40420</c:v>
                </c:pt>
                <c:pt idx="695">
                  <c:v>40421</c:v>
                </c:pt>
                <c:pt idx="696">
                  <c:v>40422</c:v>
                </c:pt>
                <c:pt idx="697">
                  <c:v>40423</c:v>
                </c:pt>
                <c:pt idx="698">
                  <c:v>40424</c:v>
                </c:pt>
                <c:pt idx="699">
                  <c:v>40427</c:v>
                </c:pt>
                <c:pt idx="700">
                  <c:v>40428</c:v>
                </c:pt>
                <c:pt idx="701">
                  <c:v>40429</c:v>
                </c:pt>
                <c:pt idx="702">
                  <c:v>40430</c:v>
                </c:pt>
                <c:pt idx="703">
                  <c:v>40431</c:v>
                </c:pt>
                <c:pt idx="704">
                  <c:v>40434</c:v>
                </c:pt>
                <c:pt idx="705">
                  <c:v>40435</c:v>
                </c:pt>
                <c:pt idx="706">
                  <c:v>40436</c:v>
                </c:pt>
                <c:pt idx="707">
                  <c:v>40437</c:v>
                </c:pt>
                <c:pt idx="708">
                  <c:v>40438</c:v>
                </c:pt>
                <c:pt idx="709">
                  <c:v>40441</c:v>
                </c:pt>
                <c:pt idx="710">
                  <c:v>40442</c:v>
                </c:pt>
                <c:pt idx="711">
                  <c:v>40443</c:v>
                </c:pt>
                <c:pt idx="712">
                  <c:v>40444</c:v>
                </c:pt>
                <c:pt idx="713">
                  <c:v>40445</c:v>
                </c:pt>
                <c:pt idx="714">
                  <c:v>40448</c:v>
                </c:pt>
                <c:pt idx="715">
                  <c:v>40449</c:v>
                </c:pt>
                <c:pt idx="716">
                  <c:v>40450</c:v>
                </c:pt>
                <c:pt idx="717">
                  <c:v>40451</c:v>
                </c:pt>
                <c:pt idx="718">
                  <c:v>40452</c:v>
                </c:pt>
                <c:pt idx="719">
                  <c:v>40455</c:v>
                </c:pt>
                <c:pt idx="720">
                  <c:v>40456</c:v>
                </c:pt>
                <c:pt idx="721">
                  <c:v>40457</c:v>
                </c:pt>
                <c:pt idx="722">
                  <c:v>40458</c:v>
                </c:pt>
                <c:pt idx="723">
                  <c:v>40459</c:v>
                </c:pt>
                <c:pt idx="724">
                  <c:v>40462</c:v>
                </c:pt>
                <c:pt idx="725">
                  <c:v>40463</c:v>
                </c:pt>
                <c:pt idx="726">
                  <c:v>40464</c:v>
                </c:pt>
                <c:pt idx="727">
                  <c:v>40465</c:v>
                </c:pt>
                <c:pt idx="728">
                  <c:v>40466</c:v>
                </c:pt>
                <c:pt idx="729">
                  <c:v>40469</c:v>
                </c:pt>
                <c:pt idx="730">
                  <c:v>40470</c:v>
                </c:pt>
                <c:pt idx="731">
                  <c:v>40471</c:v>
                </c:pt>
                <c:pt idx="732">
                  <c:v>40472</c:v>
                </c:pt>
                <c:pt idx="733">
                  <c:v>40473</c:v>
                </c:pt>
                <c:pt idx="734">
                  <c:v>40476</c:v>
                </c:pt>
                <c:pt idx="735">
                  <c:v>40477</c:v>
                </c:pt>
                <c:pt idx="736">
                  <c:v>40478</c:v>
                </c:pt>
                <c:pt idx="737">
                  <c:v>40479</c:v>
                </c:pt>
                <c:pt idx="738">
                  <c:v>40480</c:v>
                </c:pt>
                <c:pt idx="739">
                  <c:v>40483</c:v>
                </c:pt>
                <c:pt idx="740">
                  <c:v>40484</c:v>
                </c:pt>
                <c:pt idx="741">
                  <c:v>40485</c:v>
                </c:pt>
                <c:pt idx="742">
                  <c:v>40486</c:v>
                </c:pt>
                <c:pt idx="743">
                  <c:v>40487</c:v>
                </c:pt>
                <c:pt idx="744">
                  <c:v>40490</c:v>
                </c:pt>
                <c:pt idx="745">
                  <c:v>40491</c:v>
                </c:pt>
                <c:pt idx="746">
                  <c:v>40492</c:v>
                </c:pt>
                <c:pt idx="747">
                  <c:v>40493</c:v>
                </c:pt>
                <c:pt idx="748">
                  <c:v>40494</c:v>
                </c:pt>
                <c:pt idx="749">
                  <c:v>40497</c:v>
                </c:pt>
                <c:pt idx="750">
                  <c:v>40498</c:v>
                </c:pt>
                <c:pt idx="751">
                  <c:v>40499</c:v>
                </c:pt>
                <c:pt idx="752">
                  <c:v>40500</c:v>
                </c:pt>
                <c:pt idx="753">
                  <c:v>40501</c:v>
                </c:pt>
                <c:pt idx="754">
                  <c:v>40504</c:v>
                </c:pt>
                <c:pt idx="755">
                  <c:v>40505</c:v>
                </c:pt>
                <c:pt idx="756">
                  <c:v>40506</c:v>
                </c:pt>
                <c:pt idx="757">
                  <c:v>40507</c:v>
                </c:pt>
                <c:pt idx="758">
                  <c:v>40508</c:v>
                </c:pt>
                <c:pt idx="759">
                  <c:v>40511</c:v>
                </c:pt>
                <c:pt idx="760">
                  <c:v>40512</c:v>
                </c:pt>
                <c:pt idx="761">
                  <c:v>40513</c:v>
                </c:pt>
                <c:pt idx="762">
                  <c:v>40514</c:v>
                </c:pt>
                <c:pt idx="763">
                  <c:v>40515</c:v>
                </c:pt>
                <c:pt idx="764">
                  <c:v>40518</c:v>
                </c:pt>
                <c:pt idx="765">
                  <c:v>40519</c:v>
                </c:pt>
                <c:pt idx="766">
                  <c:v>40520</c:v>
                </c:pt>
                <c:pt idx="767">
                  <c:v>40521</c:v>
                </c:pt>
                <c:pt idx="768">
                  <c:v>40522</c:v>
                </c:pt>
                <c:pt idx="769">
                  <c:v>40525</c:v>
                </c:pt>
                <c:pt idx="770">
                  <c:v>40526</c:v>
                </c:pt>
                <c:pt idx="771">
                  <c:v>40527</c:v>
                </c:pt>
                <c:pt idx="772">
                  <c:v>40528</c:v>
                </c:pt>
                <c:pt idx="773">
                  <c:v>40529</c:v>
                </c:pt>
                <c:pt idx="774">
                  <c:v>40532</c:v>
                </c:pt>
                <c:pt idx="775">
                  <c:v>40533</c:v>
                </c:pt>
                <c:pt idx="776">
                  <c:v>40534</c:v>
                </c:pt>
                <c:pt idx="777">
                  <c:v>40535</c:v>
                </c:pt>
                <c:pt idx="778">
                  <c:v>40536</c:v>
                </c:pt>
                <c:pt idx="779">
                  <c:v>40539</c:v>
                </c:pt>
                <c:pt idx="780">
                  <c:v>40540</c:v>
                </c:pt>
                <c:pt idx="781">
                  <c:v>40541</c:v>
                </c:pt>
                <c:pt idx="782">
                  <c:v>40542</c:v>
                </c:pt>
                <c:pt idx="783">
                  <c:v>40543</c:v>
                </c:pt>
                <c:pt idx="784">
                  <c:v>40546</c:v>
                </c:pt>
                <c:pt idx="785">
                  <c:v>40547</c:v>
                </c:pt>
                <c:pt idx="786">
                  <c:v>40548</c:v>
                </c:pt>
                <c:pt idx="787">
                  <c:v>40549</c:v>
                </c:pt>
                <c:pt idx="788">
                  <c:v>40550</c:v>
                </c:pt>
                <c:pt idx="789">
                  <c:v>40553</c:v>
                </c:pt>
                <c:pt idx="790">
                  <c:v>40554</c:v>
                </c:pt>
                <c:pt idx="791">
                  <c:v>40555</c:v>
                </c:pt>
                <c:pt idx="792">
                  <c:v>40556</c:v>
                </c:pt>
                <c:pt idx="793">
                  <c:v>40557</c:v>
                </c:pt>
                <c:pt idx="794">
                  <c:v>40560</c:v>
                </c:pt>
                <c:pt idx="795">
                  <c:v>40561</c:v>
                </c:pt>
                <c:pt idx="796">
                  <c:v>40562</c:v>
                </c:pt>
                <c:pt idx="797">
                  <c:v>40563</c:v>
                </c:pt>
                <c:pt idx="798">
                  <c:v>40564</c:v>
                </c:pt>
                <c:pt idx="799">
                  <c:v>40567</c:v>
                </c:pt>
                <c:pt idx="800">
                  <c:v>40568</c:v>
                </c:pt>
                <c:pt idx="801">
                  <c:v>40569</c:v>
                </c:pt>
                <c:pt idx="802">
                  <c:v>40570</c:v>
                </c:pt>
                <c:pt idx="803">
                  <c:v>40571</c:v>
                </c:pt>
                <c:pt idx="804">
                  <c:v>40574</c:v>
                </c:pt>
                <c:pt idx="805">
                  <c:v>40575</c:v>
                </c:pt>
                <c:pt idx="806">
                  <c:v>40576</c:v>
                </c:pt>
                <c:pt idx="807">
                  <c:v>40577</c:v>
                </c:pt>
                <c:pt idx="808">
                  <c:v>40578</c:v>
                </c:pt>
                <c:pt idx="809">
                  <c:v>40581</c:v>
                </c:pt>
                <c:pt idx="810">
                  <c:v>40582</c:v>
                </c:pt>
                <c:pt idx="811">
                  <c:v>40583</c:v>
                </c:pt>
                <c:pt idx="812">
                  <c:v>40584</c:v>
                </c:pt>
                <c:pt idx="813">
                  <c:v>40585</c:v>
                </c:pt>
                <c:pt idx="814">
                  <c:v>40588</c:v>
                </c:pt>
                <c:pt idx="815">
                  <c:v>40589</c:v>
                </c:pt>
                <c:pt idx="816">
                  <c:v>40590</c:v>
                </c:pt>
                <c:pt idx="817">
                  <c:v>40591</c:v>
                </c:pt>
                <c:pt idx="818">
                  <c:v>40592</c:v>
                </c:pt>
                <c:pt idx="819">
                  <c:v>40595</c:v>
                </c:pt>
                <c:pt idx="820">
                  <c:v>40596</c:v>
                </c:pt>
                <c:pt idx="821">
                  <c:v>40597</c:v>
                </c:pt>
                <c:pt idx="822">
                  <c:v>40598</c:v>
                </c:pt>
                <c:pt idx="823">
                  <c:v>40599</c:v>
                </c:pt>
                <c:pt idx="824">
                  <c:v>40602</c:v>
                </c:pt>
                <c:pt idx="825">
                  <c:v>40603</c:v>
                </c:pt>
                <c:pt idx="826">
                  <c:v>40604</c:v>
                </c:pt>
                <c:pt idx="827">
                  <c:v>40605</c:v>
                </c:pt>
                <c:pt idx="828">
                  <c:v>40606</c:v>
                </c:pt>
                <c:pt idx="829">
                  <c:v>40609</c:v>
                </c:pt>
                <c:pt idx="830">
                  <c:v>40610</c:v>
                </c:pt>
                <c:pt idx="831">
                  <c:v>40611</c:v>
                </c:pt>
                <c:pt idx="832">
                  <c:v>40612</c:v>
                </c:pt>
                <c:pt idx="833">
                  <c:v>40613</c:v>
                </c:pt>
                <c:pt idx="834">
                  <c:v>40616</c:v>
                </c:pt>
                <c:pt idx="835">
                  <c:v>40617</c:v>
                </c:pt>
                <c:pt idx="836">
                  <c:v>40618</c:v>
                </c:pt>
                <c:pt idx="837">
                  <c:v>40619</c:v>
                </c:pt>
                <c:pt idx="838">
                  <c:v>40620</c:v>
                </c:pt>
                <c:pt idx="839">
                  <c:v>40623</c:v>
                </c:pt>
                <c:pt idx="840">
                  <c:v>40624</c:v>
                </c:pt>
                <c:pt idx="841">
                  <c:v>40625</c:v>
                </c:pt>
                <c:pt idx="842">
                  <c:v>40626</c:v>
                </c:pt>
                <c:pt idx="843">
                  <c:v>40627</c:v>
                </c:pt>
                <c:pt idx="844">
                  <c:v>40630</c:v>
                </c:pt>
                <c:pt idx="845">
                  <c:v>40631</c:v>
                </c:pt>
                <c:pt idx="846">
                  <c:v>40632</c:v>
                </c:pt>
                <c:pt idx="847">
                  <c:v>40633</c:v>
                </c:pt>
                <c:pt idx="848">
                  <c:v>40634</c:v>
                </c:pt>
                <c:pt idx="849">
                  <c:v>40637</c:v>
                </c:pt>
                <c:pt idx="850">
                  <c:v>40638</c:v>
                </c:pt>
                <c:pt idx="851">
                  <c:v>40639</c:v>
                </c:pt>
                <c:pt idx="852">
                  <c:v>40640</c:v>
                </c:pt>
                <c:pt idx="853">
                  <c:v>40641</c:v>
                </c:pt>
                <c:pt idx="854">
                  <c:v>40644</c:v>
                </c:pt>
                <c:pt idx="855">
                  <c:v>40645</c:v>
                </c:pt>
                <c:pt idx="856">
                  <c:v>40646</c:v>
                </c:pt>
                <c:pt idx="857">
                  <c:v>40647</c:v>
                </c:pt>
                <c:pt idx="858">
                  <c:v>40648</c:v>
                </c:pt>
                <c:pt idx="859">
                  <c:v>40651</c:v>
                </c:pt>
                <c:pt idx="860">
                  <c:v>40652</c:v>
                </c:pt>
                <c:pt idx="861">
                  <c:v>40653</c:v>
                </c:pt>
                <c:pt idx="862">
                  <c:v>40654</c:v>
                </c:pt>
                <c:pt idx="863">
                  <c:v>40655</c:v>
                </c:pt>
                <c:pt idx="864">
                  <c:v>40658</c:v>
                </c:pt>
                <c:pt idx="865">
                  <c:v>40659</c:v>
                </c:pt>
                <c:pt idx="866">
                  <c:v>40660</c:v>
                </c:pt>
                <c:pt idx="867">
                  <c:v>40661</c:v>
                </c:pt>
                <c:pt idx="868">
                  <c:v>40662</c:v>
                </c:pt>
                <c:pt idx="869">
                  <c:v>40665</c:v>
                </c:pt>
                <c:pt idx="870">
                  <c:v>40666</c:v>
                </c:pt>
                <c:pt idx="871">
                  <c:v>40667</c:v>
                </c:pt>
                <c:pt idx="872">
                  <c:v>40668</c:v>
                </c:pt>
                <c:pt idx="873">
                  <c:v>40669</c:v>
                </c:pt>
                <c:pt idx="874">
                  <c:v>40672</c:v>
                </c:pt>
                <c:pt idx="875">
                  <c:v>40673</c:v>
                </c:pt>
                <c:pt idx="876">
                  <c:v>40674</c:v>
                </c:pt>
                <c:pt idx="877">
                  <c:v>40675</c:v>
                </c:pt>
                <c:pt idx="878">
                  <c:v>40676</c:v>
                </c:pt>
                <c:pt idx="879">
                  <c:v>40679</c:v>
                </c:pt>
                <c:pt idx="880">
                  <c:v>40680</c:v>
                </c:pt>
                <c:pt idx="881">
                  <c:v>40681</c:v>
                </c:pt>
                <c:pt idx="882">
                  <c:v>40682</c:v>
                </c:pt>
                <c:pt idx="883">
                  <c:v>40683</c:v>
                </c:pt>
                <c:pt idx="884">
                  <c:v>40686</c:v>
                </c:pt>
                <c:pt idx="885">
                  <c:v>40687</c:v>
                </c:pt>
                <c:pt idx="886">
                  <c:v>40688</c:v>
                </c:pt>
                <c:pt idx="887">
                  <c:v>40689</c:v>
                </c:pt>
                <c:pt idx="888">
                  <c:v>40690</c:v>
                </c:pt>
                <c:pt idx="889">
                  <c:v>40693</c:v>
                </c:pt>
                <c:pt idx="890">
                  <c:v>40694</c:v>
                </c:pt>
                <c:pt idx="891">
                  <c:v>40695</c:v>
                </c:pt>
                <c:pt idx="892">
                  <c:v>40696</c:v>
                </c:pt>
                <c:pt idx="893">
                  <c:v>40697</c:v>
                </c:pt>
                <c:pt idx="894">
                  <c:v>40700</c:v>
                </c:pt>
                <c:pt idx="895">
                  <c:v>40701</c:v>
                </c:pt>
                <c:pt idx="896">
                  <c:v>40702</c:v>
                </c:pt>
                <c:pt idx="897">
                  <c:v>40703</c:v>
                </c:pt>
                <c:pt idx="898">
                  <c:v>40704</c:v>
                </c:pt>
                <c:pt idx="899">
                  <c:v>40707</c:v>
                </c:pt>
                <c:pt idx="900">
                  <c:v>40708</c:v>
                </c:pt>
                <c:pt idx="901">
                  <c:v>40709</c:v>
                </c:pt>
                <c:pt idx="902">
                  <c:v>40710</c:v>
                </c:pt>
                <c:pt idx="903">
                  <c:v>40711</c:v>
                </c:pt>
                <c:pt idx="904">
                  <c:v>40714</c:v>
                </c:pt>
                <c:pt idx="905">
                  <c:v>40715</c:v>
                </c:pt>
                <c:pt idx="906">
                  <c:v>40716</c:v>
                </c:pt>
                <c:pt idx="907">
                  <c:v>40717</c:v>
                </c:pt>
                <c:pt idx="908">
                  <c:v>40718</c:v>
                </c:pt>
                <c:pt idx="909">
                  <c:v>40721</c:v>
                </c:pt>
                <c:pt idx="910">
                  <c:v>40722</c:v>
                </c:pt>
                <c:pt idx="911">
                  <c:v>40723</c:v>
                </c:pt>
                <c:pt idx="912">
                  <c:v>40724</c:v>
                </c:pt>
                <c:pt idx="913">
                  <c:v>40725</c:v>
                </c:pt>
                <c:pt idx="914">
                  <c:v>40728</c:v>
                </c:pt>
                <c:pt idx="915">
                  <c:v>40729</c:v>
                </c:pt>
                <c:pt idx="916">
                  <c:v>40730</c:v>
                </c:pt>
                <c:pt idx="917">
                  <c:v>40731</c:v>
                </c:pt>
                <c:pt idx="918">
                  <c:v>40732</c:v>
                </c:pt>
                <c:pt idx="919">
                  <c:v>40735</c:v>
                </c:pt>
                <c:pt idx="920">
                  <c:v>40736</c:v>
                </c:pt>
                <c:pt idx="921">
                  <c:v>40737</c:v>
                </c:pt>
                <c:pt idx="922">
                  <c:v>40738</c:v>
                </c:pt>
                <c:pt idx="923">
                  <c:v>40739</c:v>
                </c:pt>
                <c:pt idx="924">
                  <c:v>40742</c:v>
                </c:pt>
                <c:pt idx="925">
                  <c:v>40743</c:v>
                </c:pt>
                <c:pt idx="926">
                  <c:v>40744</c:v>
                </c:pt>
                <c:pt idx="927">
                  <c:v>40745</c:v>
                </c:pt>
                <c:pt idx="928">
                  <c:v>40746</c:v>
                </c:pt>
                <c:pt idx="929">
                  <c:v>40749</c:v>
                </c:pt>
                <c:pt idx="930">
                  <c:v>40750</c:v>
                </c:pt>
                <c:pt idx="931">
                  <c:v>40751</c:v>
                </c:pt>
                <c:pt idx="932">
                  <c:v>40752</c:v>
                </c:pt>
                <c:pt idx="933">
                  <c:v>40753</c:v>
                </c:pt>
                <c:pt idx="934">
                  <c:v>40756</c:v>
                </c:pt>
                <c:pt idx="935">
                  <c:v>40757</c:v>
                </c:pt>
                <c:pt idx="936">
                  <c:v>40758</c:v>
                </c:pt>
                <c:pt idx="937">
                  <c:v>40759</c:v>
                </c:pt>
                <c:pt idx="938">
                  <c:v>40760</c:v>
                </c:pt>
                <c:pt idx="939">
                  <c:v>40763</c:v>
                </c:pt>
                <c:pt idx="940">
                  <c:v>40764</c:v>
                </c:pt>
                <c:pt idx="941">
                  <c:v>40765</c:v>
                </c:pt>
                <c:pt idx="942">
                  <c:v>40766</c:v>
                </c:pt>
                <c:pt idx="943">
                  <c:v>40767</c:v>
                </c:pt>
                <c:pt idx="944">
                  <c:v>40770</c:v>
                </c:pt>
                <c:pt idx="945">
                  <c:v>40771</c:v>
                </c:pt>
                <c:pt idx="946">
                  <c:v>40772</c:v>
                </c:pt>
                <c:pt idx="947">
                  <c:v>40773</c:v>
                </c:pt>
                <c:pt idx="948">
                  <c:v>40774</c:v>
                </c:pt>
                <c:pt idx="949">
                  <c:v>40777</c:v>
                </c:pt>
                <c:pt idx="950">
                  <c:v>40778</c:v>
                </c:pt>
                <c:pt idx="951">
                  <c:v>40779</c:v>
                </c:pt>
                <c:pt idx="952">
                  <c:v>40780</c:v>
                </c:pt>
                <c:pt idx="953">
                  <c:v>40781</c:v>
                </c:pt>
                <c:pt idx="954">
                  <c:v>40784</c:v>
                </c:pt>
                <c:pt idx="955">
                  <c:v>40785</c:v>
                </c:pt>
                <c:pt idx="956">
                  <c:v>40786</c:v>
                </c:pt>
                <c:pt idx="957">
                  <c:v>40787</c:v>
                </c:pt>
                <c:pt idx="958">
                  <c:v>40788</c:v>
                </c:pt>
                <c:pt idx="959">
                  <c:v>40791</c:v>
                </c:pt>
                <c:pt idx="960">
                  <c:v>40792</c:v>
                </c:pt>
                <c:pt idx="961">
                  <c:v>40793</c:v>
                </c:pt>
                <c:pt idx="962">
                  <c:v>40794</c:v>
                </c:pt>
                <c:pt idx="963">
                  <c:v>40795</c:v>
                </c:pt>
                <c:pt idx="964">
                  <c:v>40798</c:v>
                </c:pt>
                <c:pt idx="965">
                  <c:v>40799</c:v>
                </c:pt>
                <c:pt idx="966">
                  <c:v>40800</c:v>
                </c:pt>
                <c:pt idx="967">
                  <c:v>40801</c:v>
                </c:pt>
                <c:pt idx="968">
                  <c:v>40802</c:v>
                </c:pt>
                <c:pt idx="969">
                  <c:v>40805</c:v>
                </c:pt>
                <c:pt idx="970">
                  <c:v>40806</c:v>
                </c:pt>
                <c:pt idx="971">
                  <c:v>40807</c:v>
                </c:pt>
                <c:pt idx="972">
                  <c:v>40808</c:v>
                </c:pt>
                <c:pt idx="973">
                  <c:v>40809</c:v>
                </c:pt>
                <c:pt idx="974">
                  <c:v>40812</c:v>
                </c:pt>
                <c:pt idx="975">
                  <c:v>40813</c:v>
                </c:pt>
                <c:pt idx="976">
                  <c:v>40814</c:v>
                </c:pt>
                <c:pt idx="977">
                  <c:v>40815</c:v>
                </c:pt>
                <c:pt idx="978">
                  <c:v>40816</c:v>
                </c:pt>
                <c:pt idx="979">
                  <c:v>40819</c:v>
                </c:pt>
                <c:pt idx="980">
                  <c:v>40820</c:v>
                </c:pt>
                <c:pt idx="981">
                  <c:v>40821</c:v>
                </c:pt>
                <c:pt idx="982">
                  <c:v>40822</c:v>
                </c:pt>
                <c:pt idx="983">
                  <c:v>40823</c:v>
                </c:pt>
                <c:pt idx="984">
                  <c:v>40826</c:v>
                </c:pt>
                <c:pt idx="985">
                  <c:v>40827</c:v>
                </c:pt>
                <c:pt idx="986">
                  <c:v>40828</c:v>
                </c:pt>
                <c:pt idx="987">
                  <c:v>40829</c:v>
                </c:pt>
                <c:pt idx="988">
                  <c:v>40830</c:v>
                </c:pt>
                <c:pt idx="989">
                  <c:v>40833</c:v>
                </c:pt>
                <c:pt idx="990">
                  <c:v>40834</c:v>
                </c:pt>
                <c:pt idx="991">
                  <c:v>40835</c:v>
                </c:pt>
                <c:pt idx="992">
                  <c:v>40836</c:v>
                </c:pt>
                <c:pt idx="993">
                  <c:v>40837</c:v>
                </c:pt>
                <c:pt idx="994">
                  <c:v>40840</c:v>
                </c:pt>
                <c:pt idx="995">
                  <c:v>40841</c:v>
                </c:pt>
                <c:pt idx="996">
                  <c:v>40842</c:v>
                </c:pt>
                <c:pt idx="997">
                  <c:v>40843</c:v>
                </c:pt>
                <c:pt idx="998">
                  <c:v>40844</c:v>
                </c:pt>
                <c:pt idx="999">
                  <c:v>40847</c:v>
                </c:pt>
                <c:pt idx="1000">
                  <c:v>40848</c:v>
                </c:pt>
                <c:pt idx="1001">
                  <c:v>40849</c:v>
                </c:pt>
                <c:pt idx="1002">
                  <c:v>40850</c:v>
                </c:pt>
                <c:pt idx="1003">
                  <c:v>40851</c:v>
                </c:pt>
                <c:pt idx="1004">
                  <c:v>40854</c:v>
                </c:pt>
                <c:pt idx="1005">
                  <c:v>40855</c:v>
                </c:pt>
                <c:pt idx="1006">
                  <c:v>40856</c:v>
                </c:pt>
                <c:pt idx="1007">
                  <c:v>40857</c:v>
                </c:pt>
                <c:pt idx="1008">
                  <c:v>40858</c:v>
                </c:pt>
                <c:pt idx="1009">
                  <c:v>40861</c:v>
                </c:pt>
                <c:pt idx="1010">
                  <c:v>40862</c:v>
                </c:pt>
                <c:pt idx="1011">
                  <c:v>40863</c:v>
                </c:pt>
                <c:pt idx="1012">
                  <c:v>40864</c:v>
                </c:pt>
                <c:pt idx="1013">
                  <c:v>40865</c:v>
                </c:pt>
                <c:pt idx="1014">
                  <c:v>40868</c:v>
                </c:pt>
                <c:pt idx="1015">
                  <c:v>40869</c:v>
                </c:pt>
                <c:pt idx="1016">
                  <c:v>40870</c:v>
                </c:pt>
                <c:pt idx="1017">
                  <c:v>40871</c:v>
                </c:pt>
                <c:pt idx="1018">
                  <c:v>40872</c:v>
                </c:pt>
                <c:pt idx="1019">
                  <c:v>40875</c:v>
                </c:pt>
                <c:pt idx="1020">
                  <c:v>40876</c:v>
                </c:pt>
                <c:pt idx="1021">
                  <c:v>40877</c:v>
                </c:pt>
                <c:pt idx="1022">
                  <c:v>40878</c:v>
                </c:pt>
                <c:pt idx="1023">
                  <c:v>40879</c:v>
                </c:pt>
                <c:pt idx="1024">
                  <c:v>40882</c:v>
                </c:pt>
                <c:pt idx="1025">
                  <c:v>40883</c:v>
                </c:pt>
                <c:pt idx="1026">
                  <c:v>40884</c:v>
                </c:pt>
                <c:pt idx="1027">
                  <c:v>40885</c:v>
                </c:pt>
                <c:pt idx="1028">
                  <c:v>40886</c:v>
                </c:pt>
                <c:pt idx="1029">
                  <c:v>40889</c:v>
                </c:pt>
                <c:pt idx="1030">
                  <c:v>40890</c:v>
                </c:pt>
                <c:pt idx="1031">
                  <c:v>40891</c:v>
                </c:pt>
                <c:pt idx="1032">
                  <c:v>40892</c:v>
                </c:pt>
                <c:pt idx="1033">
                  <c:v>40893</c:v>
                </c:pt>
                <c:pt idx="1034">
                  <c:v>40896</c:v>
                </c:pt>
                <c:pt idx="1035">
                  <c:v>40897</c:v>
                </c:pt>
                <c:pt idx="1036">
                  <c:v>40898</c:v>
                </c:pt>
                <c:pt idx="1037">
                  <c:v>40899</c:v>
                </c:pt>
                <c:pt idx="1038">
                  <c:v>40900</c:v>
                </c:pt>
                <c:pt idx="1039">
                  <c:v>40903</c:v>
                </c:pt>
                <c:pt idx="1040">
                  <c:v>40904</c:v>
                </c:pt>
                <c:pt idx="1041">
                  <c:v>40905</c:v>
                </c:pt>
                <c:pt idx="1042">
                  <c:v>40906</c:v>
                </c:pt>
                <c:pt idx="1043">
                  <c:v>40907</c:v>
                </c:pt>
                <c:pt idx="1044">
                  <c:v>40910</c:v>
                </c:pt>
                <c:pt idx="1045">
                  <c:v>40911</c:v>
                </c:pt>
                <c:pt idx="1046">
                  <c:v>40912</c:v>
                </c:pt>
                <c:pt idx="1047">
                  <c:v>40913</c:v>
                </c:pt>
                <c:pt idx="1048">
                  <c:v>40914</c:v>
                </c:pt>
                <c:pt idx="1049">
                  <c:v>40917</c:v>
                </c:pt>
                <c:pt idx="1050">
                  <c:v>40918</c:v>
                </c:pt>
                <c:pt idx="1051">
                  <c:v>40919</c:v>
                </c:pt>
                <c:pt idx="1052">
                  <c:v>40920</c:v>
                </c:pt>
                <c:pt idx="1053">
                  <c:v>40921</c:v>
                </c:pt>
                <c:pt idx="1054">
                  <c:v>40924</c:v>
                </c:pt>
                <c:pt idx="1055">
                  <c:v>40925</c:v>
                </c:pt>
                <c:pt idx="1056">
                  <c:v>40926</c:v>
                </c:pt>
                <c:pt idx="1057">
                  <c:v>40927</c:v>
                </c:pt>
                <c:pt idx="1058">
                  <c:v>40928</c:v>
                </c:pt>
                <c:pt idx="1059">
                  <c:v>40931</c:v>
                </c:pt>
                <c:pt idx="1060">
                  <c:v>40932</c:v>
                </c:pt>
                <c:pt idx="1061">
                  <c:v>40933</c:v>
                </c:pt>
                <c:pt idx="1062">
                  <c:v>40934</c:v>
                </c:pt>
                <c:pt idx="1063">
                  <c:v>40935</c:v>
                </c:pt>
                <c:pt idx="1064">
                  <c:v>40938</c:v>
                </c:pt>
                <c:pt idx="1065">
                  <c:v>40939</c:v>
                </c:pt>
                <c:pt idx="1066">
                  <c:v>40940</c:v>
                </c:pt>
                <c:pt idx="1067">
                  <c:v>40941</c:v>
                </c:pt>
                <c:pt idx="1068">
                  <c:v>40942</c:v>
                </c:pt>
                <c:pt idx="1069">
                  <c:v>40945</c:v>
                </c:pt>
                <c:pt idx="1070">
                  <c:v>40946</c:v>
                </c:pt>
                <c:pt idx="1071">
                  <c:v>40947</c:v>
                </c:pt>
                <c:pt idx="1072">
                  <c:v>40948</c:v>
                </c:pt>
                <c:pt idx="1073">
                  <c:v>40949</c:v>
                </c:pt>
                <c:pt idx="1074">
                  <c:v>40952</c:v>
                </c:pt>
                <c:pt idx="1075">
                  <c:v>40953</c:v>
                </c:pt>
                <c:pt idx="1076">
                  <c:v>40954</c:v>
                </c:pt>
                <c:pt idx="1077">
                  <c:v>40955</c:v>
                </c:pt>
                <c:pt idx="1078">
                  <c:v>40956</c:v>
                </c:pt>
                <c:pt idx="1079">
                  <c:v>40959</c:v>
                </c:pt>
                <c:pt idx="1080">
                  <c:v>40960</c:v>
                </c:pt>
                <c:pt idx="1081">
                  <c:v>40961</c:v>
                </c:pt>
                <c:pt idx="1082">
                  <c:v>40962</c:v>
                </c:pt>
                <c:pt idx="1083">
                  <c:v>40963</c:v>
                </c:pt>
                <c:pt idx="1084">
                  <c:v>40966</c:v>
                </c:pt>
                <c:pt idx="1085">
                  <c:v>40967</c:v>
                </c:pt>
                <c:pt idx="1086">
                  <c:v>40968</c:v>
                </c:pt>
                <c:pt idx="1087">
                  <c:v>40969</c:v>
                </c:pt>
                <c:pt idx="1088">
                  <c:v>40970</c:v>
                </c:pt>
                <c:pt idx="1089">
                  <c:v>40973</c:v>
                </c:pt>
                <c:pt idx="1090">
                  <c:v>40974</c:v>
                </c:pt>
                <c:pt idx="1091">
                  <c:v>40975</c:v>
                </c:pt>
                <c:pt idx="1092">
                  <c:v>40976</c:v>
                </c:pt>
                <c:pt idx="1093">
                  <c:v>40977</c:v>
                </c:pt>
                <c:pt idx="1094">
                  <c:v>40980</c:v>
                </c:pt>
                <c:pt idx="1095">
                  <c:v>40981</c:v>
                </c:pt>
                <c:pt idx="1096">
                  <c:v>40982</c:v>
                </c:pt>
                <c:pt idx="1097">
                  <c:v>40983</c:v>
                </c:pt>
                <c:pt idx="1098">
                  <c:v>40984</c:v>
                </c:pt>
                <c:pt idx="1099">
                  <c:v>40987</c:v>
                </c:pt>
                <c:pt idx="1100">
                  <c:v>40988</c:v>
                </c:pt>
                <c:pt idx="1101">
                  <c:v>40989</c:v>
                </c:pt>
                <c:pt idx="1102">
                  <c:v>40990</c:v>
                </c:pt>
                <c:pt idx="1103">
                  <c:v>40991</c:v>
                </c:pt>
                <c:pt idx="1104">
                  <c:v>40994</c:v>
                </c:pt>
                <c:pt idx="1105">
                  <c:v>40995</c:v>
                </c:pt>
                <c:pt idx="1106">
                  <c:v>40996</c:v>
                </c:pt>
                <c:pt idx="1107">
                  <c:v>40997</c:v>
                </c:pt>
                <c:pt idx="1108">
                  <c:v>40998</c:v>
                </c:pt>
                <c:pt idx="1109">
                  <c:v>41001</c:v>
                </c:pt>
                <c:pt idx="1110">
                  <c:v>41002</c:v>
                </c:pt>
                <c:pt idx="1111">
                  <c:v>41003</c:v>
                </c:pt>
                <c:pt idx="1112">
                  <c:v>41004</c:v>
                </c:pt>
                <c:pt idx="1113">
                  <c:v>41005</c:v>
                </c:pt>
                <c:pt idx="1114">
                  <c:v>41008</c:v>
                </c:pt>
                <c:pt idx="1115">
                  <c:v>41009</c:v>
                </c:pt>
                <c:pt idx="1116">
                  <c:v>41010</c:v>
                </c:pt>
                <c:pt idx="1117">
                  <c:v>41011</c:v>
                </c:pt>
                <c:pt idx="1118">
                  <c:v>41012</c:v>
                </c:pt>
                <c:pt idx="1119">
                  <c:v>41015</c:v>
                </c:pt>
                <c:pt idx="1120">
                  <c:v>41016</c:v>
                </c:pt>
                <c:pt idx="1121">
                  <c:v>41017</c:v>
                </c:pt>
                <c:pt idx="1122">
                  <c:v>41018</c:v>
                </c:pt>
                <c:pt idx="1123">
                  <c:v>41019</c:v>
                </c:pt>
                <c:pt idx="1124">
                  <c:v>41022</c:v>
                </c:pt>
                <c:pt idx="1125">
                  <c:v>41023</c:v>
                </c:pt>
                <c:pt idx="1126">
                  <c:v>41024</c:v>
                </c:pt>
                <c:pt idx="1127">
                  <c:v>41025</c:v>
                </c:pt>
                <c:pt idx="1128">
                  <c:v>41026</c:v>
                </c:pt>
                <c:pt idx="1129">
                  <c:v>41029</c:v>
                </c:pt>
                <c:pt idx="1130">
                  <c:v>41030</c:v>
                </c:pt>
                <c:pt idx="1131">
                  <c:v>41031</c:v>
                </c:pt>
                <c:pt idx="1132">
                  <c:v>41032</c:v>
                </c:pt>
                <c:pt idx="1133">
                  <c:v>41033</c:v>
                </c:pt>
                <c:pt idx="1134">
                  <c:v>41036</c:v>
                </c:pt>
                <c:pt idx="1135">
                  <c:v>41037</c:v>
                </c:pt>
                <c:pt idx="1136">
                  <c:v>41038</c:v>
                </c:pt>
                <c:pt idx="1137">
                  <c:v>41039</c:v>
                </c:pt>
                <c:pt idx="1138">
                  <c:v>41040</c:v>
                </c:pt>
                <c:pt idx="1139">
                  <c:v>41043</c:v>
                </c:pt>
                <c:pt idx="1140">
                  <c:v>41044</c:v>
                </c:pt>
                <c:pt idx="1141">
                  <c:v>41045</c:v>
                </c:pt>
                <c:pt idx="1142">
                  <c:v>41046</c:v>
                </c:pt>
                <c:pt idx="1143">
                  <c:v>41047</c:v>
                </c:pt>
                <c:pt idx="1144">
                  <c:v>41050</c:v>
                </c:pt>
                <c:pt idx="1145">
                  <c:v>41051</c:v>
                </c:pt>
                <c:pt idx="1146">
                  <c:v>41052</c:v>
                </c:pt>
                <c:pt idx="1147">
                  <c:v>41053</c:v>
                </c:pt>
                <c:pt idx="1148">
                  <c:v>41054</c:v>
                </c:pt>
                <c:pt idx="1149">
                  <c:v>41057</c:v>
                </c:pt>
                <c:pt idx="1150">
                  <c:v>41058</c:v>
                </c:pt>
                <c:pt idx="1151">
                  <c:v>41059</c:v>
                </c:pt>
                <c:pt idx="1152">
                  <c:v>41060</c:v>
                </c:pt>
                <c:pt idx="1153">
                  <c:v>41061</c:v>
                </c:pt>
                <c:pt idx="1154">
                  <c:v>41064</c:v>
                </c:pt>
                <c:pt idx="1155">
                  <c:v>41065</c:v>
                </c:pt>
                <c:pt idx="1156">
                  <c:v>41066</c:v>
                </c:pt>
                <c:pt idx="1157">
                  <c:v>41067</c:v>
                </c:pt>
                <c:pt idx="1158">
                  <c:v>41068</c:v>
                </c:pt>
                <c:pt idx="1159">
                  <c:v>41071</c:v>
                </c:pt>
                <c:pt idx="1160">
                  <c:v>41072</c:v>
                </c:pt>
                <c:pt idx="1161">
                  <c:v>41073</c:v>
                </c:pt>
                <c:pt idx="1162">
                  <c:v>41074</c:v>
                </c:pt>
                <c:pt idx="1163">
                  <c:v>41075</c:v>
                </c:pt>
                <c:pt idx="1164">
                  <c:v>41078</c:v>
                </c:pt>
                <c:pt idx="1165">
                  <c:v>41079</c:v>
                </c:pt>
                <c:pt idx="1166">
                  <c:v>41080</c:v>
                </c:pt>
                <c:pt idx="1167">
                  <c:v>41081</c:v>
                </c:pt>
                <c:pt idx="1168">
                  <c:v>41082</c:v>
                </c:pt>
                <c:pt idx="1169">
                  <c:v>41085</c:v>
                </c:pt>
                <c:pt idx="1170">
                  <c:v>41086</c:v>
                </c:pt>
                <c:pt idx="1171">
                  <c:v>41087</c:v>
                </c:pt>
                <c:pt idx="1172">
                  <c:v>41088</c:v>
                </c:pt>
                <c:pt idx="1173">
                  <c:v>41089</c:v>
                </c:pt>
                <c:pt idx="1174">
                  <c:v>41092</c:v>
                </c:pt>
                <c:pt idx="1175">
                  <c:v>41093</c:v>
                </c:pt>
                <c:pt idx="1176">
                  <c:v>41094</c:v>
                </c:pt>
                <c:pt idx="1177">
                  <c:v>41095</c:v>
                </c:pt>
                <c:pt idx="1178">
                  <c:v>41096</c:v>
                </c:pt>
                <c:pt idx="1179">
                  <c:v>41099</c:v>
                </c:pt>
                <c:pt idx="1180">
                  <c:v>41100</c:v>
                </c:pt>
                <c:pt idx="1181">
                  <c:v>41101</c:v>
                </c:pt>
                <c:pt idx="1182">
                  <c:v>41102</c:v>
                </c:pt>
                <c:pt idx="1183">
                  <c:v>41103</c:v>
                </c:pt>
                <c:pt idx="1184">
                  <c:v>41106</c:v>
                </c:pt>
                <c:pt idx="1185">
                  <c:v>41107</c:v>
                </c:pt>
                <c:pt idx="1186">
                  <c:v>41108</c:v>
                </c:pt>
                <c:pt idx="1187">
                  <c:v>41109</c:v>
                </c:pt>
                <c:pt idx="1188">
                  <c:v>41110</c:v>
                </c:pt>
                <c:pt idx="1189">
                  <c:v>41113</c:v>
                </c:pt>
                <c:pt idx="1190">
                  <c:v>41114</c:v>
                </c:pt>
                <c:pt idx="1191">
                  <c:v>41115</c:v>
                </c:pt>
                <c:pt idx="1192">
                  <c:v>41116</c:v>
                </c:pt>
                <c:pt idx="1193">
                  <c:v>41117</c:v>
                </c:pt>
                <c:pt idx="1194">
                  <c:v>41120</c:v>
                </c:pt>
                <c:pt idx="1195">
                  <c:v>41121</c:v>
                </c:pt>
                <c:pt idx="1196">
                  <c:v>41122</c:v>
                </c:pt>
                <c:pt idx="1197">
                  <c:v>41123</c:v>
                </c:pt>
                <c:pt idx="1198">
                  <c:v>41124</c:v>
                </c:pt>
                <c:pt idx="1199">
                  <c:v>41127</c:v>
                </c:pt>
                <c:pt idx="1200">
                  <c:v>41128</c:v>
                </c:pt>
                <c:pt idx="1201">
                  <c:v>41129</c:v>
                </c:pt>
                <c:pt idx="1202">
                  <c:v>41130</c:v>
                </c:pt>
                <c:pt idx="1203">
                  <c:v>41131</c:v>
                </c:pt>
                <c:pt idx="1204">
                  <c:v>41134</c:v>
                </c:pt>
                <c:pt idx="1205">
                  <c:v>41135</c:v>
                </c:pt>
                <c:pt idx="1206">
                  <c:v>41136</c:v>
                </c:pt>
                <c:pt idx="1207">
                  <c:v>41137</c:v>
                </c:pt>
                <c:pt idx="1208">
                  <c:v>41138</c:v>
                </c:pt>
                <c:pt idx="1209">
                  <c:v>41141</c:v>
                </c:pt>
                <c:pt idx="1210">
                  <c:v>41142</c:v>
                </c:pt>
                <c:pt idx="1211">
                  <c:v>41143</c:v>
                </c:pt>
                <c:pt idx="1212">
                  <c:v>41144</c:v>
                </c:pt>
                <c:pt idx="1213">
                  <c:v>41145</c:v>
                </c:pt>
                <c:pt idx="1214">
                  <c:v>41148</c:v>
                </c:pt>
                <c:pt idx="1215">
                  <c:v>41149</c:v>
                </c:pt>
                <c:pt idx="1216">
                  <c:v>41150</c:v>
                </c:pt>
                <c:pt idx="1217">
                  <c:v>41151</c:v>
                </c:pt>
                <c:pt idx="1218">
                  <c:v>41152</c:v>
                </c:pt>
                <c:pt idx="1219">
                  <c:v>41155</c:v>
                </c:pt>
                <c:pt idx="1220">
                  <c:v>41156</c:v>
                </c:pt>
                <c:pt idx="1221">
                  <c:v>41157</c:v>
                </c:pt>
                <c:pt idx="1222">
                  <c:v>41158</c:v>
                </c:pt>
                <c:pt idx="1223">
                  <c:v>41159</c:v>
                </c:pt>
                <c:pt idx="1224">
                  <c:v>41162</c:v>
                </c:pt>
                <c:pt idx="1225">
                  <c:v>41163</c:v>
                </c:pt>
                <c:pt idx="1226">
                  <c:v>41164</c:v>
                </c:pt>
                <c:pt idx="1227">
                  <c:v>41165</c:v>
                </c:pt>
                <c:pt idx="1228">
                  <c:v>41166</c:v>
                </c:pt>
                <c:pt idx="1229">
                  <c:v>41169</c:v>
                </c:pt>
                <c:pt idx="1230">
                  <c:v>41170</c:v>
                </c:pt>
                <c:pt idx="1231">
                  <c:v>41171</c:v>
                </c:pt>
                <c:pt idx="1232">
                  <c:v>41172</c:v>
                </c:pt>
                <c:pt idx="1233">
                  <c:v>41173</c:v>
                </c:pt>
                <c:pt idx="1234">
                  <c:v>41176</c:v>
                </c:pt>
                <c:pt idx="1235">
                  <c:v>41177</c:v>
                </c:pt>
                <c:pt idx="1236">
                  <c:v>41178</c:v>
                </c:pt>
                <c:pt idx="1237">
                  <c:v>41179</c:v>
                </c:pt>
                <c:pt idx="1238">
                  <c:v>41180</c:v>
                </c:pt>
                <c:pt idx="1239">
                  <c:v>41183</c:v>
                </c:pt>
                <c:pt idx="1240">
                  <c:v>41184</c:v>
                </c:pt>
                <c:pt idx="1241">
                  <c:v>41185</c:v>
                </c:pt>
                <c:pt idx="1242">
                  <c:v>41186</c:v>
                </c:pt>
                <c:pt idx="1243">
                  <c:v>41187</c:v>
                </c:pt>
                <c:pt idx="1244">
                  <c:v>41190</c:v>
                </c:pt>
                <c:pt idx="1245">
                  <c:v>41191</c:v>
                </c:pt>
                <c:pt idx="1246">
                  <c:v>41192</c:v>
                </c:pt>
                <c:pt idx="1247">
                  <c:v>41193</c:v>
                </c:pt>
                <c:pt idx="1248">
                  <c:v>41194</c:v>
                </c:pt>
                <c:pt idx="1249">
                  <c:v>41197</c:v>
                </c:pt>
                <c:pt idx="1250">
                  <c:v>41198</c:v>
                </c:pt>
                <c:pt idx="1251">
                  <c:v>41199</c:v>
                </c:pt>
                <c:pt idx="1252">
                  <c:v>41200</c:v>
                </c:pt>
                <c:pt idx="1253">
                  <c:v>41201</c:v>
                </c:pt>
                <c:pt idx="1254">
                  <c:v>41204</c:v>
                </c:pt>
                <c:pt idx="1255">
                  <c:v>41205</c:v>
                </c:pt>
                <c:pt idx="1256">
                  <c:v>41206</c:v>
                </c:pt>
                <c:pt idx="1257">
                  <c:v>41207</c:v>
                </c:pt>
                <c:pt idx="1258">
                  <c:v>41208</c:v>
                </c:pt>
                <c:pt idx="1259">
                  <c:v>41211</c:v>
                </c:pt>
                <c:pt idx="1260">
                  <c:v>41212</c:v>
                </c:pt>
                <c:pt idx="1261">
                  <c:v>41213</c:v>
                </c:pt>
                <c:pt idx="1262">
                  <c:v>41214</c:v>
                </c:pt>
                <c:pt idx="1263">
                  <c:v>41215</c:v>
                </c:pt>
                <c:pt idx="1264">
                  <c:v>41218</c:v>
                </c:pt>
                <c:pt idx="1265">
                  <c:v>41219</c:v>
                </c:pt>
                <c:pt idx="1266">
                  <c:v>41220</c:v>
                </c:pt>
                <c:pt idx="1267">
                  <c:v>41221</c:v>
                </c:pt>
                <c:pt idx="1268">
                  <c:v>41222</c:v>
                </c:pt>
                <c:pt idx="1269">
                  <c:v>41225</c:v>
                </c:pt>
                <c:pt idx="1270">
                  <c:v>41226</c:v>
                </c:pt>
                <c:pt idx="1271">
                  <c:v>41227</c:v>
                </c:pt>
                <c:pt idx="1272">
                  <c:v>41228</c:v>
                </c:pt>
                <c:pt idx="1273">
                  <c:v>41229</c:v>
                </c:pt>
                <c:pt idx="1274">
                  <c:v>41232</c:v>
                </c:pt>
                <c:pt idx="1275">
                  <c:v>41233</c:v>
                </c:pt>
                <c:pt idx="1276">
                  <c:v>41234</c:v>
                </c:pt>
                <c:pt idx="1277">
                  <c:v>41235</c:v>
                </c:pt>
                <c:pt idx="1278">
                  <c:v>41236</c:v>
                </c:pt>
                <c:pt idx="1279">
                  <c:v>41239</c:v>
                </c:pt>
                <c:pt idx="1280">
                  <c:v>41240</c:v>
                </c:pt>
                <c:pt idx="1281">
                  <c:v>41241</c:v>
                </c:pt>
                <c:pt idx="1282">
                  <c:v>41242</c:v>
                </c:pt>
                <c:pt idx="1283">
                  <c:v>41243</c:v>
                </c:pt>
                <c:pt idx="1284">
                  <c:v>41246</c:v>
                </c:pt>
                <c:pt idx="1285">
                  <c:v>41247</c:v>
                </c:pt>
                <c:pt idx="1286">
                  <c:v>41248</c:v>
                </c:pt>
                <c:pt idx="1287">
                  <c:v>41249</c:v>
                </c:pt>
                <c:pt idx="1288">
                  <c:v>41250</c:v>
                </c:pt>
                <c:pt idx="1289">
                  <c:v>41253</c:v>
                </c:pt>
                <c:pt idx="1290">
                  <c:v>41254</c:v>
                </c:pt>
                <c:pt idx="1291">
                  <c:v>41255</c:v>
                </c:pt>
                <c:pt idx="1292">
                  <c:v>41256</c:v>
                </c:pt>
                <c:pt idx="1293">
                  <c:v>41257</c:v>
                </c:pt>
                <c:pt idx="1294">
                  <c:v>41260</c:v>
                </c:pt>
                <c:pt idx="1295">
                  <c:v>41261</c:v>
                </c:pt>
                <c:pt idx="1296">
                  <c:v>41262</c:v>
                </c:pt>
                <c:pt idx="1297">
                  <c:v>41263</c:v>
                </c:pt>
                <c:pt idx="1298">
                  <c:v>41264</c:v>
                </c:pt>
                <c:pt idx="1299">
                  <c:v>41267</c:v>
                </c:pt>
                <c:pt idx="1300">
                  <c:v>41268</c:v>
                </c:pt>
                <c:pt idx="1301">
                  <c:v>41269</c:v>
                </c:pt>
                <c:pt idx="1302">
                  <c:v>41270</c:v>
                </c:pt>
                <c:pt idx="1303">
                  <c:v>41271</c:v>
                </c:pt>
                <c:pt idx="1304">
                  <c:v>41274</c:v>
                </c:pt>
                <c:pt idx="1305">
                  <c:v>41275</c:v>
                </c:pt>
                <c:pt idx="1306">
                  <c:v>41276</c:v>
                </c:pt>
                <c:pt idx="1307">
                  <c:v>41277</c:v>
                </c:pt>
                <c:pt idx="1308">
                  <c:v>41278</c:v>
                </c:pt>
                <c:pt idx="1309">
                  <c:v>41281</c:v>
                </c:pt>
                <c:pt idx="1310">
                  <c:v>41282</c:v>
                </c:pt>
                <c:pt idx="1311">
                  <c:v>41283</c:v>
                </c:pt>
                <c:pt idx="1312">
                  <c:v>41284</c:v>
                </c:pt>
                <c:pt idx="1313">
                  <c:v>41285</c:v>
                </c:pt>
                <c:pt idx="1314">
                  <c:v>41288</c:v>
                </c:pt>
                <c:pt idx="1315">
                  <c:v>41289</c:v>
                </c:pt>
                <c:pt idx="1316">
                  <c:v>41290</c:v>
                </c:pt>
                <c:pt idx="1317">
                  <c:v>41291</c:v>
                </c:pt>
                <c:pt idx="1318">
                  <c:v>41292</c:v>
                </c:pt>
                <c:pt idx="1319">
                  <c:v>41295</c:v>
                </c:pt>
                <c:pt idx="1320">
                  <c:v>41296</c:v>
                </c:pt>
                <c:pt idx="1321">
                  <c:v>41297</c:v>
                </c:pt>
                <c:pt idx="1322">
                  <c:v>41298</c:v>
                </c:pt>
                <c:pt idx="1323">
                  <c:v>41299</c:v>
                </c:pt>
                <c:pt idx="1324">
                  <c:v>41302</c:v>
                </c:pt>
                <c:pt idx="1325">
                  <c:v>41303</c:v>
                </c:pt>
                <c:pt idx="1326">
                  <c:v>41304</c:v>
                </c:pt>
                <c:pt idx="1327">
                  <c:v>41305</c:v>
                </c:pt>
                <c:pt idx="1328">
                  <c:v>41306</c:v>
                </c:pt>
                <c:pt idx="1329">
                  <c:v>41309</c:v>
                </c:pt>
                <c:pt idx="1330">
                  <c:v>41310</c:v>
                </c:pt>
                <c:pt idx="1331">
                  <c:v>41311</c:v>
                </c:pt>
                <c:pt idx="1332">
                  <c:v>41312</c:v>
                </c:pt>
                <c:pt idx="1333">
                  <c:v>41313</c:v>
                </c:pt>
                <c:pt idx="1334">
                  <c:v>41316</c:v>
                </c:pt>
                <c:pt idx="1335">
                  <c:v>41317</c:v>
                </c:pt>
                <c:pt idx="1336">
                  <c:v>41318</c:v>
                </c:pt>
                <c:pt idx="1337">
                  <c:v>41319</c:v>
                </c:pt>
                <c:pt idx="1338">
                  <c:v>41320</c:v>
                </c:pt>
                <c:pt idx="1339">
                  <c:v>41323</c:v>
                </c:pt>
                <c:pt idx="1340">
                  <c:v>41324</c:v>
                </c:pt>
                <c:pt idx="1341">
                  <c:v>41325</c:v>
                </c:pt>
                <c:pt idx="1342">
                  <c:v>41326</c:v>
                </c:pt>
                <c:pt idx="1343">
                  <c:v>41327</c:v>
                </c:pt>
                <c:pt idx="1344">
                  <c:v>41330</c:v>
                </c:pt>
                <c:pt idx="1345">
                  <c:v>41331</c:v>
                </c:pt>
                <c:pt idx="1346">
                  <c:v>41332</c:v>
                </c:pt>
                <c:pt idx="1347">
                  <c:v>41333</c:v>
                </c:pt>
                <c:pt idx="1348">
                  <c:v>41334</c:v>
                </c:pt>
                <c:pt idx="1349">
                  <c:v>41337</c:v>
                </c:pt>
                <c:pt idx="1350">
                  <c:v>41338</c:v>
                </c:pt>
                <c:pt idx="1351">
                  <c:v>41339</c:v>
                </c:pt>
                <c:pt idx="1352">
                  <c:v>41340</c:v>
                </c:pt>
                <c:pt idx="1353">
                  <c:v>41341</c:v>
                </c:pt>
                <c:pt idx="1354">
                  <c:v>41344</c:v>
                </c:pt>
                <c:pt idx="1355">
                  <c:v>41345</c:v>
                </c:pt>
                <c:pt idx="1356">
                  <c:v>41346</c:v>
                </c:pt>
                <c:pt idx="1357">
                  <c:v>41347</c:v>
                </c:pt>
                <c:pt idx="1358">
                  <c:v>41348</c:v>
                </c:pt>
                <c:pt idx="1359">
                  <c:v>41351</c:v>
                </c:pt>
                <c:pt idx="1360">
                  <c:v>41352</c:v>
                </c:pt>
                <c:pt idx="1361">
                  <c:v>41353</c:v>
                </c:pt>
                <c:pt idx="1362">
                  <c:v>41354</c:v>
                </c:pt>
                <c:pt idx="1363">
                  <c:v>41355</c:v>
                </c:pt>
                <c:pt idx="1364">
                  <c:v>41358</c:v>
                </c:pt>
                <c:pt idx="1365">
                  <c:v>41359</c:v>
                </c:pt>
                <c:pt idx="1366">
                  <c:v>41360</c:v>
                </c:pt>
                <c:pt idx="1367">
                  <c:v>41361</c:v>
                </c:pt>
                <c:pt idx="1368">
                  <c:v>41362</c:v>
                </c:pt>
                <c:pt idx="1369">
                  <c:v>41365</c:v>
                </c:pt>
                <c:pt idx="1370">
                  <c:v>41366</c:v>
                </c:pt>
                <c:pt idx="1371">
                  <c:v>41367</c:v>
                </c:pt>
                <c:pt idx="1372">
                  <c:v>41368</c:v>
                </c:pt>
                <c:pt idx="1373">
                  <c:v>41369</c:v>
                </c:pt>
                <c:pt idx="1374">
                  <c:v>41372</c:v>
                </c:pt>
                <c:pt idx="1375">
                  <c:v>41373</c:v>
                </c:pt>
                <c:pt idx="1376">
                  <c:v>41374</c:v>
                </c:pt>
                <c:pt idx="1377">
                  <c:v>41375</c:v>
                </c:pt>
                <c:pt idx="1378">
                  <c:v>41376</c:v>
                </c:pt>
                <c:pt idx="1379">
                  <c:v>41379</c:v>
                </c:pt>
                <c:pt idx="1380">
                  <c:v>41380</c:v>
                </c:pt>
                <c:pt idx="1381">
                  <c:v>41381</c:v>
                </c:pt>
                <c:pt idx="1382">
                  <c:v>41382</c:v>
                </c:pt>
                <c:pt idx="1383">
                  <c:v>41383</c:v>
                </c:pt>
                <c:pt idx="1384">
                  <c:v>41386</c:v>
                </c:pt>
                <c:pt idx="1385">
                  <c:v>41387</c:v>
                </c:pt>
                <c:pt idx="1386">
                  <c:v>41388</c:v>
                </c:pt>
                <c:pt idx="1387">
                  <c:v>41389</c:v>
                </c:pt>
                <c:pt idx="1388">
                  <c:v>41390</c:v>
                </c:pt>
                <c:pt idx="1389">
                  <c:v>41393</c:v>
                </c:pt>
                <c:pt idx="1390">
                  <c:v>41394</c:v>
                </c:pt>
                <c:pt idx="1391">
                  <c:v>41395</c:v>
                </c:pt>
                <c:pt idx="1392">
                  <c:v>41396</c:v>
                </c:pt>
                <c:pt idx="1393">
                  <c:v>41397</c:v>
                </c:pt>
                <c:pt idx="1394">
                  <c:v>41400</c:v>
                </c:pt>
                <c:pt idx="1395">
                  <c:v>41401</c:v>
                </c:pt>
                <c:pt idx="1396">
                  <c:v>41402</c:v>
                </c:pt>
                <c:pt idx="1397">
                  <c:v>41403</c:v>
                </c:pt>
                <c:pt idx="1398">
                  <c:v>41404</c:v>
                </c:pt>
                <c:pt idx="1399">
                  <c:v>41407</c:v>
                </c:pt>
                <c:pt idx="1400">
                  <c:v>41408</c:v>
                </c:pt>
                <c:pt idx="1401">
                  <c:v>41409</c:v>
                </c:pt>
                <c:pt idx="1402">
                  <c:v>41410</c:v>
                </c:pt>
                <c:pt idx="1403">
                  <c:v>41411</c:v>
                </c:pt>
                <c:pt idx="1404">
                  <c:v>41414</c:v>
                </c:pt>
                <c:pt idx="1405">
                  <c:v>41415</c:v>
                </c:pt>
                <c:pt idx="1406">
                  <c:v>41416</c:v>
                </c:pt>
                <c:pt idx="1407">
                  <c:v>41417</c:v>
                </c:pt>
                <c:pt idx="1408">
                  <c:v>41418</c:v>
                </c:pt>
                <c:pt idx="1409">
                  <c:v>41421</c:v>
                </c:pt>
                <c:pt idx="1410">
                  <c:v>41422</c:v>
                </c:pt>
                <c:pt idx="1411">
                  <c:v>41423</c:v>
                </c:pt>
                <c:pt idx="1412">
                  <c:v>41424</c:v>
                </c:pt>
                <c:pt idx="1413">
                  <c:v>41425</c:v>
                </c:pt>
                <c:pt idx="1414">
                  <c:v>41428</c:v>
                </c:pt>
                <c:pt idx="1415">
                  <c:v>41429</c:v>
                </c:pt>
                <c:pt idx="1416">
                  <c:v>41430</c:v>
                </c:pt>
                <c:pt idx="1417">
                  <c:v>41431</c:v>
                </c:pt>
                <c:pt idx="1418">
                  <c:v>41432</c:v>
                </c:pt>
                <c:pt idx="1419">
                  <c:v>41435</c:v>
                </c:pt>
                <c:pt idx="1420">
                  <c:v>41436</c:v>
                </c:pt>
                <c:pt idx="1421">
                  <c:v>41437</c:v>
                </c:pt>
                <c:pt idx="1422">
                  <c:v>41438</c:v>
                </c:pt>
                <c:pt idx="1423">
                  <c:v>41439</c:v>
                </c:pt>
                <c:pt idx="1424">
                  <c:v>41442</c:v>
                </c:pt>
                <c:pt idx="1425">
                  <c:v>41443</c:v>
                </c:pt>
                <c:pt idx="1426">
                  <c:v>41444</c:v>
                </c:pt>
                <c:pt idx="1427">
                  <c:v>41445</c:v>
                </c:pt>
                <c:pt idx="1428">
                  <c:v>41446</c:v>
                </c:pt>
                <c:pt idx="1429">
                  <c:v>41449</c:v>
                </c:pt>
                <c:pt idx="1430">
                  <c:v>41450</c:v>
                </c:pt>
                <c:pt idx="1431">
                  <c:v>41451</c:v>
                </c:pt>
                <c:pt idx="1432">
                  <c:v>41452</c:v>
                </c:pt>
                <c:pt idx="1433">
                  <c:v>41453</c:v>
                </c:pt>
                <c:pt idx="1434">
                  <c:v>41456</c:v>
                </c:pt>
                <c:pt idx="1435">
                  <c:v>41457</c:v>
                </c:pt>
                <c:pt idx="1436">
                  <c:v>41458</c:v>
                </c:pt>
                <c:pt idx="1437">
                  <c:v>41459</c:v>
                </c:pt>
                <c:pt idx="1438">
                  <c:v>41460</c:v>
                </c:pt>
                <c:pt idx="1439">
                  <c:v>41463</c:v>
                </c:pt>
                <c:pt idx="1440">
                  <c:v>41464</c:v>
                </c:pt>
                <c:pt idx="1441">
                  <c:v>41465</c:v>
                </c:pt>
                <c:pt idx="1442">
                  <c:v>41466</c:v>
                </c:pt>
                <c:pt idx="1443">
                  <c:v>41467</c:v>
                </c:pt>
                <c:pt idx="1444">
                  <c:v>41470</c:v>
                </c:pt>
                <c:pt idx="1445">
                  <c:v>41471</c:v>
                </c:pt>
                <c:pt idx="1446">
                  <c:v>41472</c:v>
                </c:pt>
                <c:pt idx="1447">
                  <c:v>41473</c:v>
                </c:pt>
                <c:pt idx="1448">
                  <c:v>41474</c:v>
                </c:pt>
                <c:pt idx="1449">
                  <c:v>41477</c:v>
                </c:pt>
                <c:pt idx="1450">
                  <c:v>41478</c:v>
                </c:pt>
                <c:pt idx="1451">
                  <c:v>41479</c:v>
                </c:pt>
                <c:pt idx="1452">
                  <c:v>41480</c:v>
                </c:pt>
                <c:pt idx="1453">
                  <c:v>41481</c:v>
                </c:pt>
                <c:pt idx="1454">
                  <c:v>41484</c:v>
                </c:pt>
                <c:pt idx="1455">
                  <c:v>41485</c:v>
                </c:pt>
                <c:pt idx="1456">
                  <c:v>41486</c:v>
                </c:pt>
                <c:pt idx="1457">
                  <c:v>41487</c:v>
                </c:pt>
                <c:pt idx="1458">
                  <c:v>41488</c:v>
                </c:pt>
                <c:pt idx="1459">
                  <c:v>41491</c:v>
                </c:pt>
                <c:pt idx="1460">
                  <c:v>41492</c:v>
                </c:pt>
                <c:pt idx="1461">
                  <c:v>41493</c:v>
                </c:pt>
                <c:pt idx="1462">
                  <c:v>41494</c:v>
                </c:pt>
                <c:pt idx="1463">
                  <c:v>41495</c:v>
                </c:pt>
                <c:pt idx="1464">
                  <c:v>41498</c:v>
                </c:pt>
                <c:pt idx="1465">
                  <c:v>41499</c:v>
                </c:pt>
                <c:pt idx="1466">
                  <c:v>41500</c:v>
                </c:pt>
                <c:pt idx="1467">
                  <c:v>41501</c:v>
                </c:pt>
                <c:pt idx="1468">
                  <c:v>41502</c:v>
                </c:pt>
                <c:pt idx="1469">
                  <c:v>41505</c:v>
                </c:pt>
                <c:pt idx="1470">
                  <c:v>41506</c:v>
                </c:pt>
                <c:pt idx="1471">
                  <c:v>41507</c:v>
                </c:pt>
                <c:pt idx="1472">
                  <c:v>41508</c:v>
                </c:pt>
                <c:pt idx="1473">
                  <c:v>41509</c:v>
                </c:pt>
                <c:pt idx="1474">
                  <c:v>41512</c:v>
                </c:pt>
                <c:pt idx="1475">
                  <c:v>41513</c:v>
                </c:pt>
                <c:pt idx="1476">
                  <c:v>41514</c:v>
                </c:pt>
                <c:pt idx="1477">
                  <c:v>41515</c:v>
                </c:pt>
                <c:pt idx="1478">
                  <c:v>41516</c:v>
                </c:pt>
                <c:pt idx="1479">
                  <c:v>41519</c:v>
                </c:pt>
                <c:pt idx="1480">
                  <c:v>41520</c:v>
                </c:pt>
                <c:pt idx="1481">
                  <c:v>41521</c:v>
                </c:pt>
                <c:pt idx="1482">
                  <c:v>41522</c:v>
                </c:pt>
                <c:pt idx="1483">
                  <c:v>41523</c:v>
                </c:pt>
                <c:pt idx="1484">
                  <c:v>41526</c:v>
                </c:pt>
                <c:pt idx="1485">
                  <c:v>41527</c:v>
                </c:pt>
                <c:pt idx="1486">
                  <c:v>41528</c:v>
                </c:pt>
                <c:pt idx="1487">
                  <c:v>41529</c:v>
                </c:pt>
                <c:pt idx="1488">
                  <c:v>41530</c:v>
                </c:pt>
                <c:pt idx="1489">
                  <c:v>41533</c:v>
                </c:pt>
                <c:pt idx="1490">
                  <c:v>41534</c:v>
                </c:pt>
                <c:pt idx="1491">
                  <c:v>41535</c:v>
                </c:pt>
                <c:pt idx="1492">
                  <c:v>41536</c:v>
                </c:pt>
                <c:pt idx="1493">
                  <c:v>41537</c:v>
                </c:pt>
                <c:pt idx="1494">
                  <c:v>41540</c:v>
                </c:pt>
                <c:pt idx="1495">
                  <c:v>41541</c:v>
                </c:pt>
                <c:pt idx="1496">
                  <c:v>41542</c:v>
                </c:pt>
                <c:pt idx="1497">
                  <c:v>41543</c:v>
                </c:pt>
                <c:pt idx="1498">
                  <c:v>41544</c:v>
                </c:pt>
                <c:pt idx="1499">
                  <c:v>41547</c:v>
                </c:pt>
                <c:pt idx="1500">
                  <c:v>41548</c:v>
                </c:pt>
                <c:pt idx="1501">
                  <c:v>41549</c:v>
                </c:pt>
                <c:pt idx="1502">
                  <c:v>41550</c:v>
                </c:pt>
                <c:pt idx="1503">
                  <c:v>41551</c:v>
                </c:pt>
                <c:pt idx="1504">
                  <c:v>41554</c:v>
                </c:pt>
                <c:pt idx="1505">
                  <c:v>41555</c:v>
                </c:pt>
                <c:pt idx="1506">
                  <c:v>41556</c:v>
                </c:pt>
                <c:pt idx="1507">
                  <c:v>41557</c:v>
                </c:pt>
                <c:pt idx="1508">
                  <c:v>41558</c:v>
                </c:pt>
                <c:pt idx="1509">
                  <c:v>41561</c:v>
                </c:pt>
                <c:pt idx="1510">
                  <c:v>41562</c:v>
                </c:pt>
                <c:pt idx="1511">
                  <c:v>41563</c:v>
                </c:pt>
                <c:pt idx="1512">
                  <c:v>41564</c:v>
                </c:pt>
                <c:pt idx="1513">
                  <c:v>41565</c:v>
                </c:pt>
                <c:pt idx="1514">
                  <c:v>41568</c:v>
                </c:pt>
                <c:pt idx="1515">
                  <c:v>41569</c:v>
                </c:pt>
                <c:pt idx="1516">
                  <c:v>41570</c:v>
                </c:pt>
                <c:pt idx="1517">
                  <c:v>41571</c:v>
                </c:pt>
                <c:pt idx="1518">
                  <c:v>41572</c:v>
                </c:pt>
                <c:pt idx="1519">
                  <c:v>41575</c:v>
                </c:pt>
                <c:pt idx="1520">
                  <c:v>41576</c:v>
                </c:pt>
                <c:pt idx="1521">
                  <c:v>41577</c:v>
                </c:pt>
                <c:pt idx="1522">
                  <c:v>41578</c:v>
                </c:pt>
                <c:pt idx="1523">
                  <c:v>41579</c:v>
                </c:pt>
                <c:pt idx="1524">
                  <c:v>41582</c:v>
                </c:pt>
                <c:pt idx="1525">
                  <c:v>41583</c:v>
                </c:pt>
                <c:pt idx="1526">
                  <c:v>41584</c:v>
                </c:pt>
                <c:pt idx="1527">
                  <c:v>41585</c:v>
                </c:pt>
                <c:pt idx="1528">
                  <c:v>41586</c:v>
                </c:pt>
                <c:pt idx="1529">
                  <c:v>41589</c:v>
                </c:pt>
                <c:pt idx="1530">
                  <c:v>41590</c:v>
                </c:pt>
                <c:pt idx="1531">
                  <c:v>41591</c:v>
                </c:pt>
                <c:pt idx="1532">
                  <c:v>41592</c:v>
                </c:pt>
                <c:pt idx="1533">
                  <c:v>41593</c:v>
                </c:pt>
                <c:pt idx="1534">
                  <c:v>41596</c:v>
                </c:pt>
                <c:pt idx="1535">
                  <c:v>41597</c:v>
                </c:pt>
                <c:pt idx="1536">
                  <c:v>41598</c:v>
                </c:pt>
                <c:pt idx="1537">
                  <c:v>41599</c:v>
                </c:pt>
                <c:pt idx="1538">
                  <c:v>41600</c:v>
                </c:pt>
                <c:pt idx="1539">
                  <c:v>41603</c:v>
                </c:pt>
                <c:pt idx="1540">
                  <c:v>41604</c:v>
                </c:pt>
                <c:pt idx="1541">
                  <c:v>41605</c:v>
                </c:pt>
                <c:pt idx="1542">
                  <c:v>41606</c:v>
                </c:pt>
                <c:pt idx="1543">
                  <c:v>41607</c:v>
                </c:pt>
                <c:pt idx="1544">
                  <c:v>41610</c:v>
                </c:pt>
                <c:pt idx="1545">
                  <c:v>41611</c:v>
                </c:pt>
                <c:pt idx="1546">
                  <c:v>41612</c:v>
                </c:pt>
                <c:pt idx="1547">
                  <c:v>41613</c:v>
                </c:pt>
                <c:pt idx="1548">
                  <c:v>41614</c:v>
                </c:pt>
                <c:pt idx="1549">
                  <c:v>41617</c:v>
                </c:pt>
                <c:pt idx="1550">
                  <c:v>41618</c:v>
                </c:pt>
                <c:pt idx="1551">
                  <c:v>41619</c:v>
                </c:pt>
                <c:pt idx="1552">
                  <c:v>41620</c:v>
                </c:pt>
                <c:pt idx="1553">
                  <c:v>41621</c:v>
                </c:pt>
                <c:pt idx="1554">
                  <c:v>41624</c:v>
                </c:pt>
                <c:pt idx="1555">
                  <c:v>41625</c:v>
                </c:pt>
                <c:pt idx="1556">
                  <c:v>41626</c:v>
                </c:pt>
                <c:pt idx="1557">
                  <c:v>41627</c:v>
                </c:pt>
                <c:pt idx="1558">
                  <c:v>41628</c:v>
                </c:pt>
                <c:pt idx="1559">
                  <c:v>41631</c:v>
                </c:pt>
                <c:pt idx="1560">
                  <c:v>41632</c:v>
                </c:pt>
                <c:pt idx="1561">
                  <c:v>41633</c:v>
                </c:pt>
                <c:pt idx="1562">
                  <c:v>41634</c:v>
                </c:pt>
                <c:pt idx="1563">
                  <c:v>41635</c:v>
                </c:pt>
                <c:pt idx="1564">
                  <c:v>41638</c:v>
                </c:pt>
                <c:pt idx="1565">
                  <c:v>41639</c:v>
                </c:pt>
                <c:pt idx="1566">
                  <c:v>41640</c:v>
                </c:pt>
                <c:pt idx="1567">
                  <c:v>41641</c:v>
                </c:pt>
                <c:pt idx="1568">
                  <c:v>41642</c:v>
                </c:pt>
                <c:pt idx="1569">
                  <c:v>41645</c:v>
                </c:pt>
                <c:pt idx="1570">
                  <c:v>41646</c:v>
                </c:pt>
                <c:pt idx="1571">
                  <c:v>41647</c:v>
                </c:pt>
                <c:pt idx="1572">
                  <c:v>41648</c:v>
                </c:pt>
                <c:pt idx="1573">
                  <c:v>41649</c:v>
                </c:pt>
                <c:pt idx="1574">
                  <c:v>41652</c:v>
                </c:pt>
                <c:pt idx="1575">
                  <c:v>41653</c:v>
                </c:pt>
                <c:pt idx="1576">
                  <c:v>41654</c:v>
                </c:pt>
                <c:pt idx="1577">
                  <c:v>41655</c:v>
                </c:pt>
                <c:pt idx="1578">
                  <c:v>41656</c:v>
                </c:pt>
                <c:pt idx="1579">
                  <c:v>41659</c:v>
                </c:pt>
                <c:pt idx="1580">
                  <c:v>41660</c:v>
                </c:pt>
                <c:pt idx="1581">
                  <c:v>41661</c:v>
                </c:pt>
                <c:pt idx="1582">
                  <c:v>41662</c:v>
                </c:pt>
                <c:pt idx="1583">
                  <c:v>41663</c:v>
                </c:pt>
                <c:pt idx="1584">
                  <c:v>41666</c:v>
                </c:pt>
                <c:pt idx="1585">
                  <c:v>41667</c:v>
                </c:pt>
                <c:pt idx="1586">
                  <c:v>41668</c:v>
                </c:pt>
                <c:pt idx="1587">
                  <c:v>41669</c:v>
                </c:pt>
                <c:pt idx="1588">
                  <c:v>41670</c:v>
                </c:pt>
                <c:pt idx="1589">
                  <c:v>41673</c:v>
                </c:pt>
                <c:pt idx="1590">
                  <c:v>41674</c:v>
                </c:pt>
                <c:pt idx="1591">
                  <c:v>41675</c:v>
                </c:pt>
                <c:pt idx="1592">
                  <c:v>41676</c:v>
                </c:pt>
                <c:pt idx="1593">
                  <c:v>41677</c:v>
                </c:pt>
                <c:pt idx="1594">
                  <c:v>41680</c:v>
                </c:pt>
                <c:pt idx="1595">
                  <c:v>41681</c:v>
                </c:pt>
                <c:pt idx="1596">
                  <c:v>41682</c:v>
                </c:pt>
                <c:pt idx="1597">
                  <c:v>41683</c:v>
                </c:pt>
                <c:pt idx="1598">
                  <c:v>41684</c:v>
                </c:pt>
                <c:pt idx="1599">
                  <c:v>41687</c:v>
                </c:pt>
                <c:pt idx="1600">
                  <c:v>41688</c:v>
                </c:pt>
                <c:pt idx="1601">
                  <c:v>41689</c:v>
                </c:pt>
                <c:pt idx="1602">
                  <c:v>41690</c:v>
                </c:pt>
                <c:pt idx="1603">
                  <c:v>41691</c:v>
                </c:pt>
                <c:pt idx="1604">
                  <c:v>41694</c:v>
                </c:pt>
                <c:pt idx="1605">
                  <c:v>41695</c:v>
                </c:pt>
                <c:pt idx="1606">
                  <c:v>41696</c:v>
                </c:pt>
                <c:pt idx="1607">
                  <c:v>41697</c:v>
                </c:pt>
                <c:pt idx="1608">
                  <c:v>41698</c:v>
                </c:pt>
                <c:pt idx="1609">
                  <c:v>41701</c:v>
                </c:pt>
                <c:pt idx="1610">
                  <c:v>41702</c:v>
                </c:pt>
                <c:pt idx="1611">
                  <c:v>41703</c:v>
                </c:pt>
                <c:pt idx="1612">
                  <c:v>41704</c:v>
                </c:pt>
                <c:pt idx="1613">
                  <c:v>41705</c:v>
                </c:pt>
                <c:pt idx="1614">
                  <c:v>41708</c:v>
                </c:pt>
                <c:pt idx="1615">
                  <c:v>41709</c:v>
                </c:pt>
                <c:pt idx="1616">
                  <c:v>41710</c:v>
                </c:pt>
                <c:pt idx="1617">
                  <c:v>41711</c:v>
                </c:pt>
                <c:pt idx="1618">
                  <c:v>41712</c:v>
                </c:pt>
                <c:pt idx="1619">
                  <c:v>41715</c:v>
                </c:pt>
                <c:pt idx="1620">
                  <c:v>41716</c:v>
                </c:pt>
                <c:pt idx="1621">
                  <c:v>41717</c:v>
                </c:pt>
                <c:pt idx="1622">
                  <c:v>41718</c:v>
                </c:pt>
                <c:pt idx="1623">
                  <c:v>41719</c:v>
                </c:pt>
                <c:pt idx="1624">
                  <c:v>41722</c:v>
                </c:pt>
                <c:pt idx="1625">
                  <c:v>41723</c:v>
                </c:pt>
                <c:pt idx="1626">
                  <c:v>41724</c:v>
                </c:pt>
                <c:pt idx="1627">
                  <c:v>41725</c:v>
                </c:pt>
                <c:pt idx="1628">
                  <c:v>41726</c:v>
                </c:pt>
                <c:pt idx="1629">
                  <c:v>41729</c:v>
                </c:pt>
                <c:pt idx="1630">
                  <c:v>41730</c:v>
                </c:pt>
                <c:pt idx="1631">
                  <c:v>41731</c:v>
                </c:pt>
                <c:pt idx="1632">
                  <c:v>41732</c:v>
                </c:pt>
                <c:pt idx="1633">
                  <c:v>41733</c:v>
                </c:pt>
                <c:pt idx="1634">
                  <c:v>41736</c:v>
                </c:pt>
                <c:pt idx="1635">
                  <c:v>41737</c:v>
                </c:pt>
                <c:pt idx="1636">
                  <c:v>41738</c:v>
                </c:pt>
                <c:pt idx="1637">
                  <c:v>41739</c:v>
                </c:pt>
                <c:pt idx="1638">
                  <c:v>41740</c:v>
                </c:pt>
                <c:pt idx="1639">
                  <c:v>41743</c:v>
                </c:pt>
                <c:pt idx="1640">
                  <c:v>41744</c:v>
                </c:pt>
                <c:pt idx="1641">
                  <c:v>41745</c:v>
                </c:pt>
                <c:pt idx="1642">
                  <c:v>41746</c:v>
                </c:pt>
                <c:pt idx="1643">
                  <c:v>41747</c:v>
                </c:pt>
                <c:pt idx="1644">
                  <c:v>41750</c:v>
                </c:pt>
                <c:pt idx="1645">
                  <c:v>41751</c:v>
                </c:pt>
                <c:pt idx="1646">
                  <c:v>41752</c:v>
                </c:pt>
                <c:pt idx="1647">
                  <c:v>41753</c:v>
                </c:pt>
                <c:pt idx="1648">
                  <c:v>41754</c:v>
                </c:pt>
                <c:pt idx="1649">
                  <c:v>41757</c:v>
                </c:pt>
                <c:pt idx="1650">
                  <c:v>41758</c:v>
                </c:pt>
                <c:pt idx="1651">
                  <c:v>41759</c:v>
                </c:pt>
                <c:pt idx="1652">
                  <c:v>41760</c:v>
                </c:pt>
                <c:pt idx="1653">
                  <c:v>41761</c:v>
                </c:pt>
                <c:pt idx="1654">
                  <c:v>41764</c:v>
                </c:pt>
                <c:pt idx="1655">
                  <c:v>41765</c:v>
                </c:pt>
                <c:pt idx="1656">
                  <c:v>41766</c:v>
                </c:pt>
                <c:pt idx="1657">
                  <c:v>41767</c:v>
                </c:pt>
                <c:pt idx="1658">
                  <c:v>41768</c:v>
                </c:pt>
                <c:pt idx="1659">
                  <c:v>41771</c:v>
                </c:pt>
                <c:pt idx="1660">
                  <c:v>41772</c:v>
                </c:pt>
                <c:pt idx="1661">
                  <c:v>41773</c:v>
                </c:pt>
                <c:pt idx="1662">
                  <c:v>41774</c:v>
                </c:pt>
                <c:pt idx="1663">
                  <c:v>41775</c:v>
                </c:pt>
                <c:pt idx="1664">
                  <c:v>41778</c:v>
                </c:pt>
                <c:pt idx="1665">
                  <c:v>41779</c:v>
                </c:pt>
                <c:pt idx="1666">
                  <c:v>41780</c:v>
                </c:pt>
                <c:pt idx="1667">
                  <c:v>41781</c:v>
                </c:pt>
                <c:pt idx="1668">
                  <c:v>41782</c:v>
                </c:pt>
                <c:pt idx="1669">
                  <c:v>41785</c:v>
                </c:pt>
                <c:pt idx="1670">
                  <c:v>41786</c:v>
                </c:pt>
                <c:pt idx="1671">
                  <c:v>41787</c:v>
                </c:pt>
                <c:pt idx="1672">
                  <c:v>41788</c:v>
                </c:pt>
                <c:pt idx="1673">
                  <c:v>41789</c:v>
                </c:pt>
                <c:pt idx="1674">
                  <c:v>41792</c:v>
                </c:pt>
                <c:pt idx="1675">
                  <c:v>41793</c:v>
                </c:pt>
                <c:pt idx="1676">
                  <c:v>41794</c:v>
                </c:pt>
                <c:pt idx="1677">
                  <c:v>41795</c:v>
                </c:pt>
                <c:pt idx="1678">
                  <c:v>41796</c:v>
                </c:pt>
                <c:pt idx="1679">
                  <c:v>41799</c:v>
                </c:pt>
                <c:pt idx="1680">
                  <c:v>41800</c:v>
                </c:pt>
                <c:pt idx="1681">
                  <c:v>41801</c:v>
                </c:pt>
                <c:pt idx="1682">
                  <c:v>41802</c:v>
                </c:pt>
                <c:pt idx="1683">
                  <c:v>41803</c:v>
                </c:pt>
                <c:pt idx="1684">
                  <c:v>41806</c:v>
                </c:pt>
                <c:pt idx="1685">
                  <c:v>41807</c:v>
                </c:pt>
                <c:pt idx="1686">
                  <c:v>41808</c:v>
                </c:pt>
                <c:pt idx="1687">
                  <c:v>41809</c:v>
                </c:pt>
                <c:pt idx="1688">
                  <c:v>41810</c:v>
                </c:pt>
                <c:pt idx="1689">
                  <c:v>41813</c:v>
                </c:pt>
                <c:pt idx="1690">
                  <c:v>41814</c:v>
                </c:pt>
                <c:pt idx="1691">
                  <c:v>41815</c:v>
                </c:pt>
                <c:pt idx="1692">
                  <c:v>41816</c:v>
                </c:pt>
                <c:pt idx="1693">
                  <c:v>41817</c:v>
                </c:pt>
                <c:pt idx="1694">
                  <c:v>41820</c:v>
                </c:pt>
                <c:pt idx="1695">
                  <c:v>41821</c:v>
                </c:pt>
                <c:pt idx="1696">
                  <c:v>41822</c:v>
                </c:pt>
                <c:pt idx="1697">
                  <c:v>41823</c:v>
                </c:pt>
                <c:pt idx="1698">
                  <c:v>41824</c:v>
                </c:pt>
                <c:pt idx="1699">
                  <c:v>41827</c:v>
                </c:pt>
                <c:pt idx="1700">
                  <c:v>41828</c:v>
                </c:pt>
                <c:pt idx="1701">
                  <c:v>41829</c:v>
                </c:pt>
                <c:pt idx="1702">
                  <c:v>41830</c:v>
                </c:pt>
                <c:pt idx="1703">
                  <c:v>41831</c:v>
                </c:pt>
                <c:pt idx="1704">
                  <c:v>41834</c:v>
                </c:pt>
                <c:pt idx="1705">
                  <c:v>41835</c:v>
                </c:pt>
                <c:pt idx="1706">
                  <c:v>41836</c:v>
                </c:pt>
                <c:pt idx="1707">
                  <c:v>41837</c:v>
                </c:pt>
                <c:pt idx="1708">
                  <c:v>41838</c:v>
                </c:pt>
                <c:pt idx="1709">
                  <c:v>41841</c:v>
                </c:pt>
                <c:pt idx="1710">
                  <c:v>41842</c:v>
                </c:pt>
                <c:pt idx="1711">
                  <c:v>41843</c:v>
                </c:pt>
                <c:pt idx="1712">
                  <c:v>41844</c:v>
                </c:pt>
                <c:pt idx="1713">
                  <c:v>41845</c:v>
                </c:pt>
                <c:pt idx="1714">
                  <c:v>41848</c:v>
                </c:pt>
                <c:pt idx="1715">
                  <c:v>41849</c:v>
                </c:pt>
                <c:pt idx="1716">
                  <c:v>41850</c:v>
                </c:pt>
                <c:pt idx="1717">
                  <c:v>41851</c:v>
                </c:pt>
                <c:pt idx="1718">
                  <c:v>41852</c:v>
                </c:pt>
                <c:pt idx="1719">
                  <c:v>41855</c:v>
                </c:pt>
                <c:pt idx="1720">
                  <c:v>41856</c:v>
                </c:pt>
                <c:pt idx="1721">
                  <c:v>41857</c:v>
                </c:pt>
                <c:pt idx="1722">
                  <c:v>41858</c:v>
                </c:pt>
                <c:pt idx="1723">
                  <c:v>41859</c:v>
                </c:pt>
                <c:pt idx="1724">
                  <c:v>41862</c:v>
                </c:pt>
                <c:pt idx="1725">
                  <c:v>41863</c:v>
                </c:pt>
                <c:pt idx="1726">
                  <c:v>41864</c:v>
                </c:pt>
                <c:pt idx="1727">
                  <c:v>41865</c:v>
                </c:pt>
                <c:pt idx="1728">
                  <c:v>41866</c:v>
                </c:pt>
                <c:pt idx="1729">
                  <c:v>41869</c:v>
                </c:pt>
                <c:pt idx="1730">
                  <c:v>41870</c:v>
                </c:pt>
                <c:pt idx="1731">
                  <c:v>41871</c:v>
                </c:pt>
                <c:pt idx="1732">
                  <c:v>41872</c:v>
                </c:pt>
                <c:pt idx="1733">
                  <c:v>41873</c:v>
                </c:pt>
                <c:pt idx="1734">
                  <c:v>41876</c:v>
                </c:pt>
                <c:pt idx="1735">
                  <c:v>41877</c:v>
                </c:pt>
                <c:pt idx="1736">
                  <c:v>41878</c:v>
                </c:pt>
                <c:pt idx="1737">
                  <c:v>41879</c:v>
                </c:pt>
                <c:pt idx="1738">
                  <c:v>41880</c:v>
                </c:pt>
                <c:pt idx="1739">
                  <c:v>41883</c:v>
                </c:pt>
                <c:pt idx="1740">
                  <c:v>41884</c:v>
                </c:pt>
                <c:pt idx="1741">
                  <c:v>41885</c:v>
                </c:pt>
                <c:pt idx="1742">
                  <c:v>41886</c:v>
                </c:pt>
                <c:pt idx="1743">
                  <c:v>41887</c:v>
                </c:pt>
                <c:pt idx="1744">
                  <c:v>41890</c:v>
                </c:pt>
                <c:pt idx="1745">
                  <c:v>41891</c:v>
                </c:pt>
                <c:pt idx="1746">
                  <c:v>41892</c:v>
                </c:pt>
                <c:pt idx="1747">
                  <c:v>41893</c:v>
                </c:pt>
                <c:pt idx="1748">
                  <c:v>41894</c:v>
                </c:pt>
                <c:pt idx="1749">
                  <c:v>41897</c:v>
                </c:pt>
                <c:pt idx="1750">
                  <c:v>41898</c:v>
                </c:pt>
                <c:pt idx="1751">
                  <c:v>41899</c:v>
                </c:pt>
                <c:pt idx="1752">
                  <c:v>41900</c:v>
                </c:pt>
                <c:pt idx="1753">
                  <c:v>41901</c:v>
                </c:pt>
                <c:pt idx="1754">
                  <c:v>41904</c:v>
                </c:pt>
                <c:pt idx="1755">
                  <c:v>41905</c:v>
                </c:pt>
                <c:pt idx="1756">
                  <c:v>41906</c:v>
                </c:pt>
                <c:pt idx="1757">
                  <c:v>41907</c:v>
                </c:pt>
                <c:pt idx="1758">
                  <c:v>41908</c:v>
                </c:pt>
                <c:pt idx="1759">
                  <c:v>41911</c:v>
                </c:pt>
                <c:pt idx="1760">
                  <c:v>41912</c:v>
                </c:pt>
                <c:pt idx="1761">
                  <c:v>41913</c:v>
                </c:pt>
                <c:pt idx="1762">
                  <c:v>41914</c:v>
                </c:pt>
                <c:pt idx="1763">
                  <c:v>41915</c:v>
                </c:pt>
                <c:pt idx="1764">
                  <c:v>41918</c:v>
                </c:pt>
                <c:pt idx="1765">
                  <c:v>41919</c:v>
                </c:pt>
                <c:pt idx="1766">
                  <c:v>41920</c:v>
                </c:pt>
                <c:pt idx="1767">
                  <c:v>41921</c:v>
                </c:pt>
                <c:pt idx="1768">
                  <c:v>41922</c:v>
                </c:pt>
                <c:pt idx="1769">
                  <c:v>41925</c:v>
                </c:pt>
                <c:pt idx="1770">
                  <c:v>41926</c:v>
                </c:pt>
                <c:pt idx="1771">
                  <c:v>41927</c:v>
                </c:pt>
                <c:pt idx="1772">
                  <c:v>41928</c:v>
                </c:pt>
                <c:pt idx="1773">
                  <c:v>41929</c:v>
                </c:pt>
                <c:pt idx="1774">
                  <c:v>41932</c:v>
                </c:pt>
                <c:pt idx="1775">
                  <c:v>41933</c:v>
                </c:pt>
                <c:pt idx="1776">
                  <c:v>41934</c:v>
                </c:pt>
                <c:pt idx="1777">
                  <c:v>41935</c:v>
                </c:pt>
                <c:pt idx="1778">
                  <c:v>41936</c:v>
                </c:pt>
                <c:pt idx="1779">
                  <c:v>41939</c:v>
                </c:pt>
                <c:pt idx="1780">
                  <c:v>41940</c:v>
                </c:pt>
                <c:pt idx="1781">
                  <c:v>41941</c:v>
                </c:pt>
                <c:pt idx="1782">
                  <c:v>41942</c:v>
                </c:pt>
                <c:pt idx="1783">
                  <c:v>41943</c:v>
                </c:pt>
                <c:pt idx="1784">
                  <c:v>41946</c:v>
                </c:pt>
                <c:pt idx="1785">
                  <c:v>41947</c:v>
                </c:pt>
                <c:pt idx="1786">
                  <c:v>41948</c:v>
                </c:pt>
                <c:pt idx="1787">
                  <c:v>41949</c:v>
                </c:pt>
                <c:pt idx="1788">
                  <c:v>41950</c:v>
                </c:pt>
                <c:pt idx="1789">
                  <c:v>41953</c:v>
                </c:pt>
                <c:pt idx="1790">
                  <c:v>41954</c:v>
                </c:pt>
                <c:pt idx="1791">
                  <c:v>41955</c:v>
                </c:pt>
                <c:pt idx="1792">
                  <c:v>41956</c:v>
                </c:pt>
                <c:pt idx="1793">
                  <c:v>41957</c:v>
                </c:pt>
                <c:pt idx="1794">
                  <c:v>41960</c:v>
                </c:pt>
                <c:pt idx="1795">
                  <c:v>41961</c:v>
                </c:pt>
                <c:pt idx="1796">
                  <c:v>41962</c:v>
                </c:pt>
                <c:pt idx="1797">
                  <c:v>41963</c:v>
                </c:pt>
                <c:pt idx="1798">
                  <c:v>41964</c:v>
                </c:pt>
                <c:pt idx="1799">
                  <c:v>41967</c:v>
                </c:pt>
                <c:pt idx="1800">
                  <c:v>41968</c:v>
                </c:pt>
                <c:pt idx="1801">
                  <c:v>41969</c:v>
                </c:pt>
                <c:pt idx="1802">
                  <c:v>41970</c:v>
                </c:pt>
                <c:pt idx="1803">
                  <c:v>41971</c:v>
                </c:pt>
                <c:pt idx="1804">
                  <c:v>41974</c:v>
                </c:pt>
                <c:pt idx="1805">
                  <c:v>41975</c:v>
                </c:pt>
                <c:pt idx="1806">
                  <c:v>41976</c:v>
                </c:pt>
                <c:pt idx="1807">
                  <c:v>41977</c:v>
                </c:pt>
                <c:pt idx="1808">
                  <c:v>41978</c:v>
                </c:pt>
                <c:pt idx="1809">
                  <c:v>41981</c:v>
                </c:pt>
                <c:pt idx="1810">
                  <c:v>41982</c:v>
                </c:pt>
                <c:pt idx="1811">
                  <c:v>41983</c:v>
                </c:pt>
                <c:pt idx="1812">
                  <c:v>41984</c:v>
                </c:pt>
                <c:pt idx="1813">
                  <c:v>41985</c:v>
                </c:pt>
                <c:pt idx="1814">
                  <c:v>41988</c:v>
                </c:pt>
                <c:pt idx="1815">
                  <c:v>41989</c:v>
                </c:pt>
                <c:pt idx="1816">
                  <c:v>41990</c:v>
                </c:pt>
                <c:pt idx="1817">
                  <c:v>41991</c:v>
                </c:pt>
                <c:pt idx="1818">
                  <c:v>41992</c:v>
                </c:pt>
                <c:pt idx="1819">
                  <c:v>41995</c:v>
                </c:pt>
                <c:pt idx="1820">
                  <c:v>41996</c:v>
                </c:pt>
                <c:pt idx="1821">
                  <c:v>41997</c:v>
                </c:pt>
                <c:pt idx="1822">
                  <c:v>41998</c:v>
                </c:pt>
                <c:pt idx="1823">
                  <c:v>41999</c:v>
                </c:pt>
                <c:pt idx="1824">
                  <c:v>42002</c:v>
                </c:pt>
                <c:pt idx="1825">
                  <c:v>42003</c:v>
                </c:pt>
                <c:pt idx="1826">
                  <c:v>42004</c:v>
                </c:pt>
                <c:pt idx="1827">
                  <c:v>42005</c:v>
                </c:pt>
                <c:pt idx="1828">
                  <c:v>42006</c:v>
                </c:pt>
                <c:pt idx="1829">
                  <c:v>42009</c:v>
                </c:pt>
                <c:pt idx="1830">
                  <c:v>42010</c:v>
                </c:pt>
                <c:pt idx="1831">
                  <c:v>42011</c:v>
                </c:pt>
                <c:pt idx="1832">
                  <c:v>42012</c:v>
                </c:pt>
                <c:pt idx="1833">
                  <c:v>42013</c:v>
                </c:pt>
                <c:pt idx="1834">
                  <c:v>42016</c:v>
                </c:pt>
                <c:pt idx="1835">
                  <c:v>42017</c:v>
                </c:pt>
                <c:pt idx="1836">
                  <c:v>42018</c:v>
                </c:pt>
                <c:pt idx="1837">
                  <c:v>42019</c:v>
                </c:pt>
                <c:pt idx="1838">
                  <c:v>42020</c:v>
                </c:pt>
                <c:pt idx="1839">
                  <c:v>42023</c:v>
                </c:pt>
                <c:pt idx="1840">
                  <c:v>42024</c:v>
                </c:pt>
                <c:pt idx="1841">
                  <c:v>42025</c:v>
                </c:pt>
                <c:pt idx="1842">
                  <c:v>42026</c:v>
                </c:pt>
                <c:pt idx="1843">
                  <c:v>42027</c:v>
                </c:pt>
                <c:pt idx="1844">
                  <c:v>42030</c:v>
                </c:pt>
                <c:pt idx="1845">
                  <c:v>42031</c:v>
                </c:pt>
                <c:pt idx="1846">
                  <c:v>42032</c:v>
                </c:pt>
                <c:pt idx="1847">
                  <c:v>42033</c:v>
                </c:pt>
                <c:pt idx="1848">
                  <c:v>42034</c:v>
                </c:pt>
                <c:pt idx="1849">
                  <c:v>42037</c:v>
                </c:pt>
                <c:pt idx="1850">
                  <c:v>42038</c:v>
                </c:pt>
                <c:pt idx="1851">
                  <c:v>42039</c:v>
                </c:pt>
                <c:pt idx="1852">
                  <c:v>42040</c:v>
                </c:pt>
                <c:pt idx="1853">
                  <c:v>42041</c:v>
                </c:pt>
                <c:pt idx="1854">
                  <c:v>42044</c:v>
                </c:pt>
                <c:pt idx="1855">
                  <c:v>42045</c:v>
                </c:pt>
                <c:pt idx="1856">
                  <c:v>42046</c:v>
                </c:pt>
                <c:pt idx="1857">
                  <c:v>42047</c:v>
                </c:pt>
                <c:pt idx="1858">
                  <c:v>42048</c:v>
                </c:pt>
                <c:pt idx="1859">
                  <c:v>42051</c:v>
                </c:pt>
                <c:pt idx="1860">
                  <c:v>42052</c:v>
                </c:pt>
                <c:pt idx="1861">
                  <c:v>42053</c:v>
                </c:pt>
                <c:pt idx="1862">
                  <c:v>42054</c:v>
                </c:pt>
                <c:pt idx="1863">
                  <c:v>42055</c:v>
                </c:pt>
                <c:pt idx="1864">
                  <c:v>42058</c:v>
                </c:pt>
                <c:pt idx="1865">
                  <c:v>42059</c:v>
                </c:pt>
                <c:pt idx="1866">
                  <c:v>42060</c:v>
                </c:pt>
                <c:pt idx="1867">
                  <c:v>42061</c:v>
                </c:pt>
                <c:pt idx="1868">
                  <c:v>42062</c:v>
                </c:pt>
                <c:pt idx="1869">
                  <c:v>42065</c:v>
                </c:pt>
                <c:pt idx="1870">
                  <c:v>42066</c:v>
                </c:pt>
                <c:pt idx="1871">
                  <c:v>42067</c:v>
                </c:pt>
                <c:pt idx="1872">
                  <c:v>42068</c:v>
                </c:pt>
                <c:pt idx="1873">
                  <c:v>42069</c:v>
                </c:pt>
                <c:pt idx="1874">
                  <c:v>42072</c:v>
                </c:pt>
                <c:pt idx="1875">
                  <c:v>42073</c:v>
                </c:pt>
                <c:pt idx="1876">
                  <c:v>42074</c:v>
                </c:pt>
                <c:pt idx="1877">
                  <c:v>42075</c:v>
                </c:pt>
                <c:pt idx="1878">
                  <c:v>42076</c:v>
                </c:pt>
                <c:pt idx="1879">
                  <c:v>42079</c:v>
                </c:pt>
                <c:pt idx="1880">
                  <c:v>42080</c:v>
                </c:pt>
                <c:pt idx="1881">
                  <c:v>42081</c:v>
                </c:pt>
                <c:pt idx="1882">
                  <c:v>42082</c:v>
                </c:pt>
                <c:pt idx="1883">
                  <c:v>42083</c:v>
                </c:pt>
                <c:pt idx="1884">
                  <c:v>42086</c:v>
                </c:pt>
                <c:pt idx="1885">
                  <c:v>42087</c:v>
                </c:pt>
                <c:pt idx="1886">
                  <c:v>42088</c:v>
                </c:pt>
                <c:pt idx="1887">
                  <c:v>42089</c:v>
                </c:pt>
                <c:pt idx="1888">
                  <c:v>42090</c:v>
                </c:pt>
                <c:pt idx="1889">
                  <c:v>42093</c:v>
                </c:pt>
                <c:pt idx="1890">
                  <c:v>42094</c:v>
                </c:pt>
                <c:pt idx="1891">
                  <c:v>42095</c:v>
                </c:pt>
                <c:pt idx="1892">
                  <c:v>42096</c:v>
                </c:pt>
                <c:pt idx="1893">
                  <c:v>42097</c:v>
                </c:pt>
                <c:pt idx="1894">
                  <c:v>42100</c:v>
                </c:pt>
                <c:pt idx="1895">
                  <c:v>42101</c:v>
                </c:pt>
                <c:pt idx="1896">
                  <c:v>42102</c:v>
                </c:pt>
                <c:pt idx="1897">
                  <c:v>42103</c:v>
                </c:pt>
                <c:pt idx="1898">
                  <c:v>42104</c:v>
                </c:pt>
                <c:pt idx="1899">
                  <c:v>42107</c:v>
                </c:pt>
                <c:pt idx="1900">
                  <c:v>42108</c:v>
                </c:pt>
                <c:pt idx="1901">
                  <c:v>42109</c:v>
                </c:pt>
                <c:pt idx="1902">
                  <c:v>42110</c:v>
                </c:pt>
                <c:pt idx="1903">
                  <c:v>42111</c:v>
                </c:pt>
                <c:pt idx="1904">
                  <c:v>42114</c:v>
                </c:pt>
                <c:pt idx="1905">
                  <c:v>42115</c:v>
                </c:pt>
                <c:pt idx="1906">
                  <c:v>42116</c:v>
                </c:pt>
                <c:pt idx="1907">
                  <c:v>42117</c:v>
                </c:pt>
                <c:pt idx="1908">
                  <c:v>42118</c:v>
                </c:pt>
                <c:pt idx="1909">
                  <c:v>42121</c:v>
                </c:pt>
                <c:pt idx="1910">
                  <c:v>42122</c:v>
                </c:pt>
                <c:pt idx="1911">
                  <c:v>42123</c:v>
                </c:pt>
                <c:pt idx="1912">
                  <c:v>42124</c:v>
                </c:pt>
                <c:pt idx="1913">
                  <c:v>42125</c:v>
                </c:pt>
                <c:pt idx="1914">
                  <c:v>42128</c:v>
                </c:pt>
                <c:pt idx="1915">
                  <c:v>42129</c:v>
                </c:pt>
                <c:pt idx="1916">
                  <c:v>42130</c:v>
                </c:pt>
                <c:pt idx="1917">
                  <c:v>42131</c:v>
                </c:pt>
                <c:pt idx="1918">
                  <c:v>42132</c:v>
                </c:pt>
                <c:pt idx="1919">
                  <c:v>42135</c:v>
                </c:pt>
                <c:pt idx="1920">
                  <c:v>42136</c:v>
                </c:pt>
                <c:pt idx="1921">
                  <c:v>42137</c:v>
                </c:pt>
                <c:pt idx="1922">
                  <c:v>42138</c:v>
                </c:pt>
                <c:pt idx="1923">
                  <c:v>42139</c:v>
                </c:pt>
                <c:pt idx="1924">
                  <c:v>42142</c:v>
                </c:pt>
                <c:pt idx="1925">
                  <c:v>42143</c:v>
                </c:pt>
                <c:pt idx="1926">
                  <c:v>42144</c:v>
                </c:pt>
                <c:pt idx="1927">
                  <c:v>42145</c:v>
                </c:pt>
                <c:pt idx="1928">
                  <c:v>42146</c:v>
                </c:pt>
                <c:pt idx="1929">
                  <c:v>42149</c:v>
                </c:pt>
                <c:pt idx="1930">
                  <c:v>42150</c:v>
                </c:pt>
                <c:pt idx="1931">
                  <c:v>42151</c:v>
                </c:pt>
                <c:pt idx="1932">
                  <c:v>42152</c:v>
                </c:pt>
                <c:pt idx="1933">
                  <c:v>42153</c:v>
                </c:pt>
                <c:pt idx="1934">
                  <c:v>42156</c:v>
                </c:pt>
                <c:pt idx="1935">
                  <c:v>42157</c:v>
                </c:pt>
                <c:pt idx="1936">
                  <c:v>42158</c:v>
                </c:pt>
                <c:pt idx="1937">
                  <c:v>42159</c:v>
                </c:pt>
                <c:pt idx="1938">
                  <c:v>42160</c:v>
                </c:pt>
                <c:pt idx="1939">
                  <c:v>42163</c:v>
                </c:pt>
                <c:pt idx="1940">
                  <c:v>42164</c:v>
                </c:pt>
                <c:pt idx="1941">
                  <c:v>42165</c:v>
                </c:pt>
                <c:pt idx="1942">
                  <c:v>42166</c:v>
                </c:pt>
                <c:pt idx="1943">
                  <c:v>42167</c:v>
                </c:pt>
                <c:pt idx="1944">
                  <c:v>42170</c:v>
                </c:pt>
                <c:pt idx="1945">
                  <c:v>42171</c:v>
                </c:pt>
                <c:pt idx="1946">
                  <c:v>42172</c:v>
                </c:pt>
                <c:pt idx="1947">
                  <c:v>42173</c:v>
                </c:pt>
                <c:pt idx="1948">
                  <c:v>42174</c:v>
                </c:pt>
                <c:pt idx="1949">
                  <c:v>42177</c:v>
                </c:pt>
                <c:pt idx="1950">
                  <c:v>42178</c:v>
                </c:pt>
                <c:pt idx="1951">
                  <c:v>42179</c:v>
                </c:pt>
                <c:pt idx="1952">
                  <c:v>42180</c:v>
                </c:pt>
                <c:pt idx="1953">
                  <c:v>42181</c:v>
                </c:pt>
                <c:pt idx="1954">
                  <c:v>42184</c:v>
                </c:pt>
                <c:pt idx="1955">
                  <c:v>42185</c:v>
                </c:pt>
                <c:pt idx="1956">
                  <c:v>42186</c:v>
                </c:pt>
                <c:pt idx="1957">
                  <c:v>42187</c:v>
                </c:pt>
                <c:pt idx="1958">
                  <c:v>42188</c:v>
                </c:pt>
                <c:pt idx="1959">
                  <c:v>42191</c:v>
                </c:pt>
                <c:pt idx="1960">
                  <c:v>42192</c:v>
                </c:pt>
                <c:pt idx="1961">
                  <c:v>42193</c:v>
                </c:pt>
                <c:pt idx="1962">
                  <c:v>42194</c:v>
                </c:pt>
                <c:pt idx="1963">
                  <c:v>42195</c:v>
                </c:pt>
                <c:pt idx="1964">
                  <c:v>42198</c:v>
                </c:pt>
                <c:pt idx="1965">
                  <c:v>42199</c:v>
                </c:pt>
                <c:pt idx="1966">
                  <c:v>42200</c:v>
                </c:pt>
                <c:pt idx="1967">
                  <c:v>42201</c:v>
                </c:pt>
                <c:pt idx="1968">
                  <c:v>42202</c:v>
                </c:pt>
                <c:pt idx="1969">
                  <c:v>42205</c:v>
                </c:pt>
                <c:pt idx="1970">
                  <c:v>42206</c:v>
                </c:pt>
                <c:pt idx="1971">
                  <c:v>42207</c:v>
                </c:pt>
                <c:pt idx="1972">
                  <c:v>42208</c:v>
                </c:pt>
                <c:pt idx="1973">
                  <c:v>42209</c:v>
                </c:pt>
                <c:pt idx="1974">
                  <c:v>42212</c:v>
                </c:pt>
                <c:pt idx="1975">
                  <c:v>42213</c:v>
                </c:pt>
                <c:pt idx="1976">
                  <c:v>42214</c:v>
                </c:pt>
                <c:pt idx="1977">
                  <c:v>42215</c:v>
                </c:pt>
                <c:pt idx="1978">
                  <c:v>42216</c:v>
                </c:pt>
                <c:pt idx="1979">
                  <c:v>42219</c:v>
                </c:pt>
                <c:pt idx="1980">
                  <c:v>42220</c:v>
                </c:pt>
                <c:pt idx="1981">
                  <c:v>42221</c:v>
                </c:pt>
                <c:pt idx="1982">
                  <c:v>42222</c:v>
                </c:pt>
                <c:pt idx="1983">
                  <c:v>42223</c:v>
                </c:pt>
                <c:pt idx="1984">
                  <c:v>42226</c:v>
                </c:pt>
                <c:pt idx="1985">
                  <c:v>42227</c:v>
                </c:pt>
                <c:pt idx="1986">
                  <c:v>42228</c:v>
                </c:pt>
                <c:pt idx="1987">
                  <c:v>42229</c:v>
                </c:pt>
                <c:pt idx="1988">
                  <c:v>42230</c:v>
                </c:pt>
                <c:pt idx="1989">
                  <c:v>42233</c:v>
                </c:pt>
                <c:pt idx="1990">
                  <c:v>42234</c:v>
                </c:pt>
                <c:pt idx="1991">
                  <c:v>42235</c:v>
                </c:pt>
                <c:pt idx="1992">
                  <c:v>42236</c:v>
                </c:pt>
                <c:pt idx="1993">
                  <c:v>42237</c:v>
                </c:pt>
                <c:pt idx="1994">
                  <c:v>42240</c:v>
                </c:pt>
                <c:pt idx="1995">
                  <c:v>42241</c:v>
                </c:pt>
                <c:pt idx="1996">
                  <c:v>42242</c:v>
                </c:pt>
                <c:pt idx="1997">
                  <c:v>42243</c:v>
                </c:pt>
                <c:pt idx="1998">
                  <c:v>42244</c:v>
                </c:pt>
                <c:pt idx="1999">
                  <c:v>42247</c:v>
                </c:pt>
                <c:pt idx="2000">
                  <c:v>42248</c:v>
                </c:pt>
                <c:pt idx="2001">
                  <c:v>42249</c:v>
                </c:pt>
                <c:pt idx="2002">
                  <c:v>42250</c:v>
                </c:pt>
                <c:pt idx="2003">
                  <c:v>42251</c:v>
                </c:pt>
                <c:pt idx="2004">
                  <c:v>42254</c:v>
                </c:pt>
                <c:pt idx="2005">
                  <c:v>42255</c:v>
                </c:pt>
                <c:pt idx="2006">
                  <c:v>42256</c:v>
                </c:pt>
                <c:pt idx="2007">
                  <c:v>42257</c:v>
                </c:pt>
                <c:pt idx="2008">
                  <c:v>42258</c:v>
                </c:pt>
                <c:pt idx="2009">
                  <c:v>42261</c:v>
                </c:pt>
                <c:pt idx="2010">
                  <c:v>42262</c:v>
                </c:pt>
                <c:pt idx="2011">
                  <c:v>42263</c:v>
                </c:pt>
                <c:pt idx="2012">
                  <c:v>42264</c:v>
                </c:pt>
                <c:pt idx="2013">
                  <c:v>42265</c:v>
                </c:pt>
                <c:pt idx="2014">
                  <c:v>42268</c:v>
                </c:pt>
                <c:pt idx="2015">
                  <c:v>42269</c:v>
                </c:pt>
                <c:pt idx="2016">
                  <c:v>42270</c:v>
                </c:pt>
                <c:pt idx="2017">
                  <c:v>42271</c:v>
                </c:pt>
                <c:pt idx="2018">
                  <c:v>42272</c:v>
                </c:pt>
                <c:pt idx="2019">
                  <c:v>42275</c:v>
                </c:pt>
                <c:pt idx="2020">
                  <c:v>42276</c:v>
                </c:pt>
                <c:pt idx="2021">
                  <c:v>42277</c:v>
                </c:pt>
                <c:pt idx="2022">
                  <c:v>42278</c:v>
                </c:pt>
                <c:pt idx="2023">
                  <c:v>42279</c:v>
                </c:pt>
                <c:pt idx="2024">
                  <c:v>42282</c:v>
                </c:pt>
                <c:pt idx="2025">
                  <c:v>42283</c:v>
                </c:pt>
                <c:pt idx="2026">
                  <c:v>42284</c:v>
                </c:pt>
                <c:pt idx="2027">
                  <c:v>42285</c:v>
                </c:pt>
                <c:pt idx="2028">
                  <c:v>42286</c:v>
                </c:pt>
                <c:pt idx="2029">
                  <c:v>42289</c:v>
                </c:pt>
                <c:pt idx="2030">
                  <c:v>42290</c:v>
                </c:pt>
                <c:pt idx="2031">
                  <c:v>42291</c:v>
                </c:pt>
                <c:pt idx="2032">
                  <c:v>42292</c:v>
                </c:pt>
                <c:pt idx="2033">
                  <c:v>42293</c:v>
                </c:pt>
                <c:pt idx="2034">
                  <c:v>42296</c:v>
                </c:pt>
                <c:pt idx="2035">
                  <c:v>42297</c:v>
                </c:pt>
                <c:pt idx="2036">
                  <c:v>42298</c:v>
                </c:pt>
                <c:pt idx="2037">
                  <c:v>42299</c:v>
                </c:pt>
                <c:pt idx="2038">
                  <c:v>42300</c:v>
                </c:pt>
                <c:pt idx="2039">
                  <c:v>42303</c:v>
                </c:pt>
                <c:pt idx="2040">
                  <c:v>42304</c:v>
                </c:pt>
                <c:pt idx="2041">
                  <c:v>42305</c:v>
                </c:pt>
                <c:pt idx="2042">
                  <c:v>42306</c:v>
                </c:pt>
                <c:pt idx="2043">
                  <c:v>42307</c:v>
                </c:pt>
                <c:pt idx="2044">
                  <c:v>42310</c:v>
                </c:pt>
                <c:pt idx="2045">
                  <c:v>42311</c:v>
                </c:pt>
                <c:pt idx="2046">
                  <c:v>42312</c:v>
                </c:pt>
                <c:pt idx="2047">
                  <c:v>42313</c:v>
                </c:pt>
                <c:pt idx="2048">
                  <c:v>42314</c:v>
                </c:pt>
                <c:pt idx="2049">
                  <c:v>42317</c:v>
                </c:pt>
                <c:pt idx="2050">
                  <c:v>42318</c:v>
                </c:pt>
                <c:pt idx="2051">
                  <c:v>42319</c:v>
                </c:pt>
                <c:pt idx="2052">
                  <c:v>42320</c:v>
                </c:pt>
                <c:pt idx="2053">
                  <c:v>42321</c:v>
                </c:pt>
                <c:pt idx="2054">
                  <c:v>42324</c:v>
                </c:pt>
                <c:pt idx="2055">
                  <c:v>42325</c:v>
                </c:pt>
                <c:pt idx="2056">
                  <c:v>42326</c:v>
                </c:pt>
                <c:pt idx="2057">
                  <c:v>42327</c:v>
                </c:pt>
                <c:pt idx="2058">
                  <c:v>42328</c:v>
                </c:pt>
                <c:pt idx="2059">
                  <c:v>42331</c:v>
                </c:pt>
                <c:pt idx="2060">
                  <c:v>42332</c:v>
                </c:pt>
                <c:pt idx="2061">
                  <c:v>42333</c:v>
                </c:pt>
                <c:pt idx="2062">
                  <c:v>42334</c:v>
                </c:pt>
                <c:pt idx="2063">
                  <c:v>42335</c:v>
                </c:pt>
                <c:pt idx="2064">
                  <c:v>42338</c:v>
                </c:pt>
                <c:pt idx="2065">
                  <c:v>42339</c:v>
                </c:pt>
                <c:pt idx="2066">
                  <c:v>42340</c:v>
                </c:pt>
                <c:pt idx="2067">
                  <c:v>42341</c:v>
                </c:pt>
                <c:pt idx="2068">
                  <c:v>42342</c:v>
                </c:pt>
                <c:pt idx="2069">
                  <c:v>42345</c:v>
                </c:pt>
                <c:pt idx="2070">
                  <c:v>42346</c:v>
                </c:pt>
                <c:pt idx="2071">
                  <c:v>42347</c:v>
                </c:pt>
                <c:pt idx="2072">
                  <c:v>42348</c:v>
                </c:pt>
                <c:pt idx="2073">
                  <c:v>42349</c:v>
                </c:pt>
                <c:pt idx="2074">
                  <c:v>42352</c:v>
                </c:pt>
                <c:pt idx="2075">
                  <c:v>42353</c:v>
                </c:pt>
                <c:pt idx="2076">
                  <c:v>42354</c:v>
                </c:pt>
                <c:pt idx="2077">
                  <c:v>42355</c:v>
                </c:pt>
                <c:pt idx="2078">
                  <c:v>42356</c:v>
                </c:pt>
                <c:pt idx="2079">
                  <c:v>42359</c:v>
                </c:pt>
                <c:pt idx="2080">
                  <c:v>42360</c:v>
                </c:pt>
                <c:pt idx="2081">
                  <c:v>42361</c:v>
                </c:pt>
                <c:pt idx="2082">
                  <c:v>42362</c:v>
                </c:pt>
                <c:pt idx="2083">
                  <c:v>42363</c:v>
                </c:pt>
                <c:pt idx="2084">
                  <c:v>42366</c:v>
                </c:pt>
                <c:pt idx="2085">
                  <c:v>42367</c:v>
                </c:pt>
                <c:pt idx="2086">
                  <c:v>42368</c:v>
                </c:pt>
                <c:pt idx="2087">
                  <c:v>42369</c:v>
                </c:pt>
                <c:pt idx="2088">
                  <c:v>42370</c:v>
                </c:pt>
                <c:pt idx="2089">
                  <c:v>42373</c:v>
                </c:pt>
                <c:pt idx="2090">
                  <c:v>42374</c:v>
                </c:pt>
                <c:pt idx="2091">
                  <c:v>42375</c:v>
                </c:pt>
                <c:pt idx="2092">
                  <c:v>42376</c:v>
                </c:pt>
                <c:pt idx="2093">
                  <c:v>42377</c:v>
                </c:pt>
                <c:pt idx="2094">
                  <c:v>42380</c:v>
                </c:pt>
                <c:pt idx="2095">
                  <c:v>42381</c:v>
                </c:pt>
                <c:pt idx="2096">
                  <c:v>42382</c:v>
                </c:pt>
                <c:pt idx="2097">
                  <c:v>42383</c:v>
                </c:pt>
                <c:pt idx="2098">
                  <c:v>42384</c:v>
                </c:pt>
                <c:pt idx="2099">
                  <c:v>42387</c:v>
                </c:pt>
                <c:pt idx="2100">
                  <c:v>42388</c:v>
                </c:pt>
                <c:pt idx="2101">
                  <c:v>42389</c:v>
                </c:pt>
                <c:pt idx="2102">
                  <c:v>42390</c:v>
                </c:pt>
                <c:pt idx="2103">
                  <c:v>42391</c:v>
                </c:pt>
                <c:pt idx="2104">
                  <c:v>42394</c:v>
                </c:pt>
                <c:pt idx="2105">
                  <c:v>42395</c:v>
                </c:pt>
                <c:pt idx="2106">
                  <c:v>42396</c:v>
                </c:pt>
                <c:pt idx="2107">
                  <c:v>42397</c:v>
                </c:pt>
                <c:pt idx="2108">
                  <c:v>42398</c:v>
                </c:pt>
                <c:pt idx="2109">
                  <c:v>42401</c:v>
                </c:pt>
                <c:pt idx="2110">
                  <c:v>42402</c:v>
                </c:pt>
                <c:pt idx="2111">
                  <c:v>42403</c:v>
                </c:pt>
                <c:pt idx="2112">
                  <c:v>42404</c:v>
                </c:pt>
                <c:pt idx="2113">
                  <c:v>42405</c:v>
                </c:pt>
                <c:pt idx="2114">
                  <c:v>42408</c:v>
                </c:pt>
                <c:pt idx="2115">
                  <c:v>42409</c:v>
                </c:pt>
                <c:pt idx="2116">
                  <c:v>42410</c:v>
                </c:pt>
                <c:pt idx="2117">
                  <c:v>42411</c:v>
                </c:pt>
                <c:pt idx="2118">
                  <c:v>42412</c:v>
                </c:pt>
                <c:pt idx="2119">
                  <c:v>42415</c:v>
                </c:pt>
                <c:pt idx="2120">
                  <c:v>42416</c:v>
                </c:pt>
                <c:pt idx="2121">
                  <c:v>42417</c:v>
                </c:pt>
                <c:pt idx="2122">
                  <c:v>42418</c:v>
                </c:pt>
                <c:pt idx="2123">
                  <c:v>42419</c:v>
                </c:pt>
                <c:pt idx="2124">
                  <c:v>42422</c:v>
                </c:pt>
                <c:pt idx="2125">
                  <c:v>42423</c:v>
                </c:pt>
                <c:pt idx="2126">
                  <c:v>42424</c:v>
                </c:pt>
                <c:pt idx="2127">
                  <c:v>42425</c:v>
                </c:pt>
                <c:pt idx="2128">
                  <c:v>42426</c:v>
                </c:pt>
                <c:pt idx="2129">
                  <c:v>42429</c:v>
                </c:pt>
                <c:pt idx="2130">
                  <c:v>42430</c:v>
                </c:pt>
                <c:pt idx="2131">
                  <c:v>42431</c:v>
                </c:pt>
                <c:pt idx="2132">
                  <c:v>42432</c:v>
                </c:pt>
                <c:pt idx="2133">
                  <c:v>42433</c:v>
                </c:pt>
                <c:pt idx="2134">
                  <c:v>42436</c:v>
                </c:pt>
                <c:pt idx="2135">
                  <c:v>42437</c:v>
                </c:pt>
                <c:pt idx="2136">
                  <c:v>42438</c:v>
                </c:pt>
                <c:pt idx="2137">
                  <c:v>42439</c:v>
                </c:pt>
                <c:pt idx="2138">
                  <c:v>42440</c:v>
                </c:pt>
                <c:pt idx="2139">
                  <c:v>42443</c:v>
                </c:pt>
                <c:pt idx="2140">
                  <c:v>42444</c:v>
                </c:pt>
                <c:pt idx="2141">
                  <c:v>42445</c:v>
                </c:pt>
                <c:pt idx="2142">
                  <c:v>42446</c:v>
                </c:pt>
                <c:pt idx="2143">
                  <c:v>42447</c:v>
                </c:pt>
                <c:pt idx="2144">
                  <c:v>42450</c:v>
                </c:pt>
                <c:pt idx="2145">
                  <c:v>42451</c:v>
                </c:pt>
                <c:pt idx="2146">
                  <c:v>42452</c:v>
                </c:pt>
                <c:pt idx="2147">
                  <c:v>42453</c:v>
                </c:pt>
                <c:pt idx="2148">
                  <c:v>42454</c:v>
                </c:pt>
                <c:pt idx="2149">
                  <c:v>42457</c:v>
                </c:pt>
                <c:pt idx="2150">
                  <c:v>42458</c:v>
                </c:pt>
                <c:pt idx="2151">
                  <c:v>42459</c:v>
                </c:pt>
                <c:pt idx="2152">
                  <c:v>42460</c:v>
                </c:pt>
                <c:pt idx="2153">
                  <c:v>42461</c:v>
                </c:pt>
                <c:pt idx="2154">
                  <c:v>42464</c:v>
                </c:pt>
                <c:pt idx="2155">
                  <c:v>42465</c:v>
                </c:pt>
                <c:pt idx="2156">
                  <c:v>42466</c:v>
                </c:pt>
                <c:pt idx="2157">
                  <c:v>42467</c:v>
                </c:pt>
                <c:pt idx="2158">
                  <c:v>42468</c:v>
                </c:pt>
                <c:pt idx="2159">
                  <c:v>42471</c:v>
                </c:pt>
                <c:pt idx="2160">
                  <c:v>42472</c:v>
                </c:pt>
                <c:pt idx="2161">
                  <c:v>42473</c:v>
                </c:pt>
                <c:pt idx="2162">
                  <c:v>42474</c:v>
                </c:pt>
                <c:pt idx="2163">
                  <c:v>42475</c:v>
                </c:pt>
                <c:pt idx="2164">
                  <c:v>42478</c:v>
                </c:pt>
                <c:pt idx="2165">
                  <c:v>42479</c:v>
                </c:pt>
                <c:pt idx="2166">
                  <c:v>42480</c:v>
                </c:pt>
                <c:pt idx="2167">
                  <c:v>42481</c:v>
                </c:pt>
                <c:pt idx="2168">
                  <c:v>42482</c:v>
                </c:pt>
                <c:pt idx="2169">
                  <c:v>42485</c:v>
                </c:pt>
                <c:pt idx="2170">
                  <c:v>42486</c:v>
                </c:pt>
                <c:pt idx="2171">
                  <c:v>42487</c:v>
                </c:pt>
                <c:pt idx="2172">
                  <c:v>42488</c:v>
                </c:pt>
                <c:pt idx="2173">
                  <c:v>42489</c:v>
                </c:pt>
                <c:pt idx="2174">
                  <c:v>42492</c:v>
                </c:pt>
                <c:pt idx="2175">
                  <c:v>42493</c:v>
                </c:pt>
                <c:pt idx="2176">
                  <c:v>42494</c:v>
                </c:pt>
                <c:pt idx="2177">
                  <c:v>42495</c:v>
                </c:pt>
                <c:pt idx="2178">
                  <c:v>42496</c:v>
                </c:pt>
                <c:pt idx="2179">
                  <c:v>42499</c:v>
                </c:pt>
                <c:pt idx="2180">
                  <c:v>42500</c:v>
                </c:pt>
                <c:pt idx="2181">
                  <c:v>42501</c:v>
                </c:pt>
                <c:pt idx="2182">
                  <c:v>42502</c:v>
                </c:pt>
                <c:pt idx="2183">
                  <c:v>42503</c:v>
                </c:pt>
                <c:pt idx="2184">
                  <c:v>42506</c:v>
                </c:pt>
                <c:pt idx="2185">
                  <c:v>42507</c:v>
                </c:pt>
                <c:pt idx="2186">
                  <c:v>42508</c:v>
                </c:pt>
                <c:pt idx="2187">
                  <c:v>42509</c:v>
                </c:pt>
                <c:pt idx="2188">
                  <c:v>42510</c:v>
                </c:pt>
                <c:pt idx="2189">
                  <c:v>42513</c:v>
                </c:pt>
                <c:pt idx="2190">
                  <c:v>42514</c:v>
                </c:pt>
                <c:pt idx="2191">
                  <c:v>42515</c:v>
                </c:pt>
                <c:pt idx="2192">
                  <c:v>42516</c:v>
                </c:pt>
                <c:pt idx="2193">
                  <c:v>42517</c:v>
                </c:pt>
                <c:pt idx="2194">
                  <c:v>42520</c:v>
                </c:pt>
                <c:pt idx="2195">
                  <c:v>42521</c:v>
                </c:pt>
                <c:pt idx="2196">
                  <c:v>42522</c:v>
                </c:pt>
                <c:pt idx="2197">
                  <c:v>42523</c:v>
                </c:pt>
                <c:pt idx="2198">
                  <c:v>42524</c:v>
                </c:pt>
                <c:pt idx="2199">
                  <c:v>42527</c:v>
                </c:pt>
                <c:pt idx="2200">
                  <c:v>42528</c:v>
                </c:pt>
                <c:pt idx="2201">
                  <c:v>42529</c:v>
                </c:pt>
                <c:pt idx="2202">
                  <c:v>42530</c:v>
                </c:pt>
                <c:pt idx="2203">
                  <c:v>42531</c:v>
                </c:pt>
                <c:pt idx="2204">
                  <c:v>42534</c:v>
                </c:pt>
                <c:pt idx="2205">
                  <c:v>42535</c:v>
                </c:pt>
                <c:pt idx="2206">
                  <c:v>42536</c:v>
                </c:pt>
                <c:pt idx="2207">
                  <c:v>42537</c:v>
                </c:pt>
                <c:pt idx="2208">
                  <c:v>42538</c:v>
                </c:pt>
                <c:pt idx="2209">
                  <c:v>42541</c:v>
                </c:pt>
                <c:pt idx="2210">
                  <c:v>42542</c:v>
                </c:pt>
                <c:pt idx="2211">
                  <c:v>42543</c:v>
                </c:pt>
                <c:pt idx="2212">
                  <c:v>42544</c:v>
                </c:pt>
                <c:pt idx="2213">
                  <c:v>42545</c:v>
                </c:pt>
                <c:pt idx="2214">
                  <c:v>42548</c:v>
                </c:pt>
                <c:pt idx="2215">
                  <c:v>42549</c:v>
                </c:pt>
                <c:pt idx="2216">
                  <c:v>42550</c:v>
                </c:pt>
                <c:pt idx="2217">
                  <c:v>42551</c:v>
                </c:pt>
                <c:pt idx="2218">
                  <c:v>42552</c:v>
                </c:pt>
                <c:pt idx="2219">
                  <c:v>42555</c:v>
                </c:pt>
                <c:pt idx="2220">
                  <c:v>42556</c:v>
                </c:pt>
                <c:pt idx="2221">
                  <c:v>42557</c:v>
                </c:pt>
                <c:pt idx="2222">
                  <c:v>42558</c:v>
                </c:pt>
                <c:pt idx="2223">
                  <c:v>42559</c:v>
                </c:pt>
                <c:pt idx="2224">
                  <c:v>42562</c:v>
                </c:pt>
                <c:pt idx="2225">
                  <c:v>42563</c:v>
                </c:pt>
                <c:pt idx="2226">
                  <c:v>42564</c:v>
                </c:pt>
                <c:pt idx="2227">
                  <c:v>42565</c:v>
                </c:pt>
                <c:pt idx="2228">
                  <c:v>42566</c:v>
                </c:pt>
                <c:pt idx="2229">
                  <c:v>42569</c:v>
                </c:pt>
                <c:pt idx="2230">
                  <c:v>42570</c:v>
                </c:pt>
                <c:pt idx="2231">
                  <c:v>42571</c:v>
                </c:pt>
                <c:pt idx="2232">
                  <c:v>42572</c:v>
                </c:pt>
                <c:pt idx="2233">
                  <c:v>42573</c:v>
                </c:pt>
                <c:pt idx="2234">
                  <c:v>42576</c:v>
                </c:pt>
                <c:pt idx="2235">
                  <c:v>42577</c:v>
                </c:pt>
                <c:pt idx="2236">
                  <c:v>42578</c:v>
                </c:pt>
                <c:pt idx="2237">
                  <c:v>42579</c:v>
                </c:pt>
                <c:pt idx="2238">
                  <c:v>42580</c:v>
                </c:pt>
                <c:pt idx="2239">
                  <c:v>42583</c:v>
                </c:pt>
                <c:pt idx="2240">
                  <c:v>42584</c:v>
                </c:pt>
                <c:pt idx="2241">
                  <c:v>42585</c:v>
                </c:pt>
                <c:pt idx="2242">
                  <c:v>42586</c:v>
                </c:pt>
                <c:pt idx="2243">
                  <c:v>42587</c:v>
                </c:pt>
                <c:pt idx="2244">
                  <c:v>42590</c:v>
                </c:pt>
                <c:pt idx="2245">
                  <c:v>42591</c:v>
                </c:pt>
                <c:pt idx="2246">
                  <c:v>42592</c:v>
                </c:pt>
                <c:pt idx="2247">
                  <c:v>42593</c:v>
                </c:pt>
                <c:pt idx="2248">
                  <c:v>42594</c:v>
                </c:pt>
                <c:pt idx="2249">
                  <c:v>42597</c:v>
                </c:pt>
                <c:pt idx="2250">
                  <c:v>42598</c:v>
                </c:pt>
                <c:pt idx="2251">
                  <c:v>42599</c:v>
                </c:pt>
                <c:pt idx="2252">
                  <c:v>42600</c:v>
                </c:pt>
                <c:pt idx="2253">
                  <c:v>42601</c:v>
                </c:pt>
                <c:pt idx="2254">
                  <c:v>42604</c:v>
                </c:pt>
                <c:pt idx="2255">
                  <c:v>42605</c:v>
                </c:pt>
                <c:pt idx="2256">
                  <c:v>42606</c:v>
                </c:pt>
                <c:pt idx="2257">
                  <c:v>42607</c:v>
                </c:pt>
                <c:pt idx="2258">
                  <c:v>42608</c:v>
                </c:pt>
                <c:pt idx="2259">
                  <c:v>42611</c:v>
                </c:pt>
                <c:pt idx="2260">
                  <c:v>42612</c:v>
                </c:pt>
                <c:pt idx="2261">
                  <c:v>42613</c:v>
                </c:pt>
                <c:pt idx="2262">
                  <c:v>42614</c:v>
                </c:pt>
                <c:pt idx="2263">
                  <c:v>42615</c:v>
                </c:pt>
                <c:pt idx="2264">
                  <c:v>42618</c:v>
                </c:pt>
                <c:pt idx="2265">
                  <c:v>42619</c:v>
                </c:pt>
                <c:pt idx="2266">
                  <c:v>42620</c:v>
                </c:pt>
                <c:pt idx="2267">
                  <c:v>42621</c:v>
                </c:pt>
                <c:pt idx="2268">
                  <c:v>42622</c:v>
                </c:pt>
                <c:pt idx="2269">
                  <c:v>42625</c:v>
                </c:pt>
                <c:pt idx="2270">
                  <c:v>42626</c:v>
                </c:pt>
                <c:pt idx="2271">
                  <c:v>42627</c:v>
                </c:pt>
                <c:pt idx="2272">
                  <c:v>42628</c:v>
                </c:pt>
                <c:pt idx="2273">
                  <c:v>42629</c:v>
                </c:pt>
                <c:pt idx="2274">
                  <c:v>42632</c:v>
                </c:pt>
                <c:pt idx="2275">
                  <c:v>42633</c:v>
                </c:pt>
                <c:pt idx="2276">
                  <c:v>42634</c:v>
                </c:pt>
                <c:pt idx="2277">
                  <c:v>42635</c:v>
                </c:pt>
                <c:pt idx="2278">
                  <c:v>42636</c:v>
                </c:pt>
                <c:pt idx="2279">
                  <c:v>42639</c:v>
                </c:pt>
                <c:pt idx="2280">
                  <c:v>42640</c:v>
                </c:pt>
                <c:pt idx="2281">
                  <c:v>42641</c:v>
                </c:pt>
                <c:pt idx="2282">
                  <c:v>42642</c:v>
                </c:pt>
                <c:pt idx="2283">
                  <c:v>42643</c:v>
                </c:pt>
                <c:pt idx="2284">
                  <c:v>42646</c:v>
                </c:pt>
                <c:pt idx="2285">
                  <c:v>42647</c:v>
                </c:pt>
                <c:pt idx="2286">
                  <c:v>42648</c:v>
                </c:pt>
                <c:pt idx="2287">
                  <c:v>42649</c:v>
                </c:pt>
                <c:pt idx="2288">
                  <c:v>42650</c:v>
                </c:pt>
                <c:pt idx="2289">
                  <c:v>42653</c:v>
                </c:pt>
                <c:pt idx="2290">
                  <c:v>42654</c:v>
                </c:pt>
                <c:pt idx="2291">
                  <c:v>42655</c:v>
                </c:pt>
                <c:pt idx="2292">
                  <c:v>42656</c:v>
                </c:pt>
                <c:pt idx="2293">
                  <c:v>42657</c:v>
                </c:pt>
                <c:pt idx="2294">
                  <c:v>42660</c:v>
                </c:pt>
                <c:pt idx="2295">
                  <c:v>42661</c:v>
                </c:pt>
                <c:pt idx="2296">
                  <c:v>42662</c:v>
                </c:pt>
                <c:pt idx="2297">
                  <c:v>42663</c:v>
                </c:pt>
                <c:pt idx="2298">
                  <c:v>42664</c:v>
                </c:pt>
                <c:pt idx="2299">
                  <c:v>42667</c:v>
                </c:pt>
                <c:pt idx="2300">
                  <c:v>42668</c:v>
                </c:pt>
                <c:pt idx="2301">
                  <c:v>42669</c:v>
                </c:pt>
                <c:pt idx="2302">
                  <c:v>42670</c:v>
                </c:pt>
                <c:pt idx="2303">
                  <c:v>42671</c:v>
                </c:pt>
                <c:pt idx="2304">
                  <c:v>42674</c:v>
                </c:pt>
                <c:pt idx="2305">
                  <c:v>42675</c:v>
                </c:pt>
                <c:pt idx="2306">
                  <c:v>42676</c:v>
                </c:pt>
                <c:pt idx="2307">
                  <c:v>42677</c:v>
                </c:pt>
                <c:pt idx="2308">
                  <c:v>42678</c:v>
                </c:pt>
                <c:pt idx="2309">
                  <c:v>42681</c:v>
                </c:pt>
                <c:pt idx="2310">
                  <c:v>42682</c:v>
                </c:pt>
                <c:pt idx="2311">
                  <c:v>42683</c:v>
                </c:pt>
                <c:pt idx="2312">
                  <c:v>42684</c:v>
                </c:pt>
                <c:pt idx="2313">
                  <c:v>42685</c:v>
                </c:pt>
                <c:pt idx="2314">
                  <c:v>42688</c:v>
                </c:pt>
                <c:pt idx="2315">
                  <c:v>42689</c:v>
                </c:pt>
                <c:pt idx="2316">
                  <c:v>42690</c:v>
                </c:pt>
                <c:pt idx="2317">
                  <c:v>42691</c:v>
                </c:pt>
                <c:pt idx="2318">
                  <c:v>42692</c:v>
                </c:pt>
                <c:pt idx="2319">
                  <c:v>42695</c:v>
                </c:pt>
                <c:pt idx="2320">
                  <c:v>42696</c:v>
                </c:pt>
                <c:pt idx="2321">
                  <c:v>42697</c:v>
                </c:pt>
                <c:pt idx="2322">
                  <c:v>42698</c:v>
                </c:pt>
                <c:pt idx="2323">
                  <c:v>42699</c:v>
                </c:pt>
                <c:pt idx="2324">
                  <c:v>42702</c:v>
                </c:pt>
                <c:pt idx="2325">
                  <c:v>42703</c:v>
                </c:pt>
                <c:pt idx="2326">
                  <c:v>42704</c:v>
                </c:pt>
                <c:pt idx="2327">
                  <c:v>42705</c:v>
                </c:pt>
                <c:pt idx="2328">
                  <c:v>42706</c:v>
                </c:pt>
                <c:pt idx="2329">
                  <c:v>42709</c:v>
                </c:pt>
                <c:pt idx="2330">
                  <c:v>42710</c:v>
                </c:pt>
                <c:pt idx="2331">
                  <c:v>42711</c:v>
                </c:pt>
                <c:pt idx="2332">
                  <c:v>42712</c:v>
                </c:pt>
                <c:pt idx="2333">
                  <c:v>42713</c:v>
                </c:pt>
                <c:pt idx="2334">
                  <c:v>42716</c:v>
                </c:pt>
                <c:pt idx="2335">
                  <c:v>42717</c:v>
                </c:pt>
                <c:pt idx="2336">
                  <c:v>42718</c:v>
                </c:pt>
                <c:pt idx="2337">
                  <c:v>42719</c:v>
                </c:pt>
                <c:pt idx="2338">
                  <c:v>42720</c:v>
                </c:pt>
                <c:pt idx="2339">
                  <c:v>42723</c:v>
                </c:pt>
                <c:pt idx="2340">
                  <c:v>42724</c:v>
                </c:pt>
                <c:pt idx="2341">
                  <c:v>42725</c:v>
                </c:pt>
                <c:pt idx="2342">
                  <c:v>42726</c:v>
                </c:pt>
                <c:pt idx="2343">
                  <c:v>42727</c:v>
                </c:pt>
                <c:pt idx="2344">
                  <c:v>42730</c:v>
                </c:pt>
                <c:pt idx="2345">
                  <c:v>42731</c:v>
                </c:pt>
                <c:pt idx="2346">
                  <c:v>42732</c:v>
                </c:pt>
                <c:pt idx="2347">
                  <c:v>42733</c:v>
                </c:pt>
                <c:pt idx="2348">
                  <c:v>42734</c:v>
                </c:pt>
                <c:pt idx="2349">
                  <c:v>42737</c:v>
                </c:pt>
                <c:pt idx="2350">
                  <c:v>42738</c:v>
                </c:pt>
                <c:pt idx="2351">
                  <c:v>42739</c:v>
                </c:pt>
                <c:pt idx="2352">
                  <c:v>42740</c:v>
                </c:pt>
                <c:pt idx="2353">
                  <c:v>42741</c:v>
                </c:pt>
                <c:pt idx="2354">
                  <c:v>42744</c:v>
                </c:pt>
                <c:pt idx="2355">
                  <c:v>42745</c:v>
                </c:pt>
                <c:pt idx="2356">
                  <c:v>42746</c:v>
                </c:pt>
                <c:pt idx="2357">
                  <c:v>42747</c:v>
                </c:pt>
                <c:pt idx="2358">
                  <c:v>42748</c:v>
                </c:pt>
                <c:pt idx="2359">
                  <c:v>42751</c:v>
                </c:pt>
                <c:pt idx="2360">
                  <c:v>42752</c:v>
                </c:pt>
                <c:pt idx="2361">
                  <c:v>42753</c:v>
                </c:pt>
                <c:pt idx="2362">
                  <c:v>42754</c:v>
                </c:pt>
                <c:pt idx="2363">
                  <c:v>42755</c:v>
                </c:pt>
                <c:pt idx="2364">
                  <c:v>42758</c:v>
                </c:pt>
                <c:pt idx="2365">
                  <c:v>42759</c:v>
                </c:pt>
                <c:pt idx="2366">
                  <c:v>42760</c:v>
                </c:pt>
                <c:pt idx="2367">
                  <c:v>42761</c:v>
                </c:pt>
                <c:pt idx="2368">
                  <c:v>42762</c:v>
                </c:pt>
                <c:pt idx="2369">
                  <c:v>42765</c:v>
                </c:pt>
                <c:pt idx="2370">
                  <c:v>42766</c:v>
                </c:pt>
                <c:pt idx="2371">
                  <c:v>42767</c:v>
                </c:pt>
                <c:pt idx="2372">
                  <c:v>42768</c:v>
                </c:pt>
                <c:pt idx="2373">
                  <c:v>42769</c:v>
                </c:pt>
                <c:pt idx="2374">
                  <c:v>42772</c:v>
                </c:pt>
                <c:pt idx="2375">
                  <c:v>42773</c:v>
                </c:pt>
                <c:pt idx="2376">
                  <c:v>42774</c:v>
                </c:pt>
                <c:pt idx="2377">
                  <c:v>42775</c:v>
                </c:pt>
                <c:pt idx="2378">
                  <c:v>42776</c:v>
                </c:pt>
                <c:pt idx="2379">
                  <c:v>42779</c:v>
                </c:pt>
                <c:pt idx="2380">
                  <c:v>42780</c:v>
                </c:pt>
                <c:pt idx="2381">
                  <c:v>42781</c:v>
                </c:pt>
                <c:pt idx="2382">
                  <c:v>42782</c:v>
                </c:pt>
                <c:pt idx="2383">
                  <c:v>42783</c:v>
                </c:pt>
                <c:pt idx="2384">
                  <c:v>42786</c:v>
                </c:pt>
                <c:pt idx="2385">
                  <c:v>42787</c:v>
                </c:pt>
                <c:pt idx="2386">
                  <c:v>42788</c:v>
                </c:pt>
                <c:pt idx="2387">
                  <c:v>42789</c:v>
                </c:pt>
                <c:pt idx="2388">
                  <c:v>42790</c:v>
                </c:pt>
                <c:pt idx="2389">
                  <c:v>42793</c:v>
                </c:pt>
                <c:pt idx="2390">
                  <c:v>42794</c:v>
                </c:pt>
                <c:pt idx="2391">
                  <c:v>42795</c:v>
                </c:pt>
                <c:pt idx="2392">
                  <c:v>42796</c:v>
                </c:pt>
                <c:pt idx="2393">
                  <c:v>42797</c:v>
                </c:pt>
                <c:pt idx="2394">
                  <c:v>42800</c:v>
                </c:pt>
                <c:pt idx="2395">
                  <c:v>42801</c:v>
                </c:pt>
                <c:pt idx="2396">
                  <c:v>42802</c:v>
                </c:pt>
                <c:pt idx="2397">
                  <c:v>42803</c:v>
                </c:pt>
                <c:pt idx="2398">
                  <c:v>42804</c:v>
                </c:pt>
                <c:pt idx="2399">
                  <c:v>42807</c:v>
                </c:pt>
                <c:pt idx="2400">
                  <c:v>42808</c:v>
                </c:pt>
                <c:pt idx="2401">
                  <c:v>42809</c:v>
                </c:pt>
                <c:pt idx="2402">
                  <c:v>42810</c:v>
                </c:pt>
                <c:pt idx="2403">
                  <c:v>42811</c:v>
                </c:pt>
                <c:pt idx="2404">
                  <c:v>42814</c:v>
                </c:pt>
                <c:pt idx="2405">
                  <c:v>42815</c:v>
                </c:pt>
                <c:pt idx="2406">
                  <c:v>42816</c:v>
                </c:pt>
                <c:pt idx="2407">
                  <c:v>42817</c:v>
                </c:pt>
                <c:pt idx="2408">
                  <c:v>42818</c:v>
                </c:pt>
                <c:pt idx="2409">
                  <c:v>42821</c:v>
                </c:pt>
                <c:pt idx="2410">
                  <c:v>42822</c:v>
                </c:pt>
                <c:pt idx="2411">
                  <c:v>42823</c:v>
                </c:pt>
                <c:pt idx="2412">
                  <c:v>42824</c:v>
                </c:pt>
                <c:pt idx="2413">
                  <c:v>42825</c:v>
                </c:pt>
                <c:pt idx="2414">
                  <c:v>42828</c:v>
                </c:pt>
                <c:pt idx="2415">
                  <c:v>42829</c:v>
                </c:pt>
                <c:pt idx="2416">
                  <c:v>42830</c:v>
                </c:pt>
                <c:pt idx="2417">
                  <c:v>42831</c:v>
                </c:pt>
                <c:pt idx="2418">
                  <c:v>42832</c:v>
                </c:pt>
                <c:pt idx="2419">
                  <c:v>42835</c:v>
                </c:pt>
                <c:pt idx="2420">
                  <c:v>42836</c:v>
                </c:pt>
                <c:pt idx="2421">
                  <c:v>42837</c:v>
                </c:pt>
                <c:pt idx="2422">
                  <c:v>42838</c:v>
                </c:pt>
                <c:pt idx="2423">
                  <c:v>42839</c:v>
                </c:pt>
                <c:pt idx="2424">
                  <c:v>42842</c:v>
                </c:pt>
                <c:pt idx="2425">
                  <c:v>42843</c:v>
                </c:pt>
                <c:pt idx="2426">
                  <c:v>42844</c:v>
                </c:pt>
                <c:pt idx="2427">
                  <c:v>42845</c:v>
                </c:pt>
                <c:pt idx="2428">
                  <c:v>42846</c:v>
                </c:pt>
                <c:pt idx="2429">
                  <c:v>42849</c:v>
                </c:pt>
                <c:pt idx="2430">
                  <c:v>42850</c:v>
                </c:pt>
                <c:pt idx="2431">
                  <c:v>42851</c:v>
                </c:pt>
                <c:pt idx="2432">
                  <c:v>42852</c:v>
                </c:pt>
                <c:pt idx="2433">
                  <c:v>42853</c:v>
                </c:pt>
                <c:pt idx="2434">
                  <c:v>42856</c:v>
                </c:pt>
                <c:pt idx="2435">
                  <c:v>42857</c:v>
                </c:pt>
                <c:pt idx="2436">
                  <c:v>42858</c:v>
                </c:pt>
                <c:pt idx="2437">
                  <c:v>42859</c:v>
                </c:pt>
                <c:pt idx="2438">
                  <c:v>42860</c:v>
                </c:pt>
                <c:pt idx="2439">
                  <c:v>42863</c:v>
                </c:pt>
                <c:pt idx="2440">
                  <c:v>42864</c:v>
                </c:pt>
                <c:pt idx="2441">
                  <c:v>42865</c:v>
                </c:pt>
                <c:pt idx="2442">
                  <c:v>42866</c:v>
                </c:pt>
                <c:pt idx="2443">
                  <c:v>42867</c:v>
                </c:pt>
                <c:pt idx="2444">
                  <c:v>42870</c:v>
                </c:pt>
                <c:pt idx="2445">
                  <c:v>42871</c:v>
                </c:pt>
                <c:pt idx="2446">
                  <c:v>42872</c:v>
                </c:pt>
                <c:pt idx="2447">
                  <c:v>42873</c:v>
                </c:pt>
                <c:pt idx="2448">
                  <c:v>42874</c:v>
                </c:pt>
                <c:pt idx="2449">
                  <c:v>42877</c:v>
                </c:pt>
                <c:pt idx="2450">
                  <c:v>42878</c:v>
                </c:pt>
                <c:pt idx="2451">
                  <c:v>42879</c:v>
                </c:pt>
                <c:pt idx="2452">
                  <c:v>42880</c:v>
                </c:pt>
                <c:pt idx="2453">
                  <c:v>42881</c:v>
                </c:pt>
                <c:pt idx="2454">
                  <c:v>42884</c:v>
                </c:pt>
                <c:pt idx="2455">
                  <c:v>42885</c:v>
                </c:pt>
                <c:pt idx="2456">
                  <c:v>42886</c:v>
                </c:pt>
                <c:pt idx="2457">
                  <c:v>42887</c:v>
                </c:pt>
                <c:pt idx="2458">
                  <c:v>42888</c:v>
                </c:pt>
                <c:pt idx="2459">
                  <c:v>42891</c:v>
                </c:pt>
                <c:pt idx="2460">
                  <c:v>42892</c:v>
                </c:pt>
                <c:pt idx="2461">
                  <c:v>42893</c:v>
                </c:pt>
                <c:pt idx="2462">
                  <c:v>42894</c:v>
                </c:pt>
                <c:pt idx="2463">
                  <c:v>42895</c:v>
                </c:pt>
                <c:pt idx="2464">
                  <c:v>42898</c:v>
                </c:pt>
                <c:pt idx="2465">
                  <c:v>42899</c:v>
                </c:pt>
                <c:pt idx="2466">
                  <c:v>42900</c:v>
                </c:pt>
                <c:pt idx="2467">
                  <c:v>42901</c:v>
                </c:pt>
                <c:pt idx="2468">
                  <c:v>42902</c:v>
                </c:pt>
                <c:pt idx="2469">
                  <c:v>42905</c:v>
                </c:pt>
                <c:pt idx="2470">
                  <c:v>42906</c:v>
                </c:pt>
                <c:pt idx="2471">
                  <c:v>42907</c:v>
                </c:pt>
                <c:pt idx="2472">
                  <c:v>42908</c:v>
                </c:pt>
                <c:pt idx="2473">
                  <c:v>42909</c:v>
                </c:pt>
                <c:pt idx="2474">
                  <c:v>42912</c:v>
                </c:pt>
                <c:pt idx="2475">
                  <c:v>42913</c:v>
                </c:pt>
                <c:pt idx="2476">
                  <c:v>42914</c:v>
                </c:pt>
                <c:pt idx="2477">
                  <c:v>42915</c:v>
                </c:pt>
                <c:pt idx="2478">
                  <c:v>42916</c:v>
                </c:pt>
                <c:pt idx="2479">
                  <c:v>42919</c:v>
                </c:pt>
                <c:pt idx="2480">
                  <c:v>42920</c:v>
                </c:pt>
                <c:pt idx="2481">
                  <c:v>42921</c:v>
                </c:pt>
                <c:pt idx="2482">
                  <c:v>42922</c:v>
                </c:pt>
                <c:pt idx="2483">
                  <c:v>42923</c:v>
                </c:pt>
                <c:pt idx="2484">
                  <c:v>42926</c:v>
                </c:pt>
                <c:pt idx="2485">
                  <c:v>42927</c:v>
                </c:pt>
                <c:pt idx="2486">
                  <c:v>42928</c:v>
                </c:pt>
                <c:pt idx="2487">
                  <c:v>42929</c:v>
                </c:pt>
                <c:pt idx="2488">
                  <c:v>42930</c:v>
                </c:pt>
                <c:pt idx="2489">
                  <c:v>42933</c:v>
                </c:pt>
                <c:pt idx="2490">
                  <c:v>42934</c:v>
                </c:pt>
                <c:pt idx="2491">
                  <c:v>42935</c:v>
                </c:pt>
                <c:pt idx="2492">
                  <c:v>42936</c:v>
                </c:pt>
                <c:pt idx="2493">
                  <c:v>42937</c:v>
                </c:pt>
                <c:pt idx="2494">
                  <c:v>42940</c:v>
                </c:pt>
                <c:pt idx="2495">
                  <c:v>42941</c:v>
                </c:pt>
                <c:pt idx="2496">
                  <c:v>42942</c:v>
                </c:pt>
                <c:pt idx="2497">
                  <c:v>42943</c:v>
                </c:pt>
                <c:pt idx="2498">
                  <c:v>42944</c:v>
                </c:pt>
                <c:pt idx="2499">
                  <c:v>42947</c:v>
                </c:pt>
                <c:pt idx="2500">
                  <c:v>42948</c:v>
                </c:pt>
                <c:pt idx="2501">
                  <c:v>42949</c:v>
                </c:pt>
                <c:pt idx="2502">
                  <c:v>42950</c:v>
                </c:pt>
                <c:pt idx="2503">
                  <c:v>42951</c:v>
                </c:pt>
                <c:pt idx="2504">
                  <c:v>42954</c:v>
                </c:pt>
                <c:pt idx="2505">
                  <c:v>42955</c:v>
                </c:pt>
                <c:pt idx="2506">
                  <c:v>42956</c:v>
                </c:pt>
                <c:pt idx="2507">
                  <c:v>42957</c:v>
                </c:pt>
                <c:pt idx="2508">
                  <c:v>42958</c:v>
                </c:pt>
                <c:pt idx="2509">
                  <c:v>42961</c:v>
                </c:pt>
                <c:pt idx="2510">
                  <c:v>42962</c:v>
                </c:pt>
                <c:pt idx="2511">
                  <c:v>42963</c:v>
                </c:pt>
                <c:pt idx="2512">
                  <c:v>42964</c:v>
                </c:pt>
                <c:pt idx="2513">
                  <c:v>42965</c:v>
                </c:pt>
                <c:pt idx="2514">
                  <c:v>42968</c:v>
                </c:pt>
                <c:pt idx="2515">
                  <c:v>42969</c:v>
                </c:pt>
                <c:pt idx="2516">
                  <c:v>42970</c:v>
                </c:pt>
                <c:pt idx="2517">
                  <c:v>42971</c:v>
                </c:pt>
                <c:pt idx="2518">
                  <c:v>42972</c:v>
                </c:pt>
                <c:pt idx="2519">
                  <c:v>42975</c:v>
                </c:pt>
                <c:pt idx="2520">
                  <c:v>42976</c:v>
                </c:pt>
                <c:pt idx="2521">
                  <c:v>42977</c:v>
                </c:pt>
                <c:pt idx="2522">
                  <c:v>42978</c:v>
                </c:pt>
                <c:pt idx="2523">
                  <c:v>42979</c:v>
                </c:pt>
                <c:pt idx="2524">
                  <c:v>42982</c:v>
                </c:pt>
                <c:pt idx="2525">
                  <c:v>42983</c:v>
                </c:pt>
                <c:pt idx="2526">
                  <c:v>42984</c:v>
                </c:pt>
                <c:pt idx="2527">
                  <c:v>42985</c:v>
                </c:pt>
                <c:pt idx="2528">
                  <c:v>42986</c:v>
                </c:pt>
                <c:pt idx="2529">
                  <c:v>42989</c:v>
                </c:pt>
                <c:pt idx="2530">
                  <c:v>42990</c:v>
                </c:pt>
                <c:pt idx="2531">
                  <c:v>42991</c:v>
                </c:pt>
                <c:pt idx="2532">
                  <c:v>42992</c:v>
                </c:pt>
                <c:pt idx="2533">
                  <c:v>42993</c:v>
                </c:pt>
                <c:pt idx="2534">
                  <c:v>42996</c:v>
                </c:pt>
                <c:pt idx="2535">
                  <c:v>42997</c:v>
                </c:pt>
                <c:pt idx="2536">
                  <c:v>42998</c:v>
                </c:pt>
                <c:pt idx="2537">
                  <c:v>42999</c:v>
                </c:pt>
                <c:pt idx="2538">
                  <c:v>43000</c:v>
                </c:pt>
                <c:pt idx="2539">
                  <c:v>43003</c:v>
                </c:pt>
                <c:pt idx="2540">
                  <c:v>43004</c:v>
                </c:pt>
                <c:pt idx="2541">
                  <c:v>43005</c:v>
                </c:pt>
                <c:pt idx="2542">
                  <c:v>43006</c:v>
                </c:pt>
                <c:pt idx="2543">
                  <c:v>43007</c:v>
                </c:pt>
                <c:pt idx="2544">
                  <c:v>43010</c:v>
                </c:pt>
                <c:pt idx="2545">
                  <c:v>43011</c:v>
                </c:pt>
                <c:pt idx="2546">
                  <c:v>43012</c:v>
                </c:pt>
                <c:pt idx="2547">
                  <c:v>43013</c:v>
                </c:pt>
                <c:pt idx="2548">
                  <c:v>43014</c:v>
                </c:pt>
                <c:pt idx="2549">
                  <c:v>43017</c:v>
                </c:pt>
                <c:pt idx="2550">
                  <c:v>43018</c:v>
                </c:pt>
                <c:pt idx="2551">
                  <c:v>43019</c:v>
                </c:pt>
                <c:pt idx="2552">
                  <c:v>43020</c:v>
                </c:pt>
                <c:pt idx="2553">
                  <c:v>43021</c:v>
                </c:pt>
                <c:pt idx="2554">
                  <c:v>43024</c:v>
                </c:pt>
                <c:pt idx="2555">
                  <c:v>43025</c:v>
                </c:pt>
                <c:pt idx="2556">
                  <c:v>43026</c:v>
                </c:pt>
                <c:pt idx="2557">
                  <c:v>43027</c:v>
                </c:pt>
                <c:pt idx="2558">
                  <c:v>43028</c:v>
                </c:pt>
                <c:pt idx="2559">
                  <c:v>43031</c:v>
                </c:pt>
                <c:pt idx="2560">
                  <c:v>43032</c:v>
                </c:pt>
                <c:pt idx="2561">
                  <c:v>43033</c:v>
                </c:pt>
                <c:pt idx="2562">
                  <c:v>43034</c:v>
                </c:pt>
                <c:pt idx="2563">
                  <c:v>43035</c:v>
                </c:pt>
                <c:pt idx="2564">
                  <c:v>43038</c:v>
                </c:pt>
                <c:pt idx="2565">
                  <c:v>43039</c:v>
                </c:pt>
                <c:pt idx="2566">
                  <c:v>43040</c:v>
                </c:pt>
                <c:pt idx="2567">
                  <c:v>43041</c:v>
                </c:pt>
                <c:pt idx="2568">
                  <c:v>43042</c:v>
                </c:pt>
                <c:pt idx="2569">
                  <c:v>43045</c:v>
                </c:pt>
                <c:pt idx="2570">
                  <c:v>43046</c:v>
                </c:pt>
                <c:pt idx="2571">
                  <c:v>43047</c:v>
                </c:pt>
                <c:pt idx="2572">
                  <c:v>43048</c:v>
                </c:pt>
                <c:pt idx="2573">
                  <c:v>43049</c:v>
                </c:pt>
                <c:pt idx="2574">
                  <c:v>43052</c:v>
                </c:pt>
                <c:pt idx="2575">
                  <c:v>43053</c:v>
                </c:pt>
                <c:pt idx="2576">
                  <c:v>43054</c:v>
                </c:pt>
                <c:pt idx="2577">
                  <c:v>43055</c:v>
                </c:pt>
                <c:pt idx="2578">
                  <c:v>43056</c:v>
                </c:pt>
                <c:pt idx="2579">
                  <c:v>43059</c:v>
                </c:pt>
                <c:pt idx="2580">
                  <c:v>43060</c:v>
                </c:pt>
                <c:pt idx="2581">
                  <c:v>43061</c:v>
                </c:pt>
                <c:pt idx="2582">
                  <c:v>43062</c:v>
                </c:pt>
                <c:pt idx="2583">
                  <c:v>43063</c:v>
                </c:pt>
                <c:pt idx="2584">
                  <c:v>43066</c:v>
                </c:pt>
                <c:pt idx="2585">
                  <c:v>43067</c:v>
                </c:pt>
                <c:pt idx="2586">
                  <c:v>43068</c:v>
                </c:pt>
                <c:pt idx="2587">
                  <c:v>43069</c:v>
                </c:pt>
                <c:pt idx="2588">
                  <c:v>43070</c:v>
                </c:pt>
                <c:pt idx="2589">
                  <c:v>43073</c:v>
                </c:pt>
                <c:pt idx="2590">
                  <c:v>43074</c:v>
                </c:pt>
                <c:pt idx="2591">
                  <c:v>43075</c:v>
                </c:pt>
                <c:pt idx="2592">
                  <c:v>43076</c:v>
                </c:pt>
                <c:pt idx="2593">
                  <c:v>43077</c:v>
                </c:pt>
                <c:pt idx="2594">
                  <c:v>43080</c:v>
                </c:pt>
                <c:pt idx="2595">
                  <c:v>43081</c:v>
                </c:pt>
                <c:pt idx="2596">
                  <c:v>43082</c:v>
                </c:pt>
                <c:pt idx="2597">
                  <c:v>43083</c:v>
                </c:pt>
                <c:pt idx="2598">
                  <c:v>43084</c:v>
                </c:pt>
                <c:pt idx="2599">
                  <c:v>43087</c:v>
                </c:pt>
                <c:pt idx="2600">
                  <c:v>43088</c:v>
                </c:pt>
                <c:pt idx="2601">
                  <c:v>43089</c:v>
                </c:pt>
                <c:pt idx="2602">
                  <c:v>43090</c:v>
                </c:pt>
                <c:pt idx="2603">
                  <c:v>43091</c:v>
                </c:pt>
                <c:pt idx="2604">
                  <c:v>43094</c:v>
                </c:pt>
                <c:pt idx="2605">
                  <c:v>43095</c:v>
                </c:pt>
                <c:pt idx="2606">
                  <c:v>43096</c:v>
                </c:pt>
                <c:pt idx="2607">
                  <c:v>43097</c:v>
                </c:pt>
                <c:pt idx="2608">
                  <c:v>43098</c:v>
                </c:pt>
                <c:pt idx="2609">
                  <c:v>43101</c:v>
                </c:pt>
                <c:pt idx="2610">
                  <c:v>43102</c:v>
                </c:pt>
                <c:pt idx="2611">
                  <c:v>43103</c:v>
                </c:pt>
                <c:pt idx="2612">
                  <c:v>43104</c:v>
                </c:pt>
                <c:pt idx="2613">
                  <c:v>43105</c:v>
                </c:pt>
                <c:pt idx="2614">
                  <c:v>43108</c:v>
                </c:pt>
                <c:pt idx="2615">
                  <c:v>43109</c:v>
                </c:pt>
                <c:pt idx="2616">
                  <c:v>43110</c:v>
                </c:pt>
                <c:pt idx="2617">
                  <c:v>43111</c:v>
                </c:pt>
                <c:pt idx="2618">
                  <c:v>43112</c:v>
                </c:pt>
                <c:pt idx="2619">
                  <c:v>43115</c:v>
                </c:pt>
                <c:pt idx="2620">
                  <c:v>43116</c:v>
                </c:pt>
                <c:pt idx="2621">
                  <c:v>43117</c:v>
                </c:pt>
                <c:pt idx="2622">
                  <c:v>43118</c:v>
                </c:pt>
                <c:pt idx="2623">
                  <c:v>43119</c:v>
                </c:pt>
                <c:pt idx="2624">
                  <c:v>43122</c:v>
                </c:pt>
                <c:pt idx="2625">
                  <c:v>43123</c:v>
                </c:pt>
                <c:pt idx="2626">
                  <c:v>43124</c:v>
                </c:pt>
                <c:pt idx="2627">
                  <c:v>43125</c:v>
                </c:pt>
                <c:pt idx="2628">
                  <c:v>43126</c:v>
                </c:pt>
                <c:pt idx="2629">
                  <c:v>43129</c:v>
                </c:pt>
                <c:pt idx="2630">
                  <c:v>43130</c:v>
                </c:pt>
                <c:pt idx="2631">
                  <c:v>43131</c:v>
                </c:pt>
                <c:pt idx="2632">
                  <c:v>43132</c:v>
                </c:pt>
                <c:pt idx="2633">
                  <c:v>43133</c:v>
                </c:pt>
                <c:pt idx="2634">
                  <c:v>43136</c:v>
                </c:pt>
                <c:pt idx="2635">
                  <c:v>43137</c:v>
                </c:pt>
                <c:pt idx="2636">
                  <c:v>43138</c:v>
                </c:pt>
                <c:pt idx="2637">
                  <c:v>43139</c:v>
                </c:pt>
                <c:pt idx="2638">
                  <c:v>43140</c:v>
                </c:pt>
                <c:pt idx="2639">
                  <c:v>43143</c:v>
                </c:pt>
                <c:pt idx="2640">
                  <c:v>43144</c:v>
                </c:pt>
                <c:pt idx="2641">
                  <c:v>43145</c:v>
                </c:pt>
                <c:pt idx="2642">
                  <c:v>43146</c:v>
                </c:pt>
                <c:pt idx="2643">
                  <c:v>43147</c:v>
                </c:pt>
                <c:pt idx="2644">
                  <c:v>43150</c:v>
                </c:pt>
                <c:pt idx="2645">
                  <c:v>43151</c:v>
                </c:pt>
                <c:pt idx="2646">
                  <c:v>43152</c:v>
                </c:pt>
                <c:pt idx="2647">
                  <c:v>43153</c:v>
                </c:pt>
                <c:pt idx="2648">
                  <c:v>43154</c:v>
                </c:pt>
                <c:pt idx="2649">
                  <c:v>43157</c:v>
                </c:pt>
                <c:pt idx="2650">
                  <c:v>43158</c:v>
                </c:pt>
                <c:pt idx="2651">
                  <c:v>43159</c:v>
                </c:pt>
                <c:pt idx="2652">
                  <c:v>43160</c:v>
                </c:pt>
                <c:pt idx="2653">
                  <c:v>43161</c:v>
                </c:pt>
                <c:pt idx="2654">
                  <c:v>43164</c:v>
                </c:pt>
                <c:pt idx="2655">
                  <c:v>43165</c:v>
                </c:pt>
                <c:pt idx="2656">
                  <c:v>43166</c:v>
                </c:pt>
                <c:pt idx="2657">
                  <c:v>43167</c:v>
                </c:pt>
                <c:pt idx="2658">
                  <c:v>43168</c:v>
                </c:pt>
                <c:pt idx="2659">
                  <c:v>43171</c:v>
                </c:pt>
                <c:pt idx="2660">
                  <c:v>43172</c:v>
                </c:pt>
                <c:pt idx="2661">
                  <c:v>43173</c:v>
                </c:pt>
                <c:pt idx="2662">
                  <c:v>43174</c:v>
                </c:pt>
                <c:pt idx="2663">
                  <c:v>43175</c:v>
                </c:pt>
                <c:pt idx="2664">
                  <c:v>43178</c:v>
                </c:pt>
                <c:pt idx="2665">
                  <c:v>43179</c:v>
                </c:pt>
                <c:pt idx="2666">
                  <c:v>43180</c:v>
                </c:pt>
                <c:pt idx="2667">
                  <c:v>43181</c:v>
                </c:pt>
                <c:pt idx="2668">
                  <c:v>43182</c:v>
                </c:pt>
                <c:pt idx="2669">
                  <c:v>43185</c:v>
                </c:pt>
                <c:pt idx="2670">
                  <c:v>43186</c:v>
                </c:pt>
                <c:pt idx="2671">
                  <c:v>43187</c:v>
                </c:pt>
                <c:pt idx="2672">
                  <c:v>43188</c:v>
                </c:pt>
                <c:pt idx="2673">
                  <c:v>43189</c:v>
                </c:pt>
                <c:pt idx="2674">
                  <c:v>43192</c:v>
                </c:pt>
                <c:pt idx="2675">
                  <c:v>43193</c:v>
                </c:pt>
                <c:pt idx="2676">
                  <c:v>43194</c:v>
                </c:pt>
                <c:pt idx="2677">
                  <c:v>43195</c:v>
                </c:pt>
                <c:pt idx="2678">
                  <c:v>43196</c:v>
                </c:pt>
                <c:pt idx="2679">
                  <c:v>43199</c:v>
                </c:pt>
                <c:pt idx="2680">
                  <c:v>43200</c:v>
                </c:pt>
                <c:pt idx="2681">
                  <c:v>43201</c:v>
                </c:pt>
                <c:pt idx="2682">
                  <c:v>43202</c:v>
                </c:pt>
                <c:pt idx="2683">
                  <c:v>43203</c:v>
                </c:pt>
                <c:pt idx="2684">
                  <c:v>43206</c:v>
                </c:pt>
                <c:pt idx="2685">
                  <c:v>43207</c:v>
                </c:pt>
                <c:pt idx="2686">
                  <c:v>43208</c:v>
                </c:pt>
                <c:pt idx="2687">
                  <c:v>43209</c:v>
                </c:pt>
                <c:pt idx="2688">
                  <c:v>43210</c:v>
                </c:pt>
                <c:pt idx="2689">
                  <c:v>43213</c:v>
                </c:pt>
                <c:pt idx="2690">
                  <c:v>43214</c:v>
                </c:pt>
                <c:pt idx="2691">
                  <c:v>43215</c:v>
                </c:pt>
                <c:pt idx="2692">
                  <c:v>43216</c:v>
                </c:pt>
                <c:pt idx="2693">
                  <c:v>43217</c:v>
                </c:pt>
                <c:pt idx="2694">
                  <c:v>43220</c:v>
                </c:pt>
                <c:pt idx="2695">
                  <c:v>43221</c:v>
                </c:pt>
                <c:pt idx="2696">
                  <c:v>43222</c:v>
                </c:pt>
                <c:pt idx="2697">
                  <c:v>43223</c:v>
                </c:pt>
                <c:pt idx="2698">
                  <c:v>43224</c:v>
                </c:pt>
                <c:pt idx="2699">
                  <c:v>43227</c:v>
                </c:pt>
                <c:pt idx="2700">
                  <c:v>43228</c:v>
                </c:pt>
                <c:pt idx="2701">
                  <c:v>43229</c:v>
                </c:pt>
                <c:pt idx="2702">
                  <c:v>43230</c:v>
                </c:pt>
                <c:pt idx="2703">
                  <c:v>43231</c:v>
                </c:pt>
                <c:pt idx="2704">
                  <c:v>43234</c:v>
                </c:pt>
                <c:pt idx="2705">
                  <c:v>43235</c:v>
                </c:pt>
                <c:pt idx="2706">
                  <c:v>43236</c:v>
                </c:pt>
                <c:pt idx="2707">
                  <c:v>43237</c:v>
                </c:pt>
                <c:pt idx="2708">
                  <c:v>43238</c:v>
                </c:pt>
                <c:pt idx="2709">
                  <c:v>43241</c:v>
                </c:pt>
                <c:pt idx="2710">
                  <c:v>43242</c:v>
                </c:pt>
                <c:pt idx="2711">
                  <c:v>43243</c:v>
                </c:pt>
                <c:pt idx="2712">
                  <c:v>43244</c:v>
                </c:pt>
                <c:pt idx="2713">
                  <c:v>43245</c:v>
                </c:pt>
                <c:pt idx="2714">
                  <c:v>43248</c:v>
                </c:pt>
                <c:pt idx="2715">
                  <c:v>43249</c:v>
                </c:pt>
                <c:pt idx="2716">
                  <c:v>43250</c:v>
                </c:pt>
                <c:pt idx="2717">
                  <c:v>43251</c:v>
                </c:pt>
                <c:pt idx="2718">
                  <c:v>43252</c:v>
                </c:pt>
                <c:pt idx="2719">
                  <c:v>43255</c:v>
                </c:pt>
                <c:pt idx="2720">
                  <c:v>43256</c:v>
                </c:pt>
                <c:pt idx="2721">
                  <c:v>43257</c:v>
                </c:pt>
                <c:pt idx="2722">
                  <c:v>43258</c:v>
                </c:pt>
                <c:pt idx="2723">
                  <c:v>43259</c:v>
                </c:pt>
                <c:pt idx="2724">
                  <c:v>43262</c:v>
                </c:pt>
                <c:pt idx="2725">
                  <c:v>43263</c:v>
                </c:pt>
                <c:pt idx="2726">
                  <c:v>43264</c:v>
                </c:pt>
                <c:pt idx="2727">
                  <c:v>43265</c:v>
                </c:pt>
                <c:pt idx="2728">
                  <c:v>43266</c:v>
                </c:pt>
                <c:pt idx="2729">
                  <c:v>43269</c:v>
                </c:pt>
                <c:pt idx="2730">
                  <c:v>43270</c:v>
                </c:pt>
                <c:pt idx="2731">
                  <c:v>43271</c:v>
                </c:pt>
                <c:pt idx="2732">
                  <c:v>43272</c:v>
                </c:pt>
                <c:pt idx="2733">
                  <c:v>43273</c:v>
                </c:pt>
                <c:pt idx="2734">
                  <c:v>43276</c:v>
                </c:pt>
                <c:pt idx="2735">
                  <c:v>43277</c:v>
                </c:pt>
                <c:pt idx="2736">
                  <c:v>43278</c:v>
                </c:pt>
                <c:pt idx="2737">
                  <c:v>43279</c:v>
                </c:pt>
                <c:pt idx="2738">
                  <c:v>43280</c:v>
                </c:pt>
                <c:pt idx="2739">
                  <c:v>43283</c:v>
                </c:pt>
                <c:pt idx="2740">
                  <c:v>43284</c:v>
                </c:pt>
                <c:pt idx="2741">
                  <c:v>43285</c:v>
                </c:pt>
                <c:pt idx="2742">
                  <c:v>43286</c:v>
                </c:pt>
                <c:pt idx="2743">
                  <c:v>43287</c:v>
                </c:pt>
                <c:pt idx="2744">
                  <c:v>43290</c:v>
                </c:pt>
                <c:pt idx="2745">
                  <c:v>43291</c:v>
                </c:pt>
                <c:pt idx="2746">
                  <c:v>43292</c:v>
                </c:pt>
                <c:pt idx="2747">
                  <c:v>43293</c:v>
                </c:pt>
                <c:pt idx="2748">
                  <c:v>43294</c:v>
                </c:pt>
                <c:pt idx="2749">
                  <c:v>43297</c:v>
                </c:pt>
                <c:pt idx="2750">
                  <c:v>43298</c:v>
                </c:pt>
                <c:pt idx="2751">
                  <c:v>43299</c:v>
                </c:pt>
                <c:pt idx="2752">
                  <c:v>43300</c:v>
                </c:pt>
                <c:pt idx="2753">
                  <c:v>43301</c:v>
                </c:pt>
                <c:pt idx="2754">
                  <c:v>43304</c:v>
                </c:pt>
                <c:pt idx="2755">
                  <c:v>43305</c:v>
                </c:pt>
                <c:pt idx="2756">
                  <c:v>43306</c:v>
                </c:pt>
                <c:pt idx="2757">
                  <c:v>43307</c:v>
                </c:pt>
                <c:pt idx="2758">
                  <c:v>43308</c:v>
                </c:pt>
                <c:pt idx="2759">
                  <c:v>43311</c:v>
                </c:pt>
                <c:pt idx="2760">
                  <c:v>43312</c:v>
                </c:pt>
                <c:pt idx="2761">
                  <c:v>43313</c:v>
                </c:pt>
                <c:pt idx="2762">
                  <c:v>43314</c:v>
                </c:pt>
                <c:pt idx="2763">
                  <c:v>43315</c:v>
                </c:pt>
                <c:pt idx="2764">
                  <c:v>43318</c:v>
                </c:pt>
                <c:pt idx="2765">
                  <c:v>43319</c:v>
                </c:pt>
                <c:pt idx="2766">
                  <c:v>43320</c:v>
                </c:pt>
                <c:pt idx="2767">
                  <c:v>43321</c:v>
                </c:pt>
                <c:pt idx="2768">
                  <c:v>43322</c:v>
                </c:pt>
                <c:pt idx="2769">
                  <c:v>43325</c:v>
                </c:pt>
                <c:pt idx="2770">
                  <c:v>43326</c:v>
                </c:pt>
                <c:pt idx="2771">
                  <c:v>43327</c:v>
                </c:pt>
                <c:pt idx="2772">
                  <c:v>43328</c:v>
                </c:pt>
                <c:pt idx="2773">
                  <c:v>43329</c:v>
                </c:pt>
                <c:pt idx="2774">
                  <c:v>43332</c:v>
                </c:pt>
                <c:pt idx="2775">
                  <c:v>43333</c:v>
                </c:pt>
                <c:pt idx="2776">
                  <c:v>43334</c:v>
                </c:pt>
                <c:pt idx="2777">
                  <c:v>43335</c:v>
                </c:pt>
                <c:pt idx="2778">
                  <c:v>43336</c:v>
                </c:pt>
                <c:pt idx="2779">
                  <c:v>43339</c:v>
                </c:pt>
                <c:pt idx="2780">
                  <c:v>43340</c:v>
                </c:pt>
                <c:pt idx="2781">
                  <c:v>43341</c:v>
                </c:pt>
                <c:pt idx="2782">
                  <c:v>43342</c:v>
                </c:pt>
                <c:pt idx="2783">
                  <c:v>43343</c:v>
                </c:pt>
                <c:pt idx="2784">
                  <c:v>43346</c:v>
                </c:pt>
                <c:pt idx="2785">
                  <c:v>43347</c:v>
                </c:pt>
                <c:pt idx="2786">
                  <c:v>43348</c:v>
                </c:pt>
                <c:pt idx="2787">
                  <c:v>43349</c:v>
                </c:pt>
                <c:pt idx="2788">
                  <c:v>43350</c:v>
                </c:pt>
                <c:pt idx="2789">
                  <c:v>43353</c:v>
                </c:pt>
                <c:pt idx="2790">
                  <c:v>43354</c:v>
                </c:pt>
                <c:pt idx="2791">
                  <c:v>43355</c:v>
                </c:pt>
                <c:pt idx="2792">
                  <c:v>43356</c:v>
                </c:pt>
                <c:pt idx="2793">
                  <c:v>43357</c:v>
                </c:pt>
                <c:pt idx="2794">
                  <c:v>43360</c:v>
                </c:pt>
                <c:pt idx="2795">
                  <c:v>43361</c:v>
                </c:pt>
                <c:pt idx="2796">
                  <c:v>43362</c:v>
                </c:pt>
                <c:pt idx="2797">
                  <c:v>43363</c:v>
                </c:pt>
                <c:pt idx="2798">
                  <c:v>43364</c:v>
                </c:pt>
                <c:pt idx="2799">
                  <c:v>43367</c:v>
                </c:pt>
                <c:pt idx="2800">
                  <c:v>43368</c:v>
                </c:pt>
                <c:pt idx="2801">
                  <c:v>43369</c:v>
                </c:pt>
                <c:pt idx="2802">
                  <c:v>43370</c:v>
                </c:pt>
                <c:pt idx="2803">
                  <c:v>43371</c:v>
                </c:pt>
                <c:pt idx="2804">
                  <c:v>43374</c:v>
                </c:pt>
                <c:pt idx="2805">
                  <c:v>43375</c:v>
                </c:pt>
                <c:pt idx="2806">
                  <c:v>43376</c:v>
                </c:pt>
                <c:pt idx="2807">
                  <c:v>43377</c:v>
                </c:pt>
                <c:pt idx="2808">
                  <c:v>43378</c:v>
                </c:pt>
                <c:pt idx="2809">
                  <c:v>43381</c:v>
                </c:pt>
                <c:pt idx="2810">
                  <c:v>43382</c:v>
                </c:pt>
                <c:pt idx="2811">
                  <c:v>43383</c:v>
                </c:pt>
                <c:pt idx="2812">
                  <c:v>43384</c:v>
                </c:pt>
                <c:pt idx="2813">
                  <c:v>43385</c:v>
                </c:pt>
                <c:pt idx="2814">
                  <c:v>43388</c:v>
                </c:pt>
                <c:pt idx="2815">
                  <c:v>43389</c:v>
                </c:pt>
                <c:pt idx="2816">
                  <c:v>43390</c:v>
                </c:pt>
                <c:pt idx="2817">
                  <c:v>43391</c:v>
                </c:pt>
                <c:pt idx="2818">
                  <c:v>43392</c:v>
                </c:pt>
                <c:pt idx="2819">
                  <c:v>43395</c:v>
                </c:pt>
                <c:pt idx="2820">
                  <c:v>43396</c:v>
                </c:pt>
                <c:pt idx="2821">
                  <c:v>43397</c:v>
                </c:pt>
                <c:pt idx="2822">
                  <c:v>43398</c:v>
                </c:pt>
                <c:pt idx="2823">
                  <c:v>43399</c:v>
                </c:pt>
                <c:pt idx="2824">
                  <c:v>43402</c:v>
                </c:pt>
                <c:pt idx="2825">
                  <c:v>43403</c:v>
                </c:pt>
                <c:pt idx="2826">
                  <c:v>43404</c:v>
                </c:pt>
                <c:pt idx="2827">
                  <c:v>43405</c:v>
                </c:pt>
                <c:pt idx="2828">
                  <c:v>43406</c:v>
                </c:pt>
                <c:pt idx="2829">
                  <c:v>43409</c:v>
                </c:pt>
                <c:pt idx="2830">
                  <c:v>43410</c:v>
                </c:pt>
                <c:pt idx="2831">
                  <c:v>43411</c:v>
                </c:pt>
                <c:pt idx="2832">
                  <c:v>43412</c:v>
                </c:pt>
                <c:pt idx="2833">
                  <c:v>43413</c:v>
                </c:pt>
                <c:pt idx="2834">
                  <c:v>43416</c:v>
                </c:pt>
                <c:pt idx="2835">
                  <c:v>43417</c:v>
                </c:pt>
                <c:pt idx="2836">
                  <c:v>43418</c:v>
                </c:pt>
                <c:pt idx="2837">
                  <c:v>43419</c:v>
                </c:pt>
                <c:pt idx="2838">
                  <c:v>43420</c:v>
                </c:pt>
                <c:pt idx="2839">
                  <c:v>43423</c:v>
                </c:pt>
                <c:pt idx="2840">
                  <c:v>43424</c:v>
                </c:pt>
                <c:pt idx="2841">
                  <c:v>43425</c:v>
                </c:pt>
                <c:pt idx="2842">
                  <c:v>43426</c:v>
                </c:pt>
                <c:pt idx="2843">
                  <c:v>43427</c:v>
                </c:pt>
                <c:pt idx="2844">
                  <c:v>43430</c:v>
                </c:pt>
                <c:pt idx="2845">
                  <c:v>43431</c:v>
                </c:pt>
                <c:pt idx="2846">
                  <c:v>43432</c:v>
                </c:pt>
                <c:pt idx="2847">
                  <c:v>43433</c:v>
                </c:pt>
                <c:pt idx="2848">
                  <c:v>43434</c:v>
                </c:pt>
                <c:pt idx="2849">
                  <c:v>43437</c:v>
                </c:pt>
                <c:pt idx="2850">
                  <c:v>43438</c:v>
                </c:pt>
                <c:pt idx="2851">
                  <c:v>43439</c:v>
                </c:pt>
                <c:pt idx="2852">
                  <c:v>43440</c:v>
                </c:pt>
                <c:pt idx="2853">
                  <c:v>43441</c:v>
                </c:pt>
                <c:pt idx="2854">
                  <c:v>43444</c:v>
                </c:pt>
                <c:pt idx="2855">
                  <c:v>43445</c:v>
                </c:pt>
                <c:pt idx="2856">
                  <c:v>43446</c:v>
                </c:pt>
                <c:pt idx="2857">
                  <c:v>43447</c:v>
                </c:pt>
                <c:pt idx="2858">
                  <c:v>43448</c:v>
                </c:pt>
                <c:pt idx="2859">
                  <c:v>43451</c:v>
                </c:pt>
                <c:pt idx="2860">
                  <c:v>43452</c:v>
                </c:pt>
                <c:pt idx="2861">
                  <c:v>43453</c:v>
                </c:pt>
                <c:pt idx="2862">
                  <c:v>43454</c:v>
                </c:pt>
                <c:pt idx="2863">
                  <c:v>43455</c:v>
                </c:pt>
                <c:pt idx="2864">
                  <c:v>43458</c:v>
                </c:pt>
                <c:pt idx="2865">
                  <c:v>43459</c:v>
                </c:pt>
                <c:pt idx="2866">
                  <c:v>43460</c:v>
                </c:pt>
                <c:pt idx="2867">
                  <c:v>43461</c:v>
                </c:pt>
                <c:pt idx="2868">
                  <c:v>43462</c:v>
                </c:pt>
                <c:pt idx="2869">
                  <c:v>43465</c:v>
                </c:pt>
                <c:pt idx="2870">
                  <c:v>43466</c:v>
                </c:pt>
                <c:pt idx="2871">
                  <c:v>43467</c:v>
                </c:pt>
                <c:pt idx="2872">
                  <c:v>43468</c:v>
                </c:pt>
                <c:pt idx="2873">
                  <c:v>43469</c:v>
                </c:pt>
                <c:pt idx="2874">
                  <c:v>43472</c:v>
                </c:pt>
                <c:pt idx="2875">
                  <c:v>43473</c:v>
                </c:pt>
                <c:pt idx="2876">
                  <c:v>43474</c:v>
                </c:pt>
                <c:pt idx="2877">
                  <c:v>43475</c:v>
                </c:pt>
                <c:pt idx="2878">
                  <c:v>43476</c:v>
                </c:pt>
                <c:pt idx="2879">
                  <c:v>43479</c:v>
                </c:pt>
                <c:pt idx="2880">
                  <c:v>43480</c:v>
                </c:pt>
                <c:pt idx="2881">
                  <c:v>43481</c:v>
                </c:pt>
                <c:pt idx="2882">
                  <c:v>43482</c:v>
                </c:pt>
                <c:pt idx="2883">
                  <c:v>43483</c:v>
                </c:pt>
                <c:pt idx="2884">
                  <c:v>43486</c:v>
                </c:pt>
                <c:pt idx="2885">
                  <c:v>43487</c:v>
                </c:pt>
                <c:pt idx="2886">
                  <c:v>43488</c:v>
                </c:pt>
                <c:pt idx="2887">
                  <c:v>43489</c:v>
                </c:pt>
                <c:pt idx="2888">
                  <c:v>43490</c:v>
                </c:pt>
                <c:pt idx="2889">
                  <c:v>43493</c:v>
                </c:pt>
                <c:pt idx="2890">
                  <c:v>43494</c:v>
                </c:pt>
                <c:pt idx="2891">
                  <c:v>43495</c:v>
                </c:pt>
                <c:pt idx="2892">
                  <c:v>43496</c:v>
                </c:pt>
                <c:pt idx="2893">
                  <c:v>43497</c:v>
                </c:pt>
                <c:pt idx="2894">
                  <c:v>43500</c:v>
                </c:pt>
                <c:pt idx="2895">
                  <c:v>43501</c:v>
                </c:pt>
                <c:pt idx="2896">
                  <c:v>43502</c:v>
                </c:pt>
                <c:pt idx="2897">
                  <c:v>43503</c:v>
                </c:pt>
                <c:pt idx="2898">
                  <c:v>43504</c:v>
                </c:pt>
                <c:pt idx="2899">
                  <c:v>43507</c:v>
                </c:pt>
                <c:pt idx="2900">
                  <c:v>43508</c:v>
                </c:pt>
                <c:pt idx="2901">
                  <c:v>43509</c:v>
                </c:pt>
                <c:pt idx="2902">
                  <c:v>43510</c:v>
                </c:pt>
                <c:pt idx="2903">
                  <c:v>43511</c:v>
                </c:pt>
                <c:pt idx="2904">
                  <c:v>43514</c:v>
                </c:pt>
                <c:pt idx="2905">
                  <c:v>43515</c:v>
                </c:pt>
                <c:pt idx="2906">
                  <c:v>43516</c:v>
                </c:pt>
                <c:pt idx="2907">
                  <c:v>43517</c:v>
                </c:pt>
                <c:pt idx="2908">
                  <c:v>43518</c:v>
                </c:pt>
                <c:pt idx="2909">
                  <c:v>43521</c:v>
                </c:pt>
                <c:pt idx="2910">
                  <c:v>43522</c:v>
                </c:pt>
                <c:pt idx="2911">
                  <c:v>43523</c:v>
                </c:pt>
                <c:pt idx="2912">
                  <c:v>43524</c:v>
                </c:pt>
                <c:pt idx="2913">
                  <c:v>43525</c:v>
                </c:pt>
                <c:pt idx="2914">
                  <c:v>43528</c:v>
                </c:pt>
                <c:pt idx="2915">
                  <c:v>43529</c:v>
                </c:pt>
                <c:pt idx="2916">
                  <c:v>43530</c:v>
                </c:pt>
                <c:pt idx="2917">
                  <c:v>43531</c:v>
                </c:pt>
                <c:pt idx="2918">
                  <c:v>43532</c:v>
                </c:pt>
                <c:pt idx="2919">
                  <c:v>43535</c:v>
                </c:pt>
                <c:pt idx="2920">
                  <c:v>43536</c:v>
                </c:pt>
                <c:pt idx="2921">
                  <c:v>43537</c:v>
                </c:pt>
                <c:pt idx="2922">
                  <c:v>43538</c:v>
                </c:pt>
                <c:pt idx="2923">
                  <c:v>43539</c:v>
                </c:pt>
                <c:pt idx="2924">
                  <c:v>43542</c:v>
                </c:pt>
                <c:pt idx="2925">
                  <c:v>43543</c:v>
                </c:pt>
                <c:pt idx="2926">
                  <c:v>43544</c:v>
                </c:pt>
                <c:pt idx="2927">
                  <c:v>43545</c:v>
                </c:pt>
                <c:pt idx="2928">
                  <c:v>43546</c:v>
                </c:pt>
                <c:pt idx="2929">
                  <c:v>43549</c:v>
                </c:pt>
                <c:pt idx="2930">
                  <c:v>43550</c:v>
                </c:pt>
                <c:pt idx="2931">
                  <c:v>43551</c:v>
                </c:pt>
                <c:pt idx="2932">
                  <c:v>43552</c:v>
                </c:pt>
                <c:pt idx="2933">
                  <c:v>43553</c:v>
                </c:pt>
                <c:pt idx="2934">
                  <c:v>43556</c:v>
                </c:pt>
                <c:pt idx="2935">
                  <c:v>43557</c:v>
                </c:pt>
                <c:pt idx="2936">
                  <c:v>43558</c:v>
                </c:pt>
                <c:pt idx="2937">
                  <c:v>43559</c:v>
                </c:pt>
                <c:pt idx="2938">
                  <c:v>43560</c:v>
                </c:pt>
                <c:pt idx="2939">
                  <c:v>43563</c:v>
                </c:pt>
                <c:pt idx="2940">
                  <c:v>43564</c:v>
                </c:pt>
                <c:pt idx="2941">
                  <c:v>43565</c:v>
                </c:pt>
                <c:pt idx="2942">
                  <c:v>43566</c:v>
                </c:pt>
                <c:pt idx="2943">
                  <c:v>43567</c:v>
                </c:pt>
                <c:pt idx="2944">
                  <c:v>43570</c:v>
                </c:pt>
                <c:pt idx="2945">
                  <c:v>43571</c:v>
                </c:pt>
                <c:pt idx="2946">
                  <c:v>43572</c:v>
                </c:pt>
                <c:pt idx="2947">
                  <c:v>43573</c:v>
                </c:pt>
                <c:pt idx="2948">
                  <c:v>43574</c:v>
                </c:pt>
                <c:pt idx="2949">
                  <c:v>43577</c:v>
                </c:pt>
                <c:pt idx="2950">
                  <c:v>43578</c:v>
                </c:pt>
                <c:pt idx="2951">
                  <c:v>43579</c:v>
                </c:pt>
                <c:pt idx="2952">
                  <c:v>43580</c:v>
                </c:pt>
                <c:pt idx="2953">
                  <c:v>43581</c:v>
                </c:pt>
                <c:pt idx="2954">
                  <c:v>43584</c:v>
                </c:pt>
                <c:pt idx="2955">
                  <c:v>43585</c:v>
                </c:pt>
                <c:pt idx="2956">
                  <c:v>43586</c:v>
                </c:pt>
                <c:pt idx="2957">
                  <c:v>43587</c:v>
                </c:pt>
                <c:pt idx="2958">
                  <c:v>43588</c:v>
                </c:pt>
                <c:pt idx="2959">
                  <c:v>43591</c:v>
                </c:pt>
                <c:pt idx="2960">
                  <c:v>43592</c:v>
                </c:pt>
                <c:pt idx="2961">
                  <c:v>43593</c:v>
                </c:pt>
                <c:pt idx="2962">
                  <c:v>43594</c:v>
                </c:pt>
                <c:pt idx="2963">
                  <c:v>43595</c:v>
                </c:pt>
                <c:pt idx="2964">
                  <c:v>43598</c:v>
                </c:pt>
                <c:pt idx="2965">
                  <c:v>43599</c:v>
                </c:pt>
                <c:pt idx="2966">
                  <c:v>43600</c:v>
                </c:pt>
                <c:pt idx="2967">
                  <c:v>43601</c:v>
                </c:pt>
                <c:pt idx="2968">
                  <c:v>43602</c:v>
                </c:pt>
                <c:pt idx="2969">
                  <c:v>43605</c:v>
                </c:pt>
                <c:pt idx="2970">
                  <c:v>43606</c:v>
                </c:pt>
                <c:pt idx="2971">
                  <c:v>43607</c:v>
                </c:pt>
                <c:pt idx="2972">
                  <c:v>43608</c:v>
                </c:pt>
                <c:pt idx="2973">
                  <c:v>43609</c:v>
                </c:pt>
                <c:pt idx="2974">
                  <c:v>43612</c:v>
                </c:pt>
                <c:pt idx="2975">
                  <c:v>43613</c:v>
                </c:pt>
                <c:pt idx="2976">
                  <c:v>43614</c:v>
                </c:pt>
                <c:pt idx="2977">
                  <c:v>43615</c:v>
                </c:pt>
                <c:pt idx="2978">
                  <c:v>43616</c:v>
                </c:pt>
                <c:pt idx="2979">
                  <c:v>43619</c:v>
                </c:pt>
                <c:pt idx="2980">
                  <c:v>43620</c:v>
                </c:pt>
                <c:pt idx="2981">
                  <c:v>43621</c:v>
                </c:pt>
                <c:pt idx="2982">
                  <c:v>43622</c:v>
                </c:pt>
                <c:pt idx="2983">
                  <c:v>43623</c:v>
                </c:pt>
                <c:pt idx="2984">
                  <c:v>43626</c:v>
                </c:pt>
                <c:pt idx="2985">
                  <c:v>43627</c:v>
                </c:pt>
                <c:pt idx="2986">
                  <c:v>43628</c:v>
                </c:pt>
                <c:pt idx="2987">
                  <c:v>43629</c:v>
                </c:pt>
                <c:pt idx="2988">
                  <c:v>43630</c:v>
                </c:pt>
                <c:pt idx="2989">
                  <c:v>43633</c:v>
                </c:pt>
                <c:pt idx="2990">
                  <c:v>43634</c:v>
                </c:pt>
                <c:pt idx="2991">
                  <c:v>43635</c:v>
                </c:pt>
                <c:pt idx="2992">
                  <c:v>43636</c:v>
                </c:pt>
                <c:pt idx="2993">
                  <c:v>43637</c:v>
                </c:pt>
                <c:pt idx="2994">
                  <c:v>43640</c:v>
                </c:pt>
                <c:pt idx="2995">
                  <c:v>43641</c:v>
                </c:pt>
                <c:pt idx="2996">
                  <c:v>43642</c:v>
                </c:pt>
                <c:pt idx="2997">
                  <c:v>43643</c:v>
                </c:pt>
                <c:pt idx="2998">
                  <c:v>43644</c:v>
                </c:pt>
                <c:pt idx="2999">
                  <c:v>43647</c:v>
                </c:pt>
                <c:pt idx="3000">
                  <c:v>43648</c:v>
                </c:pt>
                <c:pt idx="3001">
                  <c:v>43649</c:v>
                </c:pt>
                <c:pt idx="3002">
                  <c:v>43650</c:v>
                </c:pt>
                <c:pt idx="3003">
                  <c:v>43651</c:v>
                </c:pt>
                <c:pt idx="3004">
                  <c:v>43654</c:v>
                </c:pt>
                <c:pt idx="3005">
                  <c:v>43655</c:v>
                </c:pt>
                <c:pt idx="3006">
                  <c:v>43656</c:v>
                </c:pt>
                <c:pt idx="3007">
                  <c:v>43657</c:v>
                </c:pt>
                <c:pt idx="3008">
                  <c:v>43658</c:v>
                </c:pt>
                <c:pt idx="3009">
                  <c:v>43661</c:v>
                </c:pt>
                <c:pt idx="3010">
                  <c:v>43662</c:v>
                </c:pt>
                <c:pt idx="3011">
                  <c:v>43663</c:v>
                </c:pt>
                <c:pt idx="3012">
                  <c:v>43664</c:v>
                </c:pt>
                <c:pt idx="3013">
                  <c:v>43665</c:v>
                </c:pt>
                <c:pt idx="3014">
                  <c:v>43668</c:v>
                </c:pt>
                <c:pt idx="3015">
                  <c:v>43669</c:v>
                </c:pt>
                <c:pt idx="3016">
                  <c:v>43670</c:v>
                </c:pt>
                <c:pt idx="3017">
                  <c:v>43671</c:v>
                </c:pt>
                <c:pt idx="3018">
                  <c:v>43672</c:v>
                </c:pt>
                <c:pt idx="3019">
                  <c:v>43675</c:v>
                </c:pt>
                <c:pt idx="3020">
                  <c:v>43676</c:v>
                </c:pt>
                <c:pt idx="3021">
                  <c:v>43677</c:v>
                </c:pt>
                <c:pt idx="3022">
                  <c:v>43678</c:v>
                </c:pt>
                <c:pt idx="3023">
                  <c:v>43679</c:v>
                </c:pt>
                <c:pt idx="3024">
                  <c:v>43682</c:v>
                </c:pt>
                <c:pt idx="3025">
                  <c:v>43683</c:v>
                </c:pt>
                <c:pt idx="3026">
                  <c:v>43684</c:v>
                </c:pt>
                <c:pt idx="3027">
                  <c:v>43685</c:v>
                </c:pt>
                <c:pt idx="3028">
                  <c:v>43686</c:v>
                </c:pt>
                <c:pt idx="3029">
                  <c:v>43689</c:v>
                </c:pt>
                <c:pt idx="3030">
                  <c:v>43690</c:v>
                </c:pt>
                <c:pt idx="3031">
                  <c:v>43691</c:v>
                </c:pt>
                <c:pt idx="3032">
                  <c:v>43692</c:v>
                </c:pt>
                <c:pt idx="3033">
                  <c:v>43693</c:v>
                </c:pt>
                <c:pt idx="3034">
                  <c:v>43696</c:v>
                </c:pt>
                <c:pt idx="3035">
                  <c:v>43697</c:v>
                </c:pt>
                <c:pt idx="3036">
                  <c:v>43698</c:v>
                </c:pt>
                <c:pt idx="3037">
                  <c:v>43699</c:v>
                </c:pt>
                <c:pt idx="3038">
                  <c:v>43700</c:v>
                </c:pt>
                <c:pt idx="3039">
                  <c:v>43703</c:v>
                </c:pt>
                <c:pt idx="3040">
                  <c:v>43704</c:v>
                </c:pt>
                <c:pt idx="3041">
                  <c:v>43705</c:v>
                </c:pt>
                <c:pt idx="3042">
                  <c:v>43706</c:v>
                </c:pt>
                <c:pt idx="3043">
                  <c:v>43707</c:v>
                </c:pt>
                <c:pt idx="3044">
                  <c:v>43710</c:v>
                </c:pt>
                <c:pt idx="3045">
                  <c:v>43711</c:v>
                </c:pt>
                <c:pt idx="3046">
                  <c:v>43712</c:v>
                </c:pt>
                <c:pt idx="3047">
                  <c:v>43713</c:v>
                </c:pt>
                <c:pt idx="3048">
                  <c:v>43714</c:v>
                </c:pt>
                <c:pt idx="3049">
                  <c:v>43717</c:v>
                </c:pt>
                <c:pt idx="3050">
                  <c:v>43718</c:v>
                </c:pt>
                <c:pt idx="3051">
                  <c:v>43719</c:v>
                </c:pt>
                <c:pt idx="3052">
                  <c:v>43720</c:v>
                </c:pt>
                <c:pt idx="3053">
                  <c:v>43721</c:v>
                </c:pt>
                <c:pt idx="3054">
                  <c:v>43724</c:v>
                </c:pt>
                <c:pt idx="3055">
                  <c:v>43725</c:v>
                </c:pt>
                <c:pt idx="3056">
                  <c:v>43726</c:v>
                </c:pt>
                <c:pt idx="3057">
                  <c:v>43727</c:v>
                </c:pt>
                <c:pt idx="3058">
                  <c:v>43728</c:v>
                </c:pt>
                <c:pt idx="3059">
                  <c:v>43731</c:v>
                </c:pt>
                <c:pt idx="3060">
                  <c:v>43732</c:v>
                </c:pt>
                <c:pt idx="3061">
                  <c:v>43733</c:v>
                </c:pt>
                <c:pt idx="3062">
                  <c:v>43734</c:v>
                </c:pt>
                <c:pt idx="3063">
                  <c:v>43735</c:v>
                </c:pt>
                <c:pt idx="3064">
                  <c:v>43738</c:v>
                </c:pt>
                <c:pt idx="3065">
                  <c:v>43739</c:v>
                </c:pt>
                <c:pt idx="3066">
                  <c:v>43740</c:v>
                </c:pt>
                <c:pt idx="3067">
                  <c:v>43741</c:v>
                </c:pt>
                <c:pt idx="3068">
                  <c:v>43742</c:v>
                </c:pt>
                <c:pt idx="3069">
                  <c:v>43745</c:v>
                </c:pt>
                <c:pt idx="3070">
                  <c:v>43746</c:v>
                </c:pt>
                <c:pt idx="3071">
                  <c:v>43747</c:v>
                </c:pt>
                <c:pt idx="3072">
                  <c:v>43748</c:v>
                </c:pt>
                <c:pt idx="3073">
                  <c:v>43749</c:v>
                </c:pt>
                <c:pt idx="3074">
                  <c:v>43752</c:v>
                </c:pt>
                <c:pt idx="3075">
                  <c:v>43753</c:v>
                </c:pt>
                <c:pt idx="3076">
                  <c:v>43754</c:v>
                </c:pt>
                <c:pt idx="3077">
                  <c:v>43755</c:v>
                </c:pt>
                <c:pt idx="3078">
                  <c:v>43756</c:v>
                </c:pt>
                <c:pt idx="3079">
                  <c:v>43759</c:v>
                </c:pt>
                <c:pt idx="3080">
                  <c:v>43760</c:v>
                </c:pt>
                <c:pt idx="3081">
                  <c:v>43761</c:v>
                </c:pt>
                <c:pt idx="3082">
                  <c:v>43762</c:v>
                </c:pt>
                <c:pt idx="3083">
                  <c:v>43763</c:v>
                </c:pt>
                <c:pt idx="3084">
                  <c:v>43766</c:v>
                </c:pt>
                <c:pt idx="3085">
                  <c:v>43767</c:v>
                </c:pt>
                <c:pt idx="3086">
                  <c:v>43768</c:v>
                </c:pt>
                <c:pt idx="3087">
                  <c:v>43769</c:v>
                </c:pt>
                <c:pt idx="3088">
                  <c:v>43770</c:v>
                </c:pt>
                <c:pt idx="3089">
                  <c:v>43773</c:v>
                </c:pt>
                <c:pt idx="3090">
                  <c:v>43774</c:v>
                </c:pt>
                <c:pt idx="3091">
                  <c:v>43775</c:v>
                </c:pt>
                <c:pt idx="3092">
                  <c:v>43776</c:v>
                </c:pt>
                <c:pt idx="3093">
                  <c:v>43777</c:v>
                </c:pt>
                <c:pt idx="3094">
                  <c:v>43780</c:v>
                </c:pt>
                <c:pt idx="3095">
                  <c:v>43781</c:v>
                </c:pt>
                <c:pt idx="3096">
                  <c:v>43782</c:v>
                </c:pt>
                <c:pt idx="3097">
                  <c:v>43783</c:v>
                </c:pt>
                <c:pt idx="3098">
                  <c:v>43784</c:v>
                </c:pt>
                <c:pt idx="3099">
                  <c:v>43787</c:v>
                </c:pt>
                <c:pt idx="3100">
                  <c:v>43788</c:v>
                </c:pt>
                <c:pt idx="3101">
                  <c:v>43789</c:v>
                </c:pt>
                <c:pt idx="3102">
                  <c:v>43790</c:v>
                </c:pt>
                <c:pt idx="3103">
                  <c:v>43791</c:v>
                </c:pt>
                <c:pt idx="3104">
                  <c:v>43794</c:v>
                </c:pt>
                <c:pt idx="3105">
                  <c:v>43795</c:v>
                </c:pt>
                <c:pt idx="3106">
                  <c:v>43796</c:v>
                </c:pt>
                <c:pt idx="3107">
                  <c:v>43797</c:v>
                </c:pt>
                <c:pt idx="3108">
                  <c:v>43798</c:v>
                </c:pt>
                <c:pt idx="3109">
                  <c:v>43801</c:v>
                </c:pt>
                <c:pt idx="3110">
                  <c:v>43802</c:v>
                </c:pt>
                <c:pt idx="3111">
                  <c:v>43803</c:v>
                </c:pt>
                <c:pt idx="3112">
                  <c:v>43804</c:v>
                </c:pt>
                <c:pt idx="3113">
                  <c:v>43805</c:v>
                </c:pt>
                <c:pt idx="3114">
                  <c:v>43808</c:v>
                </c:pt>
                <c:pt idx="3115">
                  <c:v>43809</c:v>
                </c:pt>
                <c:pt idx="3116">
                  <c:v>43810</c:v>
                </c:pt>
                <c:pt idx="3117">
                  <c:v>43811</c:v>
                </c:pt>
                <c:pt idx="3118">
                  <c:v>43812</c:v>
                </c:pt>
                <c:pt idx="3119">
                  <c:v>43815</c:v>
                </c:pt>
                <c:pt idx="3120">
                  <c:v>43816</c:v>
                </c:pt>
                <c:pt idx="3121">
                  <c:v>43817</c:v>
                </c:pt>
                <c:pt idx="3122">
                  <c:v>43818</c:v>
                </c:pt>
                <c:pt idx="3123">
                  <c:v>43819</c:v>
                </c:pt>
                <c:pt idx="3124">
                  <c:v>43822</c:v>
                </c:pt>
                <c:pt idx="3125">
                  <c:v>43823</c:v>
                </c:pt>
                <c:pt idx="3126">
                  <c:v>43824</c:v>
                </c:pt>
                <c:pt idx="3127">
                  <c:v>43825</c:v>
                </c:pt>
                <c:pt idx="3128">
                  <c:v>43826</c:v>
                </c:pt>
                <c:pt idx="3129">
                  <c:v>43829</c:v>
                </c:pt>
                <c:pt idx="3130">
                  <c:v>43830</c:v>
                </c:pt>
                <c:pt idx="3131">
                  <c:v>43831</c:v>
                </c:pt>
                <c:pt idx="3132">
                  <c:v>43832</c:v>
                </c:pt>
                <c:pt idx="3133">
                  <c:v>43833</c:v>
                </c:pt>
                <c:pt idx="3134">
                  <c:v>43836</c:v>
                </c:pt>
                <c:pt idx="3135">
                  <c:v>43837</c:v>
                </c:pt>
                <c:pt idx="3136">
                  <c:v>43838</c:v>
                </c:pt>
                <c:pt idx="3137">
                  <c:v>43839</c:v>
                </c:pt>
                <c:pt idx="3138">
                  <c:v>43840</c:v>
                </c:pt>
                <c:pt idx="3139">
                  <c:v>43843</c:v>
                </c:pt>
                <c:pt idx="3140">
                  <c:v>43844</c:v>
                </c:pt>
                <c:pt idx="3141">
                  <c:v>43845</c:v>
                </c:pt>
                <c:pt idx="3142">
                  <c:v>43846</c:v>
                </c:pt>
                <c:pt idx="3143">
                  <c:v>43847</c:v>
                </c:pt>
                <c:pt idx="3144">
                  <c:v>43850</c:v>
                </c:pt>
                <c:pt idx="3145">
                  <c:v>43851</c:v>
                </c:pt>
                <c:pt idx="3146">
                  <c:v>43852</c:v>
                </c:pt>
                <c:pt idx="3147">
                  <c:v>43853</c:v>
                </c:pt>
                <c:pt idx="3148">
                  <c:v>43854</c:v>
                </c:pt>
                <c:pt idx="3149">
                  <c:v>43857</c:v>
                </c:pt>
                <c:pt idx="3150">
                  <c:v>43858</c:v>
                </c:pt>
                <c:pt idx="3151">
                  <c:v>43859</c:v>
                </c:pt>
                <c:pt idx="3152">
                  <c:v>43860</c:v>
                </c:pt>
                <c:pt idx="3153">
                  <c:v>43861</c:v>
                </c:pt>
                <c:pt idx="3154">
                  <c:v>43864</c:v>
                </c:pt>
                <c:pt idx="3155">
                  <c:v>43865</c:v>
                </c:pt>
                <c:pt idx="3156">
                  <c:v>43866</c:v>
                </c:pt>
                <c:pt idx="3157">
                  <c:v>43867</c:v>
                </c:pt>
                <c:pt idx="3158">
                  <c:v>43868</c:v>
                </c:pt>
                <c:pt idx="3159">
                  <c:v>43871</c:v>
                </c:pt>
                <c:pt idx="3160">
                  <c:v>43872</c:v>
                </c:pt>
                <c:pt idx="3161">
                  <c:v>43873</c:v>
                </c:pt>
                <c:pt idx="3162">
                  <c:v>43874</c:v>
                </c:pt>
                <c:pt idx="3163">
                  <c:v>43875</c:v>
                </c:pt>
                <c:pt idx="3164">
                  <c:v>43878</c:v>
                </c:pt>
                <c:pt idx="3165">
                  <c:v>43879</c:v>
                </c:pt>
                <c:pt idx="3166">
                  <c:v>43880</c:v>
                </c:pt>
                <c:pt idx="3167">
                  <c:v>43881</c:v>
                </c:pt>
                <c:pt idx="3168">
                  <c:v>43882</c:v>
                </c:pt>
                <c:pt idx="3169">
                  <c:v>43885</c:v>
                </c:pt>
                <c:pt idx="3170">
                  <c:v>43886</c:v>
                </c:pt>
                <c:pt idx="3171">
                  <c:v>43887</c:v>
                </c:pt>
                <c:pt idx="3172">
                  <c:v>43888</c:v>
                </c:pt>
                <c:pt idx="3173">
                  <c:v>43889</c:v>
                </c:pt>
                <c:pt idx="3174">
                  <c:v>43892</c:v>
                </c:pt>
                <c:pt idx="3175">
                  <c:v>43893</c:v>
                </c:pt>
                <c:pt idx="3176">
                  <c:v>43894</c:v>
                </c:pt>
                <c:pt idx="3177">
                  <c:v>43895</c:v>
                </c:pt>
                <c:pt idx="3178">
                  <c:v>43896</c:v>
                </c:pt>
                <c:pt idx="3179">
                  <c:v>43899</c:v>
                </c:pt>
                <c:pt idx="3180">
                  <c:v>43900</c:v>
                </c:pt>
                <c:pt idx="3181">
                  <c:v>43901</c:v>
                </c:pt>
                <c:pt idx="3182">
                  <c:v>43902</c:v>
                </c:pt>
                <c:pt idx="3183">
                  <c:v>43903</c:v>
                </c:pt>
                <c:pt idx="3184">
                  <c:v>43906</c:v>
                </c:pt>
                <c:pt idx="3185">
                  <c:v>43907</c:v>
                </c:pt>
                <c:pt idx="3186">
                  <c:v>43908</c:v>
                </c:pt>
                <c:pt idx="3187">
                  <c:v>43909</c:v>
                </c:pt>
                <c:pt idx="3188">
                  <c:v>43910</c:v>
                </c:pt>
                <c:pt idx="3189">
                  <c:v>43913</c:v>
                </c:pt>
                <c:pt idx="3190">
                  <c:v>43914</c:v>
                </c:pt>
                <c:pt idx="3191">
                  <c:v>43915</c:v>
                </c:pt>
                <c:pt idx="3192">
                  <c:v>43916</c:v>
                </c:pt>
                <c:pt idx="3193">
                  <c:v>43917</c:v>
                </c:pt>
                <c:pt idx="3194">
                  <c:v>43920</c:v>
                </c:pt>
                <c:pt idx="3195">
                  <c:v>43921</c:v>
                </c:pt>
                <c:pt idx="3196">
                  <c:v>43922</c:v>
                </c:pt>
                <c:pt idx="3197">
                  <c:v>43923</c:v>
                </c:pt>
                <c:pt idx="3198">
                  <c:v>43924</c:v>
                </c:pt>
                <c:pt idx="3199">
                  <c:v>43927</c:v>
                </c:pt>
                <c:pt idx="3200">
                  <c:v>43928</c:v>
                </c:pt>
                <c:pt idx="3201">
                  <c:v>43929</c:v>
                </c:pt>
                <c:pt idx="3202">
                  <c:v>43930</c:v>
                </c:pt>
                <c:pt idx="3203">
                  <c:v>43931</c:v>
                </c:pt>
                <c:pt idx="3204">
                  <c:v>43934</c:v>
                </c:pt>
                <c:pt idx="3205">
                  <c:v>43935</c:v>
                </c:pt>
                <c:pt idx="3206">
                  <c:v>43936</c:v>
                </c:pt>
                <c:pt idx="3207">
                  <c:v>43937</c:v>
                </c:pt>
                <c:pt idx="3208">
                  <c:v>43938</c:v>
                </c:pt>
                <c:pt idx="3209">
                  <c:v>43941</c:v>
                </c:pt>
                <c:pt idx="3210">
                  <c:v>43942</c:v>
                </c:pt>
                <c:pt idx="3211">
                  <c:v>43943</c:v>
                </c:pt>
                <c:pt idx="3212">
                  <c:v>43944</c:v>
                </c:pt>
                <c:pt idx="3213">
                  <c:v>43945</c:v>
                </c:pt>
                <c:pt idx="3214">
                  <c:v>43948</c:v>
                </c:pt>
                <c:pt idx="3215">
                  <c:v>43949</c:v>
                </c:pt>
                <c:pt idx="3216">
                  <c:v>43950</c:v>
                </c:pt>
                <c:pt idx="3217">
                  <c:v>43951</c:v>
                </c:pt>
                <c:pt idx="3218">
                  <c:v>43952</c:v>
                </c:pt>
                <c:pt idx="3219">
                  <c:v>43955</c:v>
                </c:pt>
                <c:pt idx="3220">
                  <c:v>43956</c:v>
                </c:pt>
                <c:pt idx="3221">
                  <c:v>43957</c:v>
                </c:pt>
                <c:pt idx="3222">
                  <c:v>43958</c:v>
                </c:pt>
                <c:pt idx="3223">
                  <c:v>43959</c:v>
                </c:pt>
                <c:pt idx="3224">
                  <c:v>43962</c:v>
                </c:pt>
                <c:pt idx="3225">
                  <c:v>43963</c:v>
                </c:pt>
                <c:pt idx="3226">
                  <c:v>43964</c:v>
                </c:pt>
                <c:pt idx="3227">
                  <c:v>43965</c:v>
                </c:pt>
                <c:pt idx="3228">
                  <c:v>43966</c:v>
                </c:pt>
                <c:pt idx="3229">
                  <c:v>43969</c:v>
                </c:pt>
                <c:pt idx="3230">
                  <c:v>43970</c:v>
                </c:pt>
                <c:pt idx="3231">
                  <c:v>43971</c:v>
                </c:pt>
                <c:pt idx="3232">
                  <c:v>43972</c:v>
                </c:pt>
                <c:pt idx="3233">
                  <c:v>43973</c:v>
                </c:pt>
                <c:pt idx="3234">
                  <c:v>43976</c:v>
                </c:pt>
                <c:pt idx="3235">
                  <c:v>43977</c:v>
                </c:pt>
                <c:pt idx="3236">
                  <c:v>43978</c:v>
                </c:pt>
                <c:pt idx="3237">
                  <c:v>43979</c:v>
                </c:pt>
                <c:pt idx="3238">
                  <c:v>43980</c:v>
                </c:pt>
                <c:pt idx="3239">
                  <c:v>43983</c:v>
                </c:pt>
                <c:pt idx="3240">
                  <c:v>43984</c:v>
                </c:pt>
                <c:pt idx="3241">
                  <c:v>43985</c:v>
                </c:pt>
                <c:pt idx="3242">
                  <c:v>43986</c:v>
                </c:pt>
                <c:pt idx="3243">
                  <c:v>43987</c:v>
                </c:pt>
                <c:pt idx="3244">
                  <c:v>43990</c:v>
                </c:pt>
                <c:pt idx="3245">
                  <c:v>43991</c:v>
                </c:pt>
                <c:pt idx="3246">
                  <c:v>43992</c:v>
                </c:pt>
                <c:pt idx="3247">
                  <c:v>43993</c:v>
                </c:pt>
                <c:pt idx="3248">
                  <c:v>43994</c:v>
                </c:pt>
                <c:pt idx="3249">
                  <c:v>43997</c:v>
                </c:pt>
                <c:pt idx="3250">
                  <c:v>43998</c:v>
                </c:pt>
                <c:pt idx="3251">
                  <c:v>43999</c:v>
                </c:pt>
                <c:pt idx="3252">
                  <c:v>44000</c:v>
                </c:pt>
                <c:pt idx="3253">
                  <c:v>44001</c:v>
                </c:pt>
                <c:pt idx="3254">
                  <c:v>44004</c:v>
                </c:pt>
                <c:pt idx="3255">
                  <c:v>44005</c:v>
                </c:pt>
                <c:pt idx="3256">
                  <c:v>44006</c:v>
                </c:pt>
                <c:pt idx="3257">
                  <c:v>44007</c:v>
                </c:pt>
                <c:pt idx="3258">
                  <c:v>44008</c:v>
                </c:pt>
                <c:pt idx="3259">
                  <c:v>44011</c:v>
                </c:pt>
                <c:pt idx="3260">
                  <c:v>44012</c:v>
                </c:pt>
                <c:pt idx="3261">
                  <c:v>44013</c:v>
                </c:pt>
                <c:pt idx="3262">
                  <c:v>44014</c:v>
                </c:pt>
                <c:pt idx="3263">
                  <c:v>44015</c:v>
                </c:pt>
                <c:pt idx="3264">
                  <c:v>44018</c:v>
                </c:pt>
                <c:pt idx="3265">
                  <c:v>44019</c:v>
                </c:pt>
                <c:pt idx="3266">
                  <c:v>44020</c:v>
                </c:pt>
                <c:pt idx="3267">
                  <c:v>44021</c:v>
                </c:pt>
                <c:pt idx="3268">
                  <c:v>44022</c:v>
                </c:pt>
                <c:pt idx="3269">
                  <c:v>44025</c:v>
                </c:pt>
                <c:pt idx="3270">
                  <c:v>44026</c:v>
                </c:pt>
                <c:pt idx="3271">
                  <c:v>44027</c:v>
                </c:pt>
                <c:pt idx="3272">
                  <c:v>44028</c:v>
                </c:pt>
                <c:pt idx="3273">
                  <c:v>44029</c:v>
                </c:pt>
                <c:pt idx="3274">
                  <c:v>44032</c:v>
                </c:pt>
                <c:pt idx="3275">
                  <c:v>44033</c:v>
                </c:pt>
                <c:pt idx="3276">
                  <c:v>44034</c:v>
                </c:pt>
                <c:pt idx="3277">
                  <c:v>44035</c:v>
                </c:pt>
                <c:pt idx="3278">
                  <c:v>44036</c:v>
                </c:pt>
                <c:pt idx="3279">
                  <c:v>44039</c:v>
                </c:pt>
                <c:pt idx="3280">
                  <c:v>44040</c:v>
                </c:pt>
                <c:pt idx="3281">
                  <c:v>44041</c:v>
                </c:pt>
                <c:pt idx="3282">
                  <c:v>44042</c:v>
                </c:pt>
                <c:pt idx="3283">
                  <c:v>44043</c:v>
                </c:pt>
                <c:pt idx="3284">
                  <c:v>44046</c:v>
                </c:pt>
                <c:pt idx="3285">
                  <c:v>44047</c:v>
                </c:pt>
                <c:pt idx="3286">
                  <c:v>44048</c:v>
                </c:pt>
                <c:pt idx="3287">
                  <c:v>44049</c:v>
                </c:pt>
                <c:pt idx="3288">
                  <c:v>44050</c:v>
                </c:pt>
                <c:pt idx="3289">
                  <c:v>44053</c:v>
                </c:pt>
                <c:pt idx="3290">
                  <c:v>44054</c:v>
                </c:pt>
                <c:pt idx="3291">
                  <c:v>44055</c:v>
                </c:pt>
                <c:pt idx="3292">
                  <c:v>44056</c:v>
                </c:pt>
                <c:pt idx="3293">
                  <c:v>44057</c:v>
                </c:pt>
                <c:pt idx="3294">
                  <c:v>44060</c:v>
                </c:pt>
                <c:pt idx="3295">
                  <c:v>44061</c:v>
                </c:pt>
                <c:pt idx="3296">
                  <c:v>44062</c:v>
                </c:pt>
                <c:pt idx="3297">
                  <c:v>44063</c:v>
                </c:pt>
                <c:pt idx="3298">
                  <c:v>44064</c:v>
                </c:pt>
                <c:pt idx="3299">
                  <c:v>44067</c:v>
                </c:pt>
                <c:pt idx="3300">
                  <c:v>44068</c:v>
                </c:pt>
                <c:pt idx="3301">
                  <c:v>44069</c:v>
                </c:pt>
                <c:pt idx="3302">
                  <c:v>44070</c:v>
                </c:pt>
                <c:pt idx="3303">
                  <c:v>44071</c:v>
                </c:pt>
                <c:pt idx="3304">
                  <c:v>44074</c:v>
                </c:pt>
                <c:pt idx="3305">
                  <c:v>44075</c:v>
                </c:pt>
                <c:pt idx="3306">
                  <c:v>44076</c:v>
                </c:pt>
                <c:pt idx="3307">
                  <c:v>44077</c:v>
                </c:pt>
                <c:pt idx="3308">
                  <c:v>44078</c:v>
                </c:pt>
                <c:pt idx="3309">
                  <c:v>44081</c:v>
                </c:pt>
                <c:pt idx="3310">
                  <c:v>44082</c:v>
                </c:pt>
                <c:pt idx="3311">
                  <c:v>44083</c:v>
                </c:pt>
                <c:pt idx="3312">
                  <c:v>44084</c:v>
                </c:pt>
                <c:pt idx="3313">
                  <c:v>44085</c:v>
                </c:pt>
                <c:pt idx="3314">
                  <c:v>44088</c:v>
                </c:pt>
                <c:pt idx="3315">
                  <c:v>44089</c:v>
                </c:pt>
                <c:pt idx="3316">
                  <c:v>44090</c:v>
                </c:pt>
                <c:pt idx="3317">
                  <c:v>44091</c:v>
                </c:pt>
                <c:pt idx="3318">
                  <c:v>44092</c:v>
                </c:pt>
                <c:pt idx="3319">
                  <c:v>44095</c:v>
                </c:pt>
                <c:pt idx="3320">
                  <c:v>44096</c:v>
                </c:pt>
                <c:pt idx="3321">
                  <c:v>44097</c:v>
                </c:pt>
                <c:pt idx="3322">
                  <c:v>44098</c:v>
                </c:pt>
                <c:pt idx="3323">
                  <c:v>44099</c:v>
                </c:pt>
                <c:pt idx="3324">
                  <c:v>44102</c:v>
                </c:pt>
                <c:pt idx="3325">
                  <c:v>44103</c:v>
                </c:pt>
                <c:pt idx="3326">
                  <c:v>44104</c:v>
                </c:pt>
                <c:pt idx="3327">
                  <c:v>44105</c:v>
                </c:pt>
                <c:pt idx="3328">
                  <c:v>44106</c:v>
                </c:pt>
                <c:pt idx="3329">
                  <c:v>44109</c:v>
                </c:pt>
                <c:pt idx="3330">
                  <c:v>44110</c:v>
                </c:pt>
                <c:pt idx="3331">
                  <c:v>44111</c:v>
                </c:pt>
                <c:pt idx="3332">
                  <c:v>44112</c:v>
                </c:pt>
                <c:pt idx="3333">
                  <c:v>44113</c:v>
                </c:pt>
                <c:pt idx="3334">
                  <c:v>44116</c:v>
                </c:pt>
                <c:pt idx="3335">
                  <c:v>44117</c:v>
                </c:pt>
                <c:pt idx="3336">
                  <c:v>44118</c:v>
                </c:pt>
                <c:pt idx="3337">
                  <c:v>44119</c:v>
                </c:pt>
                <c:pt idx="3338">
                  <c:v>44120</c:v>
                </c:pt>
                <c:pt idx="3339">
                  <c:v>44123</c:v>
                </c:pt>
                <c:pt idx="3340">
                  <c:v>44124</c:v>
                </c:pt>
                <c:pt idx="3341">
                  <c:v>44125</c:v>
                </c:pt>
                <c:pt idx="3342">
                  <c:v>44126</c:v>
                </c:pt>
                <c:pt idx="3343">
                  <c:v>44127</c:v>
                </c:pt>
                <c:pt idx="3344">
                  <c:v>44130</c:v>
                </c:pt>
                <c:pt idx="3345">
                  <c:v>44131</c:v>
                </c:pt>
                <c:pt idx="3346">
                  <c:v>44132</c:v>
                </c:pt>
                <c:pt idx="3347">
                  <c:v>44133</c:v>
                </c:pt>
                <c:pt idx="3348">
                  <c:v>44134</c:v>
                </c:pt>
                <c:pt idx="3349">
                  <c:v>44137</c:v>
                </c:pt>
                <c:pt idx="3350">
                  <c:v>44138</c:v>
                </c:pt>
                <c:pt idx="3351">
                  <c:v>44139</c:v>
                </c:pt>
                <c:pt idx="3352">
                  <c:v>44140</c:v>
                </c:pt>
                <c:pt idx="3353">
                  <c:v>44141</c:v>
                </c:pt>
                <c:pt idx="3354">
                  <c:v>44144</c:v>
                </c:pt>
                <c:pt idx="3355">
                  <c:v>44145</c:v>
                </c:pt>
                <c:pt idx="3356">
                  <c:v>44146</c:v>
                </c:pt>
                <c:pt idx="3357">
                  <c:v>44147</c:v>
                </c:pt>
                <c:pt idx="3358">
                  <c:v>44148</c:v>
                </c:pt>
                <c:pt idx="3359">
                  <c:v>44151</c:v>
                </c:pt>
                <c:pt idx="3360">
                  <c:v>44152</c:v>
                </c:pt>
                <c:pt idx="3361">
                  <c:v>44153</c:v>
                </c:pt>
                <c:pt idx="3362">
                  <c:v>44154</c:v>
                </c:pt>
                <c:pt idx="3363">
                  <c:v>44155</c:v>
                </c:pt>
                <c:pt idx="3364">
                  <c:v>44158</c:v>
                </c:pt>
                <c:pt idx="3365">
                  <c:v>44159</c:v>
                </c:pt>
                <c:pt idx="3366">
                  <c:v>44160</c:v>
                </c:pt>
                <c:pt idx="3367">
                  <c:v>44161</c:v>
                </c:pt>
                <c:pt idx="3368">
                  <c:v>44162</c:v>
                </c:pt>
                <c:pt idx="3369">
                  <c:v>44165</c:v>
                </c:pt>
                <c:pt idx="3370">
                  <c:v>44166</c:v>
                </c:pt>
                <c:pt idx="3371">
                  <c:v>44167</c:v>
                </c:pt>
                <c:pt idx="3372">
                  <c:v>44168</c:v>
                </c:pt>
                <c:pt idx="3373">
                  <c:v>44169</c:v>
                </c:pt>
                <c:pt idx="3374">
                  <c:v>44172</c:v>
                </c:pt>
                <c:pt idx="3375">
                  <c:v>44173</c:v>
                </c:pt>
                <c:pt idx="3376">
                  <c:v>44174</c:v>
                </c:pt>
                <c:pt idx="3377">
                  <c:v>44175</c:v>
                </c:pt>
                <c:pt idx="3378">
                  <c:v>44176</c:v>
                </c:pt>
                <c:pt idx="3379">
                  <c:v>44179</c:v>
                </c:pt>
                <c:pt idx="3380">
                  <c:v>44180</c:v>
                </c:pt>
                <c:pt idx="3381">
                  <c:v>44181</c:v>
                </c:pt>
                <c:pt idx="3382">
                  <c:v>44182</c:v>
                </c:pt>
                <c:pt idx="3383">
                  <c:v>44183</c:v>
                </c:pt>
                <c:pt idx="3384">
                  <c:v>44186</c:v>
                </c:pt>
                <c:pt idx="3385">
                  <c:v>44187</c:v>
                </c:pt>
                <c:pt idx="3386">
                  <c:v>44188</c:v>
                </c:pt>
                <c:pt idx="3387">
                  <c:v>44189</c:v>
                </c:pt>
                <c:pt idx="3388">
                  <c:v>44190</c:v>
                </c:pt>
                <c:pt idx="3389">
                  <c:v>44193</c:v>
                </c:pt>
                <c:pt idx="3390">
                  <c:v>44194</c:v>
                </c:pt>
                <c:pt idx="3391">
                  <c:v>44195</c:v>
                </c:pt>
                <c:pt idx="3392">
                  <c:v>44196</c:v>
                </c:pt>
                <c:pt idx="3393">
                  <c:v>44197</c:v>
                </c:pt>
                <c:pt idx="3394">
                  <c:v>44200</c:v>
                </c:pt>
                <c:pt idx="3395">
                  <c:v>44201</c:v>
                </c:pt>
                <c:pt idx="3396">
                  <c:v>44202</c:v>
                </c:pt>
                <c:pt idx="3397">
                  <c:v>44203</c:v>
                </c:pt>
                <c:pt idx="3398">
                  <c:v>44204</c:v>
                </c:pt>
                <c:pt idx="3399">
                  <c:v>44207</c:v>
                </c:pt>
                <c:pt idx="3400">
                  <c:v>44208</c:v>
                </c:pt>
                <c:pt idx="3401">
                  <c:v>44209</c:v>
                </c:pt>
                <c:pt idx="3402">
                  <c:v>44210</c:v>
                </c:pt>
                <c:pt idx="3403">
                  <c:v>44211</c:v>
                </c:pt>
                <c:pt idx="3404">
                  <c:v>44214</c:v>
                </c:pt>
                <c:pt idx="3405">
                  <c:v>44215</c:v>
                </c:pt>
                <c:pt idx="3406">
                  <c:v>44216</c:v>
                </c:pt>
                <c:pt idx="3407">
                  <c:v>44217</c:v>
                </c:pt>
                <c:pt idx="3408">
                  <c:v>44218</c:v>
                </c:pt>
                <c:pt idx="3409">
                  <c:v>44221</c:v>
                </c:pt>
                <c:pt idx="3410">
                  <c:v>44222</c:v>
                </c:pt>
                <c:pt idx="3411">
                  <c:v>44223</c:v>
                </c:pt>
                <c:pt idx="3412">
                  <c:v>44224</c:v>
                </c:pt>
                <c:pt idx="3413">
                  <c:v>44225</c:v>
                </c:pt>
                <c:pt idx="3414">
                  <c:v>44228</c:v>
                </c:pt>
                <c:pt idx="3415">
                  <c:v>44229</c:v>
                </c:pt>
                <c:pt idx="3416">
                  <c:v>44230</c:v>
                </c:pt>
                <c:pt idx="3417">
                  <c:v>44231</c:v>
                </c:pt>
                <c:pt idx="3418">
                  <c:v>44232</c:v>
                </c:pt>
                <c:pt idx="3419">
                  <c:v>44235</c:v>
                </c:pt>
                <c:pt idx="3420">
                  <c:v>44236</c:v>
                </c:pt>
                <c:pt idx="3421">
                  <c:v>44237</c:v>
                </c:pt>
                <c:pt idx="3422">
                  <c:v>44238</c:v>
                </c:pt>
                <c:pt idx="3423">
                  <c:v>44239</c:v>
                </c:pt>
                <c:pt idx="3424">
                  <c:v>44242</c:v>
                </c:pt>
                <c:pt idx="3425">
                  <c:v>44243</c:v>
                </c:pt>
                <c:pt idx="3426">
                  <c:v>44244</c:v>
                </c:pt>
                <c:pt idx="3427">
                  <c:v>44245</c:v>
                </c:pt>
                <c:pt idx="3428">
                  <c:v>44246</c:v>
                </c:pt>
                <c:pt idx="3429">
                  <c:v>44249</c:v>
                </c:pt>
                <c:pt idx="3430">
                  <c:v>44250</c:v>
                </c:pt>
                <c:pt idx="3431">
                  <c:v>44251</c:v>
                </c:pt>
                <c:pt idx="3432">
                  <c:v>44252</c:v>
                </c:pt>
                <c:pt idx="3433">
                  <c:v>44253</c:v>
                </c:pt>
                <c:pt idx="3434">
                  <c:v>44256</c:v>
                </c:pt>
                <c:pt idx="3435">
                  <c:v>44257</c:v>
                </c:pt>
                <c:pt idx="3436">
                  <c:v>44258</c:v>
                </c:pt>
                <c:pt idx="3437">
                  <c:v>44259</c:v>
                </c:pt>
                <c:pt idx="3438">
                  <c:v>44260</c:v>
                </c:pt>
                <c:pt idx="3439">
                  <c:v>44263</c:v>
                </c:pt>
                <c:pt idx="3440">
                  <c:v>44264</c:v>
                </c:pt>
                <c:pt idx="3441">
                  <c:v>44265</c:v>
                </c:pt>
                <c:pt idx="3442">
                  <c:v>44266</c:v>
                </c:pt>
                <c:pt idx="3443">
                  <c:v>44267</c:v>
                </c:pt>
                <c:pt idx="3444">
                  <c:v>44270</c:v>
                </c:pt>
                <c:pt idx="3445">
                  <c:v>44271</c:v>
                </c:pt>
                <c:pt idx="3446">
                  <c:v>44272</c:v>
                </c:pt>
                <c:pt idx="3447">
                  <c:v>44273</c:v>
                </c:pt>
                <c:pt idx="3448">
                  <c:v>44274</c:v>
                </c:pt>
                <c:pt idx="3449">
                  <c:v>44277</c:v>
                </c:pt>
                <c:pt idx="3450">
                  <c:v>44278</c:v>
                </c:pt>
                <c:pt idx="3451">
                  <c:v>44279</c:v>
                </c:pt>
                <c:pt idx="3452">
                  <c:v>44280</c:v>
                </c:pt>
                <c:pt idx="3453">
                  <c:v>44281</c:v>
                </c:pt>
                <c:pt idx="3454">
                  <c:v>44284</c:v>
                </c:pt>
                <c:pt idx="3455">
                  <c:v>44285</c:v>
                </c:pt>
                <c:pt idx="3456">
                  <c:v>44286</c:v>
                </c:pt>
                <c:pt idx="3457">
                  <c:v>44287</c:v>
                </c:pt>
                <c:pt idx="3458">
                  <c:v>44288</c:v>
                </c:pt>
                <c:pt idx="3459">
                  <c:v>44291</c:v>
                </c:pt>
                <c:pt idx="3460">
                  <c:v>44292</c:v>
                </c:pt>
                <c:pt idx="3461">
                  <c:v>44293</c:v>
                </c:pt>
                <c:pt idx="3462">
                  <c:v>44294</c:v>
                </c:pt>
                <c:pt idx="3463">
                  <c:v>44295</c:v>
                </c:pt>
                <c:pt idx="3464">
                  <c:v>44298</c:v>
                </c:pt>
                <c:pt idx="3465">
                  <c:v>44299</c:v>
                </c:pt>
                <c:pt idx="3466">
                  <c:v>44300</c:v>
                </c:pt>
                <c:pt idx="3467">
                  <c:v>44301</c:v>
                </c:pt>
                <c:pt idx="3468">
                  <c:v>44302</c:v>
                </c:pt>
                <c:pt idx="3469">
                  <c:v>44305</c:v>
                </c:pt>
                <c:pt idx="3470">
                  <c:v>44306</c:v>
                </c:pt>
                <c:pt idx="3471">
                  <c:v>44307</c:v>
                </c:pt>
                <c:pt idx="3472">
                  <c:v>44308</c:v>
                </c:pt>
                <c:pt idx="3473">
                  <c:v>44309</c:v>
                </c:pt>
                <c:pt idx="3474">
                  <c:v>44312</c:v>
                </c:pt>
                <c:pt idx="3475">
                  <c:v>44313</c:v>
                </c:pt>
                <c:pt idx="3476">
                  <c:v>44314</c:v>
                </c:pt>
                <c:pt idx="3477">
                  <c:v>44315</c:v>
                </c:pt>
                <c:pt idx="3478">
                  <c:v>44316</c:v>
                </c:pt>
                <c:pt idx="3479">
                  <c:v>44319</c:v>
                </c:pt>
                <c:pt idx="3480">
                  <c:v>44320</c:v>
                </c:pt>
                <c:pt idx="3481">
                  <c:v>44321</c:v>
                </c:pt>
                <c:pt idx="3482">
                  <c:v>44322</c:v>
                </c:pt>
                <c:pt idx="3483">
                  <c:v>44323</c:v>
                </c:pt>
                <c:pt idx="3484">
                  <c:v>44326</c:v>
                </c:pt>
                <c:pt idx="3485">
                  <c:v>44327</c:v>
                </c:pt>
                <c:pt idx="3486">
                  <c:v>44328</c:v>
                </c:pt>
                <c:pt idx="3487">
                  <c:v>44329</c:v>
                </c:pt>
                <c:pt idx="3488">
                  <c:v>44330</c:v>
                </c:pt>
                <c:pt idx="3489">
                  <c:v>44333</c:v>
                </c:pt>
                <c:pt idx="3490">
                  <c:v>44334</c:v>
                </c:pt>
                <c:pt idx="3491">
                  <c:v>44335</c:v>
                </c:pt>
                <c:pt idx="3492">
                  <c:v>44336</c:v>
                </c:pt>
                <c:pt idx="3493">
                  <c:v>44337</c:v>
                </c:pt>
                <c:pt idx="3494">
                  <c:v>44340</c:v>
                </c:pt>
                <c:pt idx="3495">
                  <c:v>44341</c:v>
                </c:pt>
                <c:pt idx="3496">
                  <c:v>44342</c:v>
                </c:pt>
                <c:pt idx="3497">
                  <c:v>44343</c:v>
                </c:pt>
                <c:pt idx="3498">
                  <c:v>44344</c:v>
                </c:pt>
                <c:pt idx="3499">
                  <c:v>44347</c:v>
                </c:pt>
                <c:pt idx="3500">
                  <c:v>44348</c:v>
                </c:pt>
                <c:pt idx="3501">
                  <c:v>44349</c:v>
                </c:pt>
                <c:pt idx="3502">
                  <c:v>44350</c:v>
                </c:pt>
                <c:pt idx="3503">
                  <c:v>44351</c:v>
                </c:pt>
                <c:pt idx="3504">
                  <c:v>44354</c:v>
                </c:pt>
                <c:pt idx="3505">
                  <c:v>44355</c:v>
                </c:pt>
                <c:pt idx="3506">
                  <c:v>44356</c:v>
                </c:pt>
                <c:pt idx="3507">
                  <c:v>44357</c:v>
                </c:pt>
                <c:pt idx="3508">
                  <c:v>44358</c:v>
                </c:pt>
                <c:pt idx="3509">
                  <c:v>44361</c:v>
                </c:pt>
                <c:pt idx="3510">
                  <c:v>44362</c:v>
                </c:pt>
                <c:pt idx="3511">
                  <c:v>44363</c:v>
                </c:pt>
                <c:pt idx="3512">
                  <c:v>44364</c:v>
                </c:pt>
                <c:pt idx="3513">
                  <c:v>44365</c:v>
                </c:pt>
                <c:pt idx="3514">
                  <c:v>44368</c:v>
                </c:pt>
                <c:pt idx="3515">
                  <c:v>44369</c:v>
                </c:pt>
                <c:pt idx="3516">
                  <c:v>44370</c:v>
                </c:pt>
                <c:pt idx="3517">
                  <c:v>44371</c:v>
                </c:pt>
                <c:pt idx="3518">
                  <c:v>44372</c:v>
                </c:pt>
                <c:pt idx="3519">
                  <c:v>44375</c:v>
                </c:pt>
                <c:pt idx="3520">
                  <c:v>44376</c:v>
                </c:pt>
                <c:pt idx="3521">
                  <c:v>44377</c:v>
                </c:pt>
                <c:pt idx="3522">
                  <c:v>44378</c:v>
                </c:pt>
                <c:pt idx="3523">
                  <c:v>44379</c:v>
                </c:pt>
                <c:pt idx="3524">
                  <c:v>44382</c:v>
                </c:pt>
                <c:pt idx="3525">
                  <c:v>44383</c:v>
                </c:pt>
                <c:pt idx="3526">
                  <c:v>44384</c:v>
                </c:pt>
                <c:pt idx="3527">
                  <c:v>44385</c:v>
                </c:pt>
                <c:pt idx="3528">
                  <c:v>44386</c:v>
                </c:pt>
                <c:pt idx="3529">
                  <c:v>44389</c:v>
                </c:pt>
                <c:pt idx="3530">
                  <c:v>44390</c:v>
                </c:pt>
                <c:pt idx="3531">
                  <c:v>44391</c:v>
                </c:pt>
                <c:pt idx="3532">
                  <c:v>44392</c:v>
                </c:pt>
                <c:pt idx="3533">
                  <c:v>44393</c:v>
                </c:pt>
                <c:pt idx="3534">
                  <c:v>44396</c:v>
                </c:pt>
                <c:pt idx="3535">
                  <c:v>44397</c:v>
                </c:pt>
                <c:pt idx="3536">
                  <c:v>44398</c:v>
                </c:pt>
                <c:pt idx="3537">
                  <c:v>44399</c:v>
                </c:pt>
                <c:pt idx="3538">
                  <c:v>44400</c:v>
                </c:pt>
                <c:pt idx="3539">
                  <c:v>44403</c:v>
                </c:pt>
                <c:pt idx="3540">
                  <c:v>44404</c:v>
                </c:pt>
                <c:pt idx="3541">
                  <c:v>44405</c:v>
                </c:pt>
                <c:pt idx="3542">
                  <c:v>44406</c:v>
                </c:pt>
                <c:pt idx="3543">
                  <c:v>44407</c:v>
                </c:pt>
                <c:pt idx="3544">
                  <c:v>44410</c:v>
                </c:pt>
                <c:pt idx="3545">
                  <c:v>44411</c:v>
                </c:pt>
                <c:pt idx="3546">
                  <c:v>44412</c:v>
                </c:pt>
                <c:pt idx="3547">
                  <c:v>44413</c:v>
                </c:pt>
                <c:pt idx="3548">
                  <c:v>44414</c:v>
                </c:pt>
                <c:pt idx="3549">
                  <c:v>44417</c:v>
                </c:pt>
                <c:pt idx="3550">
                  <c:v>44418</c:v>
                </c:pt>
                <c:pt idx="3551">
                  <c:v>44419</c:v>
                </c:pt>
                <c:pt idx="3552">
                  <c:v>44420</c:v>
                </c:pt>
                <c:pt idx="3553">
                  <c:v>44421</c:v>
                </c:pt>
                <c:pt idx="3554">
                  <c:v>44424</c:v>
                </c:pt>
                <c:pt idx="3555">
                  <c:v>44425</c:v>
                </c:pt>
                <c:pt idx="3556">
                  <c:v>44426</c:v>
                </c:pt>
                <c:pt idx="3557">
                  <c:v>44427</c:v>
                </c:pt>
                <c:pt idx="3558">
                  <c:v>44428</c:v>
                </c:pt>
                <c:pt idx="3559">
                  <c:v>44431</c:v>
                </c:pt>
                <c:pt idx="3560">
                  <c:v>44432</c:v>
                </c:pt>
                <c:pt idx="3561">
                  <c:v>44433</c:v>
                </c:pt>
                <c:pt idx="3562">
                  <c:v>44434</c:v>
                </c:pt>
                <c:pt idx="3563">
                  <c:v>44435</c:v>
                </c:pt>
                <c:pt idx="3564">
                  <c:v>44438</c:v>
                </c:pt>
                <c:pt idx="3565">
                  <c:v>44439</c:v>
                </c:pt>
                <c:pt idx="3566">
                  <c:v>44440</c:v>
                </c:pt>
                <c:pt idx="3567">
                  <c:v>44441</c:v>
                </c:pt>
                <c:pt idx="3568">
                  <c:v>44442</c:v>
                </c:pt>
                <c:pt idx="3569">
                  <c:v>44445</c:v>
                </c:pt>
                <c:pt idx="3570">
                  <c:v>44446</c:v>
                </c:pt>
                <c:pt idx="3571">
                  <c:v>44447</c:v>
                </c:pt>
                <c:pt idx="3572">
                  <c:v>44448</c:v>
                </c:pt>
                <c:pt idx="3573">
                  <c:v>44449</c:v>
                </c:pt>
                <c:pt idx="3574">
                  <c:v>44452</c:v>
                </c:pt>
                <c:pt idx="3575">
                  <c:v>44453</c:v>
                </c:pt>
                <c:pt idx="3576">
                  <c:v>44454</c:v>
                </c:pt>
                <c:pt idx="3577">
                  <c:v>44455</c:v>
                </c:pt>
                <c:pt idx="3578">
                  <c:v>44456</c:v>
                </c:pt>
                <c:pt idx="3579">
                  <c:v>44459</c:v>
                </c:pt>
                <c:pt idx="3580">
                  <c:v>44460</c:v>
                </c:pt>
                <c:pt idx="3581">
                  <c:v>44461</c:v>
                </c:pt>
                <c:pt idx="3582">
                  <c:v>44462</c:v>
                </c:pt>
                <c:pt idx="3583">
                  <c:v>44463</c:v>
                </c:pt>
                <c:pt idx="3584">
                  <c:v>44466</c:v>
                </c:pt>
                <c:pt idx="3585">
                  <c:v>44467</c:v>
                </c:pt>
                <c:pt idx="3586">
                  <c:v>44468</c:v>
                </c:pt>
                <c:pt idx="3587">
                  <c:v>44469</c:v>
                </c:pt>
                <c:pt idx="3588">
                  <c:v>44470</c:v>
                </c:pt>
                <c:pt idx="3589">
                  <c:v>44473</c:v>
                </c:pt>
                <c:pt idx="3590">
                  <c:v>44474</c:v>
                </c:pt>
                <c:pt idx="3591">
                  <c:v>44475</c:v>
                </c:pt>
                <c:pt idx="3592">
                  <c:v>44476</c:v>
                </c:pt>
                <c:pt idx="3593">
                  <c:v>44477</c:v>
                </c:pt>
                <c:pt idx="3594">
                  <c:v>44480</c:v>
                </c:pt>
                <c:pt idx="3595">
                  <c:v>44481</c:v>
                </c:pt>
                <c:pt idx="3596">
                  <c:v>44482</c:v>
                </c:pt>
                <c:pt idx="3597">
                  <c:v>44483</c:v>
                </c:pt>
                <c:pt idx="3598">
                  <c:v>44484</c:v>
                </c:pt>
                <c:pt idx="3599">
                  <c:v>44487</c:v>
                </c:pt>
                <c:pt idx="3600">
                  <c:v>44488</c:v>
                </c:pt>
                <c:pt idx="3601">
                  <c:v>44489</c:v>
                </c:pt>
                <c:pt idx="3602">
                  <c:v>44490</c:v>
                </c:pt>
                <c:pt idx="3603">
                  <c:v>44491</c:v>
                </c:pt>
                <c:pt idx="3604">
                  <c:v>44494</c:v>
                </c:pt>
                <c:pt idx="3605">
                  <c:v>44495</c:v>
                </c:pt>
                <c:pt idx="3606">
                  <c:v>44496</c:v>
                </c:pt>
                <c:pt idx="3607">
                  <c:v>44497</c:v>
                </c:pt>
                <c:pt idx="3608">
                  <c:v>44498</c:v>
                </c:pt>
                <c:pt idx="3609">
                  <c:v>44501</c:v>
                </c:pt>
                <c:pt idx="3610">
                  <c:v>44502</c:v>
                </c:pt>
                <c:pt idx="3611">
                  <c:v>44503</c:v>
                </c:pt>
                <c:pt idx="3612">
                  <c:v>44504</c:v>
                </c:pt>
                <c:pt idx="3613">
                  <c:v>44505</c:v>
                </c:pt>
                <c:pt idx="3614">
                  <c:v>44508</c:v>
                </c:pt>
                <c:pt idx="3615">
                  <c:v>44509</c:v>
                </c:pt>
                <c:pt idx="3616">
                  <c:v>44510</c:v>
                </c:pt>
                <c:pt idx="3617">
                  <c:v>44511</c:v>
                </c:pt>
                <c:pt idx="3618">
                  <c:v>44512</c:v>
                </c:pt>
                <c:pt idx="3619">
                  <c:v>44515</c:v>
                </c:pt>
                <c:pt idx="3620">
                  <c:v>44516</c:v>
                </c:pt>
                <c:pt idx="3621">
                  <c:v>44517</c:v>
                </c:pt>
                <c:pt idx="3622">
                  <c:v>44518</c:v>
                </c:pt>
                <c:pt idx="3623">
                  <c:v>44519</c:v>
                </c:pt>
                <c:pt idx="3624">
                  <c:v>44522</c:v>
                </c:pt>
                <c:pt idx="3625">
                  <c:v>44523</c:v>
                </c:pt>
                <c:pt idx="3626">
                  <c:v>44524</c:v>
                </c:pt>
                <c:pt idx="3627">
                  <c:v>44525</c:v>
                </c:pt>
                <c:pt idx="3628">
                  <c:v>44526</c:v>
                </c:pt>
                <c:pt idx="3629">
                  <c:v>44529</c:v>
                </c:pt>
                <c:pt idx="3630">
                  <c:v>44530</c:v>
                </c:pt>
                <c:pt idx="3631">
                  <c:v>44531</c:v>
                </c:pt>
                <c:pt idx="3632">
                  <c:v>44532</c:v>
                </c:pt>
                <c:pt idx="3633">
                  <c:v>44533</c:v>
                </c:pt>
                <c:pt idx="3634">
                  <c:v>44536</c:v>
                </c:pt>
                <c:pt idx="3635">
                  <c:v>44537</c:v>
                </c:pt>
                <c:pt idx="3636">
                  <c:v>44538</c:v>
                </c:pt>
                <c:pt idx="3637">
                  <c:v>44539</c:v>
                </c:pt>
                <c:pt idx="3638">
                  <c:v>44540</c:v>
                </c:pt>
                <c:pt idx="3639">
                  <c:v>44543</c:v>
                </c:pt>
                <c:pt idx="3640">
                  <c:v>44544</c:v>
                </c:pt>
                <c:pt idx="3641">
                  <c:v>44545</c:v>
                </c:pt>
                <c:pt idx="3642">
                  <c:v>44546</c:v>
                </c:pt>
                <c:pt idx="3643">
                  <c:v>44547</c:v>
                </c:pt>
                <c:pt idx="3644">
                  <c:v>44550</c:v>
                </c:pt>
                <c:pt idx="3645">
                  <c:v>44551</c:v>
                </c:pt>
                <c:pt idx="3646">
                  <c:v>44552</c:v>
                </c:pt>
                <c:pt idx="3647">
                  <c:v>44553</c:v>
                </c:pt>
                <c:pt idx="3648">
                  <c:v>44554</c:v>
                </c:pt>
                <c:pt idx="3649">
                  <c:v>44557</c:v>
                </c:pt>
                <c:pt idx="3650">
                  <c:v>44558</c:v>
                </c:pt>
                <c:pt idx="3651">
                  <c:v>44559</c:v>
                </c:pt>
                <c:pt idx="3652">
                  <c:v>44560</c:v>
                </c:pt>
                <c:pt idx="3653">
                  <c:v>44561</c:v>
                </c:pt>
                <c:pt idx="3654">
                  <c:v>44564</c:v>
                </c:pt>
                <c:pt idx="3655">
                  <c:v>44565</c:v>
                </c:pt>
                <c:pt idx="3656">
                  <c:v>44566</c:v>
                </c:pt>
                <c:pt idx="3657">
                  <c:v>44567</c:v>
                </c:pt>
                <c:pt idx="3658">
                  <c:v>44568</c:v>
                </c:pt>
                <c:pt idx="3659">
                  <c:v>44571</c:v>
                </c:pt>
                <c:pt idx="3660">
                  <c:v>44572</c:v>
                </c:pt>
                <c:pt idx="3661">
                  <c:v>44573</c:v>
                </c:pt>
                <c:pt idx="3662">
                  <c:v>44574</c:v>
                </c:pt>
                <c:pt idx="3663">
                  <c:v>44575</c:v>
                </c:pt>
                <c:pt idx="3664">
                  <c:v>44578</c:v>
                </c:pt>
                <c:pt idx="3665">
                  <c:v>44579</c:v>
                </c:pt>
                <c:pt idx="3666">
                  <c:v>44580</c:v>
                </c:pt>
                <c:pt idx="3667">
                  <c:v>44581</c:v>
                </c:pt>
                <c:pt idx="3668">
                  <c:v>44582</c:v>
                </c:pt>
                <c:pt idx="3669">
                  <c:v>44585</c:v>
                </c:pt>
                <c:pt idx="3670">
                  <c:v>44586</c:v>
                </c:pt>
                <c:pt idx="3671">
                  <c:v>44587</c:v>
                </c:pt>
                <c:pt idx="3672">
                  <c:v>44588</c:v>
                </c:pt>
                <c:pt idx="3673">
                  <c:v>44589</c:v>
                </c:pt>
                <c:pt idx="3674">
                  <c:v>44592</c:v>
                </c:pt>
                <c:pt idx="3675">
                  <c:v>44593</c:v>
                </c:pt>
                <c:pt idx="3676">
                  <c:v>44594</c:v>
                </c:pt>
                <c:pt idx="3677">
                  <c:v>44595</c:v>
                </c:pt>
                <c:pt idx="3678">
                  <c:v>44596</c:v>
                </c:pt>
                <c:pt idx="3679">
                  <c:v>44599</c:v>
                </c:pt>
                <c:pt idx="3680">
                  <c:v>44600</c:v>
                </c:pt>
                <c:pt idx="3681">
                  <c:v>44601</c:v>
                </c:pt>
                <c:pt idx="3682">
                  <c:v>44602</c:v>
                </c:pt>
                <c:pt idx="3683">
                  <c:v>44603</c:v>
                </c:pt>
                <c:pt idx="3684">
                  <c:v>44606</c:v>
                </c:pt>
                <c:pt idx="3685">
                  <c:v>44607</c:v>
                </c:pt>
                <c:pt idx="3686">
                  <c:v>44608</c:v>
                </c:pt>
                <c:pt idx="3687">
                  <c:v>44609</c:v>
                </c:pt>
                <c:pt idx="3688">
                  <c:v>44610</c:v>
                </c:pt>
                <c:pt idx="3689">
                  <c:v>44613</c:v>
                </c:pt>
                <c:pt idx="3690">
                  <c:v>44614</c:v>
                </c:pt>
                <c:pt idx="3691">
                  <c:v>44615</c:v>
                </c:pt>
                <c:pt idx="3692">
                  <c:v>44616</c:v>
                </c:pt>
                <c:pt idx="3693">
                  <c:v>44617</c:v>
                </c:pt>
                <c:pt idx="3694">
                  <c:v>44620</c:v>
                </c:pt>
                <c:pt idx="3695">
                  <c:v>44621</c:v>
                </c:pt>
                <c:pt idx="3696">
                  <c:v>44622</c:v>
                </c:pt>
                <c:pt idx="3697">
                  <c:v>44623</c:v>
                </c:pt>
                <c:pt idx="3698">
                  <c:v>44624</c:v>
                </c:pt>
                <c:pt idx="3699">
                  <c:v>44627</c:v>
                </c:pt>
                <c:pt idx="3700">
                  <c:v>44628</c:v>
                </c:pt>
                <c:pt idx="3701">
                  <c:v>44629</c:v>
                </c:pt>
                <c:pt idx="3702">
                  <c:v>44630</c:v>
                </c:pt>
                <c:pt idx="3703">
                  <c:v>44631</c:v>
                </c:pt>
                <c:pt idx="3704">
                  <c:v>44634</c:v>
                </c:pt>
                <c:pt idx="3705">
                  <c:v>44635</c:v>
                </c:pt>
                <c:pt idx="3706">
                  <c:v>44636</c:v>
                </c:pt>
                <c:pt idx="3707">
                  <c:v>44637</c:v>
                </c:pt>
                <c:pt idx="3708">
                  <c:v>44638</c:v>
                </c:pt>
                <c:pt idx="3709">
                  <c:v>44641</c:v>
                </c:pt>
                <c:pt idx="3710">
                  <c:v>44642</c:v>
                </c:pt>
                <c:pt idx="3711">
                  <c:v>44643</c:v>
                </c:pt>
                <c:pt idx="3712">
                  <c:v>44644</c:v>
                </c:pt>
                <c:pt idx="3713">
                  <c:v>44645</c:v>
                </c:pt>
                <c:pt idx="3714">
                  <c:v>44648</c:v>
                </c:pt>
                <c:pt idx="3715">
                  <c:v>44649</c:v>
                </c:pt>
                <c:pt idx="3716">
                  <c:v>44650</c:v>
                </c:pt>
                <c:pt idx="3717">
                  <c:v>44651</c:v>
                </c:pt>
                <c:pt idx="3718">
                  <c:v>44652</c:v>
                </c:pt>
                <c:pt idx="3719">
                  <c:v>44655</c:v>
                </c:pt>
                <c:pt idx="3720">
                  <c:v>44656</c:v>
                </c:pt>
                <c:pt idx="3721">
                  <c:v>44657</c:v>
                </c:pt>
                <c:pt idx="3722">
                  <c:v>44658</c:v>
                </c:pt>
                <c:pt idx="3723">
                  <c:v>44659</c:v>
                </c:pt>
                <c:pt idx="3724">
                  <c:v>44662</c:v>
                </c:pt>
                <c:pt idx="3725">
                  <c:v>44663</c:v>
                </c:pt>
                <c:pt idx="3726">
                  <c:v>44664</c:v>
                </c:pt>
                <c:pt idx="3727">
                  <c:v>44665</c:v>
                </c:pt>
                <c:pt idx="3728">
                  <c:v>44666</c:v>
                </c:pt>
                <c:pt idx="3729">
                  <c:v>44669</c:v>
                </c:pt>
                <c:pt idx="3730">
                  <c:v>44670</c:v>
                </c:pt>
                <c:pt idx="3731">
                  <c:v>44671</c:v>
                </c:pt>
                <c:pt idx="3732">
                  <c:v>44672</c:v>
                </c:pt>
                <c:pt idx="3733">
                  <c:v>44673</c:v>
                </c:pt>
                <c:pt idx="3734">
                  <c:v>44676</c:v>
                </c:pt>
                <c:pt idx="3735">
                  <c:v>44677</c:v>
                </c:pt>
                <c:pt idx="3736">
                  <c:v>44678</c:v>
                </c:pt>
                <c:pt idx="3737">
                  <c:v>44679</c:v>
                </c:pt>
                <c:pt idx="3738">
                  <c:v>44680</c:v>
                </c:pt>
                <c:pt idx="3739">
                  <c:v>44683</c:v>
                </c:pt>
                <c:pt idx="3740">
                  <c:v>44684</c:v>
                </c:pt>
                <c:pt idx="3741">
                  <c:v>44685</c:v>
                </c:pt>
                <c:pt idx="3742">
                  <c:v>44686</c:v>
                </c:pt>
                <c:pt idx="3743">
                  <c:v>44687</c:v>
                </c:pt>
                <c:pt idx="3744">
                  <c:v>44690</c:v>
                </c:pt>
                <c:pt idx="3745">
                  <c:v>44691</c:v>
                </c:pt>
                <c:pt idx="3746">
                  <c:v>44692</c:v>
                </c:pt>
                <c:pt idx="3747">
                  <c:v>44693</c:v>
                </c:pt>
                <c:pt idx="3748">
                  <c:v>44694</c:v>
                </c:pt>
                <c:pt idx="3749">
                  <c:v>44697</c:v>
                </c:pt>
                <c:pt idx="3750">
                  <c:v>44698</c:v>
                </c:pt>
                <c:pt idx="3751">
                  <c:v>44699</c:v>
                </c:pt>
                <c:pt idx="3752">
                  <c:v>44700</c:v>
                </c:pt>
                <c:pt idx="3753">
                  <c:v>44701</c:v>
                </c:pt>
                <c:pt idx="3754">
                  <c:v>44704</c:v>
                </c:pt>
                <c:pt idx="3755">
                  <c:v>44705</c:v>
                </c:pt>
                <c:pt idx="3756">
                  <c:v>44706</c:v>
                </c:pt>
                <c:pt idx="3757">
                  <c:v>44707</c:v>
                </c:pt>
                <c:pt idx="3758">
                  <c:v>44708</c:v>
                </c:pt>
                <c:pt idx="3759">
                  <c:v>44711</c:v>
                </c:pt>
                <c:pt idx="3760">
                  <c:v>44712</c:v>
                </c:pt>
                <c:pt idx="3761">
                  <c:v>44713</c:v>
                </c:pt>
                <c:pt idx="3762">
                  <c:v>44714</c:v>
                </c:pt>
                <c:pt idx="3763">
                  <c:v>44715</c:v>
                </c:pt>
                <c:pt idx="3764">
                  <c:v>44718</c:v>
                </c:pt>
                <c:pt idx="3765">
                  <c:v>44719</c:v>
                </c:pt>
                <c:pt idx="3766">
                  <c:v>44720</c:v>
                </c:pt>
                <c:pt idx="3767">
                  <c:v>44721</c:v>
                </c:pt>
                <c:pt idx="3768">
                  <c:v>44722</c:v>
                </c:pt>
                <c:pt idx="3769">
                  <c:v>44725</c:v>
                </c:pt>
                <c:pt idx="3770">
                  <c:v>44726</c:v>
                </c:pt>
                <c:pt idx="3771">
                  <c:v>44727</c:v>
                </c:pt>
                <c:pt idx="3772">
                  <c:v>44728</c:v>
                </c:pt>
                <c:pt idx="3773">
                  <c:v>44729</c:v>
                </c:pt>
                <c:pt idx="3774">
                  <c:v>44732</c:v>
                </c:pt>
                <c:pt idx="3775">
                  <c:v>44733</c:v>
                </c:pt>
                <c:pt idx="3776">
                  <c:v>44734</c:v>
                </c:pt>
                <c:pt idx="3777">
                  <c:v>44735</c:v>
                </c:pt>
                <c:pt idx="3778">
                  <c:v>44736</c:v>
                </c:pt>
                <c:pt idx="3779">
                  <c:v>44739</c:v>
                </c:pt>
                <c:pt idx="3780">
                  <c:v>44740</c:v>
                </c:pt>
                <c:pt idx="3781">
                  <c:v>44741</c:v>
                </c:pt>
                <c:pt idx="3782">
                  <c:v>44742</c:v>
                </c:pt>
                <c:pt idx="3783">
                  <c:v>44743</c:v>
                </c:pt>
                <c:pt idx="3784">
                  <c:v>44746</c:v>
                </c:pt>
                <c:pt idx="3785">
                  <c:v>44747</c:v>
                </c:pt>
                <c:pt idx="3786">
                  <c:v>44748</c:v>
                </c:pt>
                <c:pt idx="3787">
                  <c:v>44749</c:v>
                </c:pt>
                <c:pt idx="3788">
                  <c:v>44750</c:v>
                </c:pt>
                <c:pt idx="3789">
                  <c:v>44753</c:v>
                </c:pt>
                <c:pt idx="3790">
                  <c:v>44754</c:v>
                </c:pt>
                <c:pt idx="3791">
                  <c:v>44755</c:v>
                </c:pt>
                <c:pt idx="3792">
                  <c:v>44756</c:v>
                </c:pt>
                <c:pt idx="3793">
                  <c:v>44757</c:v>
                </c:pt>
                <c:pt idx="3794">
                  <c:v>44760</c:v>
                </c:pt>
                <c:pt idx="3795">
                  <c:v>44761</c:v>
                </c:pt>
                <c:pt idx="3796">
                  <c:v>44762</c:v>
                </c:pt>
                <c:pt idx="3797">
                  <c:v>44763</c:v>
                </c:pt>
                <c:pt idx="3798">
                  <c:v>44764</c:v>
                </c:pt>
                <c:pt idx="3799">
                  <c:v>44767</c:v>
                </c:pt>
                <c:pt idx="3800">
                  <c:v>44768</c:v>
                </c:pt>
                <c:pt idx="3801">
                  <c:v>44769</c:v>
                </c:pt>
                <c:pt idx="3802">
                  <c:v>44770</c:v>
                </c:pt>
                <c:pt idx="3803">
                  <c:v>44771</c:v>
                </c:pt>
                <c:pt idx="3804">
                  <c:v>44774</c:v>
                </c:pt>
                <c:pt idx="3805">
                  <c:v>44775</c:v>
                </c:pt>
                <c:pt idx="3806">
                  <c:v>44776</c:v>
                </c:pt>
                <c:pt idx="3807">
                  <c:v>44777</c:v>
                </c:pt>
                <c:pt idx="3808">
                  <c:v>44778</c:v>
                </c:pt>
                <c:pt idx="3809">
                  <c:v>44781</c:v>
                </c:pt>
                <c:pt idx="3810">
                  <c:v>44782</c:v>
                </c:pt>
                <c:pt idx="3811">
                  <c:v>44783</c:v>
                </c:pt>
                <c:pt idx="3812">
                  <c:v>44784</c:v>
                </c:pt>
                <c:pt idx="3813">
                  <c:v>44785</c:v>
                </c:pt>
                <c:pt idx="3814">
                  <c:v>44788</c:v>
                </c:pt>
                <c:pt idx="3815">
                  <c:v>44789</c:v>
                </c:pt>
                <c:pt idx="3816">
                  <c:v>44790</c:v>
                </c:pt>
                <c:pt idx="3817">
                  <c:v>44791</c:v>
                </c:pt>
                <c:pt idx="3818">
                  <c:v>44792</c:v>
                </c:pt>
                <c:pt idx="3819">
                  <c:v>44795</c:v>
                </c:pt>
                <c:pt idx="3820">
                  <c:v>44796</c:v>
                </c:pt>
                <c:pt idx="3821">
                  <c:v>44797</c:v>
                </c:pt>
                <c:pt idx="3822">
                  <c:v>44798</c:v>
                </c:pt>
                <c:pt idx="3823">
                  <c:v>44799</c:v>
                </c:pt>
                <c:pt idx="3824">
                  <c:v>44802</c:v>
                </c:pt>
                <c:pt idx="3825">
                  <c:v>44803</c:v>
                </c:pt>
                <c:pt idx="3826">
                  <c:v>44804</c:v>
                </c:pt>
                <c:pt idx="3827">
                  <c:v>44805</c:v>
                </c:pt>
                <c:pt idx="3828">
                  <c:v>44806</c:v>
                </c:pt>
                <c:pt idx="3829">
                  <c:v>44809</c:v>
                </c:pt>
                <c:pt idx="3830">
                  <c:v>44810</c:v>
                </c:pt>
                <c:pt idx="3831">
                  <c:v>44811</c:v>
                </c:pt>
                <c:pt idx="3832">
                  <c:v>44812</c:v>
                </c:pt>
                <c:pt idx="3833">
                  <c:v>44813</c:v>
                </c:pt>
                <c:pt idx="3834">
                  <c:v>44816</c:v>
                </c:pt>
                <c:pt idx="3835">
                  <c:v>44817</c:v>
                </c:pt>
                <c:pt idx="3836">
                  <c:v>44818</c:v>
                </c:pt>
                <c:pt idx="3837">
                  <c:v>44819</c:v>
                </c:pt>
                <c:pt idx="3838">
                  <c:v>44820</c:v>
                </c:pt>
                <c:pt idx="3839">
                  <c:v>44823</c:v>
                </c:pt>
                <c:pt idx="3840">
                  <c:v>44824</c:v>
                </c:pt>
                <c:pt idx="3841">
                  <c:v>44825</c:v>
                </c:pt>
                <c:pt idx="3842">
                  <c:v>44826</c:v>
                </c:pt>
                <c:pt idx="3843">
                  <c:v>44827</c:v>
                </c:pt>
                <c:pt idx="3844">
                  <c:v>44830</c:v>
                </c:pt>
                <c:pt idx="3845">
                  <c:v>44831</c:v>
                </c:pt>
                <c:pt idx="3846">
                  <c:v>44832</c:v>
                </c:pt>
                <c:pt idx="3847">
                  <c:v>44833</c:v>
                </c:pt>
                <c:pt idx="3848">
                  <c:v>44834</c:v>
                </c:pt>
                <c:pt idx="3849">
                  <c:v>44837</c:v>
                </c:pt>
                <c:pt idx="3850">
                  <c:v>44838</c:v>
                </c:pt>
                <c:pt idx="3851">
                  <c:v>44839</c:v>
                </c:pt>
                <c:pt idx="3852">
                  <c:v>44840</c:v>
                </c:pt>
                <c:pt idx="3853">
                  <c:v>44841</c:v>
                </c:pt>
                <c:pt idx="3854">
                  <c:v>44844</c:v>
                </c:pt>
                <c:pt idx="3855">
                  <c:v>44845</c:v>
                </c:pt>
                <c:pt idx="3856">
                  <c:v>44846</c:v>
                </c:pt>
                <c:pt idx="3857">
                  <c:v>44847</c:v>
                </c:pt>
                <c:pt idx="3858">
                  <c:v>44848</c:v>
                </c:pt>
                <c:pt idx="3859">
                  <c:v>44851</c:v>
                </c:pt>
                <c:pt idx="3860">
                  <c:v>44852</c:v>
                </c:pt>
                <c:pt idx="3861">
                  <c:v>44853</c:v>
                </c:pt>
                <c:pt idx="3862">
                  <c:v>44854</c:v>
                </c:pt>
                <c:pt idx="3863">
                  <c:v>44855</c:v>
                </c:pt>
                <c:pt idx="3864">
                  <c:v>44858</c:v>
                </c:pt>
                <c:pt idx="3865">
                  <c:v>44859</c:v>
                </c:pt>
                <c:pt idx="3866">
                  <c:v>44860</c:v>
                </c:pt>
                <c:pt idx="3867">
                  <c:v>44861</c:v>
                </c:pt>
                <c:pt idx="3868">
                  <c:v>44862</c:v>
                </c:pt>
                <c:pt idx="3869">
                  <c:v>44865</c:v>
                </c:pt>
                <c:pt idx="3870">
                  <c:v>44866</c:v>
                </c:pt>
                <c:pt idx="3871">
                  <c:v>44867</c:v>
                </c:pt>
                <c:pt idx="3872">
                  <c:v>44868</c:v>
                </c:pt>
                <c:pt idx="3873">
                  <c:v>44869</c:v>
                </c:pt>
                <c:pt idx="3874">
                  <c:v>44872</c:v>
                </c:pt>
                <c:pt idx="3875">
                  <c:v>44873</c:v>
                </c:pt>
                <c:pt idx="3876">
                  <c:v>44874</c:v>
                </c:pt>
                <c:pt idx="3877">
                  <c:v>44875</c:v>
                </c:pt>
                <c:pt idx="3878">
                  <c:v>44876</c:v>
                </c:pt>
                <c:pt idx="3879">
                  <c:v>44879</c:v>
                </c:pt>
                <c:pt idx="3880">
                  <c:v>44880</c:v>
                </c:pt>
                <c:pt idx="3881">
                  <c:v>44881</c:v>
                </c:pt>
                <c:pt idx="3882">
                  <c:v>44882</c:v>
                </c:pt>
                <c:pt idx="3883">
                  <c:v>44883</c:v>
                </c:pt>
                <c:pt idx="3884">
                  <c:v>44886</c:v>
                </c:pt>
                <c:pt idx="3885">
                  <c:v>44887</c:v>
                </c:pt>
                <c:pt idx="3886">
                  <c:v>44888</c:v>
                </c:pt>
                <c:pt idx="3887">
                  <c:v>44889</c:v>
                </c:pt>
                <c:pt idx="3888">
                  <c:v>44890</c:v>
                </c:pt>
                <c:pt idx="3889">
                  <c:v>44893</c:v>
                </c:pt>
                <c:pt idx="3890">
                  <c:v>44894</c:v>
                </c:pt>
                <c:pt idx="3891">
                  <c:v>44895</c:v>
                </c:pt>
                <c:pt idx="3892">
                  <c:v>44896</c:v>
                </c:pt>
                <c:pt idx="3893">
                  <c:v>44897</c:v>
                </c:pt>
                <c:pt idx="3894">
                  <c:v>44900</c:v>
                </c:pt>
                <c:pt idx="3895">
                  <c:v>44901</c:v>
                </c:pt>
                <c:pt idx="3896">
                  <c:v>44902</c:v>
                </c:pt>
                <c:pt idx="3897">
                  <c:v>44903</c:v>
                </c:pt>
                <c:pt idx="3898">
                  <c:v>44904</c:v>
                </c:pt>
                <c:pt idx="3899">
                  <c:v>44907</c:v>
                </c:pt>
                <c:pt idx="3900">
                  <c:v>44908</c:v>
                </c:pt>
                <c:pt idx="3901">
                  <c:v>44909</c:v>
                </c:pt>
                <c:pt idx="3902">
                  <c:v>44910</c:v>
                </c:pt>
                <c:pt idx="3903">
                  <c:v>44911</c:v>
                </c:pt>
                <c:pt idx="3904">
                  <c:v>44914</c:v>
                </c:pt>
                <c:pt idx="3905">
                  <c:v>44915</c:v>
                </c:pt>
                <c:pt idx="3906">
                  <c:v>44916</c:v>
                </c:pt>
                <c:pt idx="3907">
                  <c:v>44917</c:v>
                </c:pt>
                <c:pt idx="3908">
                  <c:v>44918</c:v>
                </c:pt>
                <c:pt idx="3909">
                  <c:v>44921</c:v>
                </c:pt>
                <c:pt idx="3910">
                  <c:v>44922</c:v>
                </c:pt>
                <c:pt idx="3911">
                  <c:v>44923</c:v>
                </c:pt>
                <c:pt idx="3912">
                  <c:v>44924</c:v>
                </c:pt>
                <c:pt idx="3913">
                  <c:v>44925</c:v>
                </c:pt>
                <c:pt idx="3914">
                  <c:v>44928</c:v>
                </c:pt>
                <c:pt idx="3915">
                  <c:v>44929</c:v>
                </c:pt>
                <c:pt idx="3916">
                  <c:v>44930</c:v>
                </c:pt>
                <c:pt idx="3917">
                  <c:v>44931</c:v>
                </c:pt>
                <c:pt idx="3918">
                  <c:v>44932</c:v>
                </c:pt>
                <c:pt idx="3919">
                  <c:v>44935</c:v>
                </c:pt>
                <c:pt idx="3920">
                  <c:v>44936</c:v>
                </c:pt>
                <c:pt idx="3921">
                  <c:v>44937</c:v>
                </c:pt>
                <c:pt idx="3922">
                  <c:v>44938</c:v>
                </c:pt>
                <c:pt idx="3923">
                  <c:v>44939</c:v>
                </c:pt>
                <c:pt idx="3924">
                  <c:v>44942</c:v>
                </c:pt>
                <c:pt idx="3925">
                  <c:v>44943</c:v>
                </c:pt>
                <c:pt idx="3926">
                  <c:v>44944</c:v>
                </c:pt>
                <c:pt idx="3927">
                  <c:v>44945</c:v>
                </c:pt>
                <c:pt idx="3928">
                  <c:v>44946</c:v>
                </c:pt>
                <c:pt idx="3929">
                  <c:v>44949</c:v>
                </c:pt>
                <c:pt idx="3930">
                  <c:v>44950</c:v>
                </c:pt>
                <c:pt idx="3931">
                  <c:v>44951</c:v>
                </c:pt>
                <c:pt idx="3932">
                  <c:v>44952</c:v>
                </c:pt>
                <c:pt idx="3933">
                  <c:v>44953</c:v>
                </c:pt>
                <c:pt idx="3934">
                  <c:v>44956</c:v>
                </c:pt>
                <c:pt idx="3935">
                  <c:v>44957</c:v>
                </c:pt>
                <c:pt idx="3936">
                  <c:v>44958</c:v>
                </c:pt>
                <c:pt idx="3937">
                  <c:v>44959</c:v>
                </c:pt>
                <c:pt idx="3938">
                  <c:v>44960</c:v>
                </c:pt>
                <c:pt idx="3939">
                  <c:v>44963</c:v>
                </c:pt>
                <c:pt idx="3940">
                  <c:v>44964</c:v>
                </c:pt>
                <c:pt idx="3941">
                  <c:v>44965</c:v>
                </c:pt>
                <c:pt idx="3942">
                  <c:v>44966</c:v>
                </c:pt>
                <c:pt idx="3943">
                  <c:v>44967</c:v>
                </c:pt>
                <c:pt idx="3944">
                  <c:v>44970</c:v>
                </c:pt>
                <c:pt idx="3945">
                  <c:v>44971</c:v>
                </c:pt>
                <c:pt idx="3946">
                  <c:v>44972</c:v>
                </c:pt>
                <c:pt idx="3947">
                  <c:v>44973</c:v>
                </c:pt>
                <c:pt idx="3948">
                  <c:v>44974</c:v>
                </c:pt>
                <c:pt idx="3949">
                  <c:v>44977</c:v>
                </c:pt>
                <c:pt idx="3950">
                  <c:v>44978</c:v>
                </c:pt>
                <c:pt idx="3951">
                  <c:v>44979</c:v>
                </c:pt>
                <c:pt idx="3952">
                  <c:v>44980</c:v>
                </c:pt>
                <c:pt idx="3953">
                  <c:v>44981</c:v>
                </c:pt>
                <c:pt idx="3954">
                  <c:v>44984</c:v>
                </c:pt>
                <c:pt idx="3955">
                  <c:v>44985</c:v>
                </c:pt>
                <c:pt idx="3956">
                  <c:v>44986</c:v>
                </c:pt>
                <c:pt idx="3957">
                  <c:v>44987</c:v>
                </c:pt>
                <c:pt idx="3958">
                  <c:v>44988</c:v>
                </c:pt>
                <c:pt idx="3959">
                  <c:v>44991</c:v>
                </c:pt>
                <c:pt idx="3960">
                  <c:v>44992</c:v>
                </c:pt>
                <c:pt idx="3961">
                  <c:v>44993</c:v>
                </c:pt>
                <c:pt idx="3962">
                  <c:v>44994</c:v>
                </c:pt>
                <c:pt idx="3963">
                  <c:v>44995</c:v>
                </c:pt>
                <c:pt idx="3964">
                  <c:v>44998</c:v>
                </c:pt>
                <c:pt idx="3965">
                  <c:v>44999</c:v>
                </c:pt>
                <c:pt idx="3966">
                  <c:v>45000</c:v>
                </c:pt>
                <c:pt idx="3967">
                  <c:v>45001</c:v>
                </c:pt>
                <c:pt idx="3968">
                  <c:v>45002</c:v>
                </c:pt>
                <c:pt idx="3969">
                  <c:v>45005</c:v>
                </c:pt>
                <c:pt idx="3970">
                  <c:v>45006</c:v>
                </c:pt>
                <c:pt idx="3971">
                  <c:v>45007</c:v>
                </c:pt>
                <c:pt idx="3972">
                  <c:v>45008</c:v>
                </c:pt>
                <c:pt idx="3973">
                  <c:v>45009</c:v>
                </c:pt>
                <c:pt idx="3974">
                  <c:v>45012</c:v>
                </c:pt>
                <c:pt idx="3975">
                  <c:v>45013</c:v>
                </c:pt>
                <c:pt idx="3976">
                  <c:v>45014</c:v>
                </c:pt>
                <c:pt idx="3977">
                  <c:v>45015</c:v>
                </c:pt>
                <c:pt idx="3978">
                  <c:v>45016</c:v>
                </c:pt>
                <c:pt idx="3979">
                  <c:v>45019</c:v>
                </c:pt>
                <c:pt idx="3980">
                  <c:v>45020</c:v>
                </c:pt>
                <c:pt idx="3981">
                  <c:v>45021</c:v>
                </c:pt>
                <c:pt idx="3982">
                  <c:v>45022</c:v>
                </c:pt>
                <c:pt idx="3983">
                  <c:v>45023</c:v>
                </c:pt>
                <c:pt idx="3984">
                  <c:v>45026</c:v>
                </c:pt>
                <c:pt idx="3985">
                  <c:v>45027</c:v>
                </c:pt>
                <c:pt idx="3986">
                  <c:v>45028</c:v>
                </c:pt>
                <c:pt idx="3987">
                  <c:v>45029</c:v>
                </c:pt>
                <c:pt idx="3988">
                  <c:v>45030</c:v>
                </c:pt>
                <c:pt idx="3989">
                  <c:v>45033</c:v>
                </c:pt>
                <c:pt idx="3990">
                  <c:v>45034</c:v>
                </c:pt>
                <c:pt idx="3991">
                  <c:v>45035</c:v>
                </c:pt>
                <c:pt idx="3992">
                  <c:v>45036</c:v>
                </c:pt>
                <c:pt idx="3993">
                  <c:v>45037</c:v>
                </c:pt>
                <c:pt idx="3994">
                  <c:v>45040</c:v>
                </c:pt>
                <c:pt idx="3995">
                  <c:v>45041</c:v>
                </c:pt>
                <c:pt idx="3996">
                  <c:v>45042</c:v>
                </c:pt>
                <c:pt idx="3997">
                  <c:v>45043</c:v>
                </c:pt>
                <c:pt idx="3998">
                  <c:v>45044</c:v>
                </c:pt>
                <c:pt idx="3999">
                  <c:v>45047</c:v>
                </c:pt>
                <c:pt idx="4000">
                  <c:v>45048</c:v>
                </c:pt>
                <c:pt idx="4001">
                  <c:v>45049</c:v>
                </c:pt>
                <c:pt idx="4002">
                  <c:v>45050</c:v>
                </c:pt>
                <c:pt idx="4003">
                  <c:v>45051</c:v>
                </c:pt>
                <c:pt idx="4004">
                  <c:v>45054</c:v>
                </c:pt>
                <c:pt idx="4005">
                  <c:v>45055</c:v>
                </c:pt>
                <c:pt idx="4006">
                  <c:v>45056</c:v>
                </c:pt>
                <c:pt idx="4007">
                  <c:v>45057</c:v>
                </c:pt>
                <c:pt idx="4008">
                  <c:v>45058</c:v>
                </c:pt>
                <c:pt idx="4009">
                  <c:v>45061</c:v>
                </c:pt>
                <c:pt idx="4010">
                  <c:v>45062</c:v>
                </c:pt>
                <c:pt idx="4011">
                  <c:v>45063</c:v>
                </c:pt>
                <c:pt idx="4012">
                  <c:v>45064</c:v>
                </c:pt>
                <c:pt idx="4013">
                  <c:v>45065</c:v>
                </c:pt>
                <c:pt idx="4014">
                  <c:v>45068</c:v>
                </c:pt>
                <c:pt idx="4015">
                  <c:v>45069</c:v>
                </c:pt>
                <c:pt idx="4016">
                  <c:v>45070</c:v>
                </c:pt>
                <c:pt idx="4017">
                  <c:v>45071</c:v>
                </c:pt>
                <c:pt idx="4018">
                  <c:v>45072</c:v>
                </c:pt>
                <c:pt idx="4019">
                  <c:v>45075</c:v>
                </c:pt>
                <c:pt idx="4020">
                  <c:v>45076</c:v>
                </c:pt>
                <c:pt idx="4021">
                  <c:v>45077</c:v>
                </c:pt>
                <c:pt idx="4022">
                  <c:v>45078</c:v>
                </c:pt>
                <c:pt idx="4023">
                  <c:v>45079</c:v>
                </c:pt>
                <c:pt idx="4024">
                  <c:v>45082</c:v>
                </c:pt>
                <c:pt idx="4025">
                  <c:v>45083</c:v>
                </c:pt>
                <c:pt idx="4026">
                  <c:v>45084</c:v>
                </c:pt>
                <c:pt idx="4027">
                  <c:v>45085</c:v>
                </c:pt>
                <c:pt idx="4028">
                  <c:v>45086</c:v>
                </c:pt>
                <c:pt idx="4029">
                  <c:v>45089</c:v>
                </c:pt>
                <c:pt idx="4030">
                  <c:v>45090</c:v>
                </c:pt>
                <c:pt idx="4031">
                  <c:v>45091</c:v>
                </c:pt>
                <c:pt idx="4032">
                  <c:v>45092</c:v>
                </c:pt>
                <c:pt idx="4033">
                  <c:v>45093</c:v>
                </c:pt>
                <c:pt idx="4034">
                  <c:v>45096</c:v>
                </c:pt>
                <c:pt idx="4035">
                  <c:v>45097</c:v>
                </c:pt>
                <c:pt idx="4036">
                  <c:v>45098</c:v>
                </c:pt>
                <c:pt idx="4037">
                  <c:v>45099</c:v>
                </c:pt>
                <c:pt idx="4038">
                  <c:v>45100</c:v>
                </c:pt>
                <c:pt idx="4039">
                  <c:v>45103</c:v>
                </c:pt>
                <c:pt idx="4040">
                  <c:v>45104</c:v>
                </c:pt>
                <c:pt idx="4041">
                  <c:v>45105</c:v>
                </c:pt>
                <c:pt idx="4042">
                  <c:v>45106</c:v>
                </c:pt>
                <c:pt idx="4043">
                  <c:v>45107</c:v>
                </c:pt>
                <c:pt idx="4044">
                  <c:v>45110</c:v>
                </c:pt>
                <c:pt idx="4045">
                  <c:v>45111</c:v>
                </c:pt>
                <c:pt idx="4046">
                  <c:v>45112</c:v>
                </c:pt>
                <c:pt idx="4047">
                  <c:v>45113</c:v>
                </c:pt>
                <c:pt idx="4048">
                  <c:v>45114</c:v>
                </c:pt>
                <c:pt idx="4049">
                  <c:v>45117</c:v>
                </c:pt>
                <c:pt idx="4050">
                  <c:v>45118</c:v>
                </c:pt>
                <c:pt idx="4051">
                  <c:v>45119</c:v>
                </c:pt>
                <c:pt idx="4052">
                  <c:v>45120</c:v>
                </c:pt>
                <c:pt idx="4053">
                  <c:v>45121</c:v>
                </c:pt>
                <c:pt idx="4054">
                  <c:v>45124</c:v>
                </c:pt>
                <c:pt idx="4055">
                  <c:v>45125</c:v>
                </c:pt>
                <c:pt idx="4056">
                  <c:v>45126</c:v>
                </c:pt>
                <c:pt idx="4057">
                  <c:v>45127</c:v>
                </c:pt>
                <c:pt idx="4058">
                  <c:v>45128</c:v>
                </c:pt>
                <c:pt idx="4059">
                  <c:v>45131</c:v>
                </c:pt>
                <c:pt idx="4060">
                  <c:v>45132</c:v>
                </c:pt>
                <c:pt idx="4061">
                  <c:v>45133</c:v>
                </c:pt>
                <c:pt idx="4062">
                  <c:v>45134</c:v>
                </c:pt>
                <c:pt idx="4063">
                  <c:v>45135</c:v>
                </c:pt>
                <c:pt idx="4064">
                  <c:v>45138</c:v>
                </c:pt>
                <c:pt idx="4065">
                  <c:v>45139</c:v>
                </c:pt>
                <c:pt idx="4066">
                  <c:v>45140</c:v>
                </c:pt>
                <c:pt idx="4067">
                  <c:v>45141</c:v>
                </c:pt>
                <c:pt idx="4068">
                  <c:v>45142</c:v>
                </c:pt>
                <c:pt idx="4069">
                  <c:v>45145</c:v>
                </c:pt>
                <c:pt idx="4070">
                  <c:v>45146</c:v>
                </c:pt>
                <c:pt idx="4071">
                  <c:v>45147</c:v>
                </c:pt>
                <c:pt idx="4072">
                  <c:v>45148</c:v>
                </c:pt>
                <c:pt idx="4073">
                  <c:v>45149</c:v>
                </c:pt>
                <c:pt idx="4074">
                  <c:v>45152</c:v>
                </c:pt>
                <c:pt idx="4075">
                  <c:v>45153</c:v>
                </c:pt>
                <c:pt idx="4076">
                  <c:v>45154</c:v>
                </c:pt>
                <c:pt idx="4077">
                  <c:v>45155</c:v>
                </c:pt>
                <c:pt idx="4078">
                  <c:v>45156</c:v>
                </c:pt>
                <c:pt idx="4079">
                  <c:v>45159</c:v>
                </c:pt>
                <c:pt idx="4080">
                  <c:v>45160</c:v>
                </c:pt>
                <c:pt idx="4081">
                  <c:v>45161</c:v>
                </c:pt>
                <c:pt idx="4082">
                  <c:v>45162</c:v>
                </c:pt>
                <c:pt idx="4083">
                  <c:v>45163</c:v>
                </c:pt>
                <c:pt idx="4084">
                  <c:v>45166</c:v>
                </c:pt>
                <c:pt idx="4085">
                  <c:v>45167</c:v>
                </c:pt>
                <c:pt idx="4086">
                  <c:v>45168</c:v>
                </c:pt>
                <c:pt idx="4087">
                  <c:v>45169</c:v>
                </c:pt>
                <c:pt idx="4088">
                  <c:v>45170</c:v>
                </c:pt>
                <c:pt idx="4089">
                  <c:v>45173</c:v>
                </c:pt>
                <c:pt idx="4090">
                  <c:v>45174</c:v>
                </c:pt>
                <c:pt idx="4091">
                  <c:v>45175</c:v>
                </c:pt>
                <c:pt idx="4092">
                  <c:v>45176</c:v>
                </c:pt>
                <c:pt idx="4093">
                  <c:v>45177</c:v>
                </c:pt>
                <c:pt idx="4094">
                  <c:v>45180</c:v>
                </c:pt>
                <c:pt idx="4095">
                  <c:v>45181</c:v>
                </c:pt>
                <c:pt idx="4096">
                  <c:v>45182</c:v>
                </c:pt>
                <c:pt idx="4097">
                  <c:v>45183</c:v>
                </c:pt>
                <c:pt idx="4098">
                  <c:v>45184</c:v>
                </c:pt>
                <c:pt idx="4099">
                  <c:v>45187</c:v>
                </c:pt>
                <c:pt idx="4100">
                  <c:v>45188</c:v>
                </c:pt>
                <c:pt idx="4101">
                  <c:v>45189</c:v>
                </c:pt>
                <c:pt idx="4102">
                  <c:v>45190</c:v>
                </c:pt>
                <c:pt idx="4103">
                  <c:v>45191</c:v>
                </c:pt>
                <c:pt idx="4104">
                  <c:v>45194</c:v>
                </c:pt>
                <c:pt idx="4105">
                  <c:v>45195</c:v>
                </c:pt>
                <c:pt idx="4106">
                  <c:v>45196</c:v>
                </c:pt>
                <c:pt idx="4107">
                  <c:v>45197</c:v>
                </c:pt>
                <c:pt idx="4108">
                  <c:v>45198</c:v>
                </c:pt>
                <c:pt idx="4109">
                  <c:v>45201</c:v>
                </c:pt>
                <c:pt idx="4110">
                  <c:v>45202</c:v>
                </c:pt>
                <c:pt idx="4111">
                  <c:v>45203</c:v>
                </c:pt>
                <c:pt idx="4112">
                  <c:v>45204</c:v>
                </c:pt>
                <c:pt idx="4113">
                  <c:v>45205</c:v>
                </c:pt>
                <c:pt idx="4114">
                  <c:v>45208</c:v>
                </c:pt>
                <c:pt idx="4115">
                  <c:v>45209</c:v>
                </c:pt>
                <c:pt idx="4116">
                  <c:v>45210</c:v>
                </c:pt>
                <c:pt idx="4117">
                  <c:v>45211</c:v>
                </c:pt>
                <c:pt idx="4118">
                  <c:v>45212</c:v>
                </c:pt>
                <c:pt idx="4119">
                  <c:v>45215</c:v>
                </c:pt>
                <c:pt idx="4120">
                  <c:v>45216</c:v>
                </c:pt>
                <c:pt idx="4121">
                  <c:v>45217</c:v>
                </c:pt>
                <c:pt idx="4122">
                  <c:v>45218</c:v>
                </c:pt>
                <c:pt idx="4123">
                  <c:v>45219</c:v>
                </c:pt>
                <c:pt idx="4124">
                  <c:v>45222</c:v>
                </c:pt>
                <c:pt idx="4125">
                  <c:v>45223</c:v>
                </c:pt>
                <c:pt idx="4126">
                  <c:v>45224</c:v>
                </c:pt>
                <c:pt idx="4127">
                  <c:v>45225</c:v>
                </c:pt>
                <c:pt idx="4128">
                  <c:v>45226</c:v>
                </c:pt>
                <c:pt idx="4129">
                  <c:v>45229</c:v>
                </c:pt>
                <c:pt idx="4130">
                  <c:v>45230</c:v>
                </c:pt>
                <c:pt idx="4131">
                  <c:v>45231</c:v>
                </c:pt>
                <c:pt idx="4132">
                  <c:v>45232</c:v>
                </c:pt>
                <c:pt idx="4133">
                  <c:v>45233</c:v>
                </c:pt>
                <c:pt idx="4134">
                  <c:v>45236</c:v>
                </c:pt>
                <c:pt idx="4135">
                  <c:v>45237</c:v>
                </c:pt>
                <c:pt idx="4136">
                  <c:v>45238</c:v>
                </c:pt>
                <c:pt idx="4137">
                  <c:v>45239</c:v>
                </c:pt>
                <c:pt idx="4138">
                  <c:v>45240</c:v>
                </c:pt>
                <c:pt idx="4139">
                  <c:v>45243</c:v>
                </c:pt>
                <c:pt idx="4140">
                  <c:v>45244</c:v>
                </c:pt>
                <c:pt idx="4141">
                  <c:v>45245</c:v>
                </c:pt>
                <c:pt idx="4142">
                  <c:v>45246</c:v>
                </c:pt>
                <c:pt idx="4143">
                  <c:v>45247</c:v>
                </c:pt>
                <c:pt idx="4144">
                  <c:v>45250</c:v>
                </c:pt>
                <c:pt idx="4145">
                  <c:v>45251</c:v>
                </c:pt>
                <c:pt idx="4146">
                  <c:v>45252</c:v>
                </c:pt>
                <c:pt idx="4147">
                  <c:v>45253</c:v>
                </c:pt>
                <c:pt idx="4148">
                  <c:v>45254</c:v>
                </c:pt>
                <c:pt idx="4149">
                  <c:v>45257</c:v>
                </c:pt>
                <c:pt idx="4150">
                  <c:v>45258</c:v>
                </c:pt>
                <c:pt idx="4151">
                  <c:v>45259</c:v>
                </c:pt>
                <c:pt idx="4152">
                  <c:v>45260</c:v>
                </c:pt>
                <c:pt idx="4153">
                  <c:v>45261</c:v>
                </c:pt>
                <c:pt idx="4154">
                  <c:v>45264</c:v>
                </c:pt>
                <c:pt idx="4155">
                  <c:v>45265</c:v>
                </c:pt>
                <c:pt idx="4156">
                  <c:v>45266</c:v>
                </c:pt>
                <c:pt idx="4157">
                  <c:v>45267</c:v>
                </c:pt>
                <c:pt idx="4158">
                  <c:v>45268</c:v>
                </c:pt>
                <c:pt idx="4159">
                  <c:v>45271</c:v>
                </c:pt>
                <c:pt idx="4160">
                  <c:v>45272</c:v>
                </c:pt>
                <c:pt idx="4161">
                  <c:v>45273</c:v>
                </c:pt>
                <c:pt idx="4162">
                  <c:v>45274</c:v>
                </c:pt>
                <c:pt idx="4163">
                  <c:v>45275</c:v>
                </c:pt>
                <c:pt idx="4164">
                  <c:v>45278</c:v>
                </c:pt>
                <c:pt idx="4165">
                  <c:v>45279</c:v>
                </c:pt>
                <c:pt idx="4166">
                  <c:v>45280</c:v>
                </c:pt>
                <c:pt idx="4167">
                  <c:v>45281</c:v>
                </c:pt>
                <c:pt idx="4168">
                  <c:v>45282</c:v>
                </c:pt>
                <c:pt idx="4169">
                  <c:v>45285</c:v>
                </c:pt>
                <c:pt idx="4170">
                  <c:v>45286</c:v>
                </c:pt>
                <c:pt idx="4171">
                  <c:v>45287</c:v>
                </c:pt>
                <c:pt idx="4172">
                  <c:v>45288</c:v>
                </c:pt>
                <c:pt idx="4173">
                  <c:v>45289</c:v>
                </c:pt>
                <c:pt idx="4174">
                  <c:v>45292</c:v>
                </c:pt>
                <c:pt idx="4175">
                  <c:v>45293</c:v>
                </c:pt>
                <c:pt idx="4176">
                  <c:v>45294</c:v>
                </c:pt>
                <c:pt idx="4177">
                  <c:v>45295</c:v>
                </c:pt>
                <c:pt idx="4178">
                  <c:v>45296</c:v>
                </c:pt>
                <c:pt idx="4179">
                  <c:v>45299</c:v>
                </c:pt>
                <c:pt idx="4180">
                  <c:v>45300</c:v>
                </c:pt>
                <c:pt idx="4181">
                  <c:v>45301</c:v>
                </c:pt>
                <c:pt idx="4182">
                  <c:v>45302</c:v>
                </c:pt>
                <c:pt idx="4183">
                  <c:v>45303</c:v>
                </c:pt>
                <c:pt idx="4184">
                  <c:v>45306</c:v>
                </c:pt>
                <c:pt idx="4185">
                  <c:v>45307</c:v>
                </c:pt>
                <c:pt idx="4186">
                  <c:v>45308</c:v>
                </c:pt>
                <c:pt idx="4187">
                  <c:v>45309</c:v>
                </c:pt>
                <c:pt idx="4188">
                  <c:v>45310</c:v>
                </c:pt>
                <c:pt idx="4189">
                  <c:v>45313</c:v>
                </c:pt>
                <c:pt idx="4190">
                  <c:v>45314</c:v>
                </c:pt>
                <c:pt idx="4191">
                  <c:v>45315</c:v>
                </c:pt>
                <c:pt idx="4192">
                  <c:v>45316</c:v>
                </c:pt>
                <c:pt idx="4193">
                  <c:v>45317</c:v>
                </c:pt>
                <c:pt idx="4194">
                  <c:v>45320</c:v>
                </c:pt>
                <c:pt idx="4195">
                  <c:v>45321</c:v>
                </c:pt>
                <c:pt idx="4196">
                  <c:v>45322</c:v>
                </c:pt>
                <c:pt idx="4197">
                  <c:v>45323</c:v>
                </c:pt>
                <c:pt idx="4198">
                  <c:v>45324</c:v>
                </c:pt>
                <c:pt idx="4199">
                  <c:v>45327</c:v>
                </c:pt>
                <c:pt idx="4200">
                  <c:v>45328</c:v>
                </c:pt>
                <c:pt idx="4201">
                  <c:v>45329</c:v>
                </c:pt>
                <c:pt idx="4202">
                  <c:v>45330</c:v>
                </c:pt>
                <c:pt idx="4203">
                  <c:v>45331</c:v>
                </c:pt>
                <c:pt idx="4204">
                  <c:v>45334</c:v>
                </c:pt>
                <c:pt idx="4205">
                  <c:v>45335</c:v>
                </c:pt>
                <c:pt idx="4206">
                  <c:v>45336</c:v>
                </c:pt>
                <c:pt idx="4207">
                  <c:v>45337</c:v>
                </c:pt>
                <c:pt idx="4208">
                  <c:v>45338</c:v>
                </c:pt>
                <c:pt idx="4209">
                  <c:v>45341</c:v>
                </c:pt>
                <c:pt idx="4210">
                  <c:v>45342</c:v>
                </c:pt>
                <c:pt idx="4211">
                  <c:v>45343</c:v>
                </c:pt>
                <c:pt idx="4212">
                  <c:v>45344</c:v>
                </c:pt>
                <c:pt idx="4213">
                  <c:v>45345</c:v>
                </c:pt>
                <c:pt idx="4214">
                  <c:v>45348</c:v>
                </c:pt>
                <c:pt idx="4215">
                  <c:v>45349</c:v>
                </c:pt>
                <c:pt idx="4216">
                  <c:v>45350</c:v>
                </c:pt>
                <c:pt idx="4217">
                  <c:v>45351</c:v>
                </c:pt>
                <c:pt idx="4218">
                  <c:v>45352</c:v>
                </c:pt>
                <c:pt idx="4219">
                  <c:v>45355</c:v>
                </c:pt>
                <c:pt idx="4220">
                  <c:v>45356</c:v>
                </c:pt>
                <c:pt idx="4221">
                  <c:v>45357</c:v>
                </c:pt>
                <c:pt idx="4222">
                  <c:v>45358</c:v>
                </c:pt>
                <c:pt idx="4223">
                  <c:v>45359</c:v>
                </c:pt>
                <c:pt idx="4224">
                  <c:v>45362</c:v>
                </c:pt>
                <c:pt idx="4225">
                  <c:v>45363</c:v>
                </c:pt>
                <c:pt idx="4226">
                  <c:v>45364</c:v>
                </c:pt>
                <c:pt idx="4227">
                  <c:v>45365</c:v>
                </c:pt>
                <c:pt idx="4228">
                  <c:v>45366</c:v>
                </c:pt>
                <c:pt idx="4229">
                  <c:v>45369</c:v>
                </c:pt>
                <c:pt idx="4230">
                  <c:v>45370</c:v>
                </c:pt>
                <c:pt idx="4231">
                  <c:v>45371</c:v>
                </c:pt>
                <c:pt idx="4232">
                  <c:v>45372</c:v>
                </c:pt>
                <c:pt idx="4233">
                  <c:v>45373</c:v>
                </c:pt>
                <c:pt idx="4234">
                  <c:v>45376</c:v>
                </c:pt>
                <c:pt idx="4235">
                  <c:v>45377</c:v>
                </c:pt>
                <c:pt idx="4236">
                  <c:v>45378</c:v>
                </c:pt>
                <c:pt idx="4237">
                  <c:v>45379</c:v>
                </c:pt>
                <c:pt idx="4238">
                  <c:v>45380</c:v>
                </c:pt>
                <c:pt idx="4239">
                  <c:v>45383</c:v>
                </c:pt>
                <c:pt idx="4240">
                  <c:v>45384</c:v>
                </c:pt>
                <c:pt idx="4241">
                  <c:v>45385</c:v>
                </c:pt>
                <c:pt idx="4242">
                  <c:v>45386</c:v>
                </c:pt>
                <c:pt idx="4243">
                  <c:v>45387</c:v>
                </c:pt>
                <c:pt idx="4244">
                  <c:v>45390</c:v>
                </c:pt>
                <c:pt idx="4245">
                  <c:v>45391</c:v>
                </c:pt>
                <c:pt idx="4246">
                  <c:v>45392</c:v>
                </c:pt>
                <c:pt idx="4247">
                  <c:v>45393</c:v>
                </c:pt>
                <c:pt idx="4248">
                  <c:v>45394</c:v>
                </c:pt>
                <c:pt idx="4249">
                  <c:v>45397</c:v>
                </c:pt>
                <c:pt idx="4250">
                  <c:v>45398</c:v>
                </c:pt>
                <c:pt idx="4251">
                  <c:v>45399</c:v>
                </c:pt>
                <c:pt idx="4252">
                  <c:v>45400</c:v>
                </c:pt>
                <c:pt idx="4253">
                  <c:v>45401</c:v>
                </c:pt>
                <c:pt idx="4254">
                  <c:v>45404</c:v>
                </c:pt>
                <c:pt idx="4255">
                  <c:v>45405</c:v>
                </c:pt>
                <c:pt idx="4256">
                  <c:v>45406</c:v>
                </c:pt>
                <c:pt idx="4257">
                  <c:v>45407</c:v>
                </c:pt>
                <c:pt idx="4258">
                  <c:v>45408</c:v>
                </c:pt>
                <c:pt idx="4259">
                  <c:v>45411</c:v>
                </c:pt>
                <c:pt idx="4260">
                  <c:v>45412</c:v>
                </c:pt>
                <c:pt idx="4261">
                  <c:v>45413</c:v>
                </c:pt>
                <c:pt idx="4262">
                  <c:v>45414</c:v>
                </c:pt>
                <c:pt idx="4263">
                  <c:v>45415</c:v>
                </c:pt>
                <c:pt idx="4264">
                  <c:v>45418</c:v>
                </c:pt>
                <c:pt idx="4265">
                  <c:v>45419</c:v>
                </c:pt>
                <c:pt idx="4266">
                  <c:v>45420</c:v>
                </c:pt>
                <c:pt idx="4267">
                  <c:v>45421</c:v>
                </c:pt>
                <c:pt idx="4268">
                  <c:v>45422</c:v>
                </c:pt>
                <c:pt idx="4269">
                  <c:v>45425</c:v>
                </c:pt>
                <c:pt idx="4270">
                  <c:v>45426</c:v>
                </c:pt>
                <c:pt idx="4271">
                  <c:v>45427</c:v>
                </c:pt>
                <c:pt idx="4272">
                  <c:v>45428</c:v>
                </c:pt>
                <c:pt idx="4273">
                  <c:v>45429</c:v>
                </c:pt>
                <c:pt idx="4274">
                  <c:v>45432</c:v>
                </c:pt>
                <c:pt idx="4275">
                  <c:v>45433</c:v>
                </c:pt>
                <c:pt idx="4276">
                  <c:v>45434</c:v>
                </c:pt>
                <c:pt idx="4277">
                  <c:v>45435</c:v>
                </c:pt>
                <c:pt idx="4278">
                  <c:v>45436</c:v>
                </c:pt>
                <c:pt idx="4279">
                  <c:v>45439</c:v>
                </c:pt>
                <c:pt idx="4280">
                  <c:v>45440</c:v>
                </c:pt>
                <c:pt idx="4281">
                  <c:v>45441</c:v>
                </c:pt>
                <c:pt idx="4282">
                  <c:v>45442</c:v>
                </c:pt>
                <c:pt idx="4283">
                  <c:v>45443</c:v>
                </c:pt>
                <c:pt idx="4284">
                  <c:v>45446</c:v>
                </c:pt>
                <c:pt idx="4285">
                  <c:v>45447</c:v>
                </c:pt>
                <c:pt idx="4286">
                  <c:v>45448</c:v>
                </c:pt>
                <c:pt idx="4287">
                  <c:v>45449</c:v>
                </c:pt>
                <c:pt idx="4288">
                  <c:v>45450</c:v>
                </c:pt>
                <c:pt idx="4289">
                  <c:v>45453</c:v>
                </c:pt>
                <c:pt idx="4290">
                  <c:v>45454</c:v>
                </c:pt>
                <c:pt idx="4291">
                  <c:v>45455</c:v>
                </c:pt>
                <c:pt idx="4292">
                  <c:v>45456</c:v>
                </c:pt>
                <c:pt idx="4293">
                  <c:v>45457</c:v>
                </c:pt>
                <c:pt idx="4294">
                  <c:v>45460</c:v>
                </c:pt>
                <c:pt idx="4295">
                  <c:v>45461</c:v>
                </c:pt>
                <c:pt idx="4296">
                  <c:v>45462</c:v>
                </c:pt>
                <c:pt idx="4297">
                  <c:v>45463</c:v>
                </c:pt>
                <c:pt idx="4298">
                  <c:v>45464</c:v>
                </c:pt>
                <c:pt idx="4299">
                  <c:v>45467</c:v>
                </c:pt>
                <c:pt idx="4300">
                  <c:v>45468</c:v>
                </c:pt>
                <c:pt idx="4301">
                  <c:v>45469</c:v>
                </c:pt>
                <c:pt idx="4302">
                  <c:v>45470</c:v>
                </c:pt>
                <c:pt idx="4303">
                  <c:v>45471</c:v>
                </c:pt>
                <c:pt idx="4304">
                  <c:v>45474</c:v>
                </c:pt>
                <c:pt idx="4305">
                  <c:v>45475</c:v>
                </c:pt>
                <c:pt idx="4306">
                  <c:v>45476</c:v>
                </c:pt>
                <c:pt idx="4307">
                  <c:v>45477</c:v>
                </c:pt>
                <c:pt idx="4308">
                  <c:v>45478</c:v>
                </c:pt>
                <c:pt idx="4309">
                  <c:v>45481</c:v>
                </c:pt>
                <c:pt idx="4310">
                  <c:v>45482</c:v>
                </c:pt>
                <c:pt idx="4311">
                  <c:v>45483</c:v>
                </c:pt>
                <c:pt idx="4312">
                  <c:v>45484</c:v>
                </c:pt>
                <c:pt idx="4313">
                  <c:v>45485</c:v>
                </c:pt>
                <c:pt idx="4314">
                  <c:v>45488</c:v>
                </c:pt>
                <c:pt idx="4315">
                  <c:v>45489</c:v>
                </c:pt>
                <c:pt idx="4316">
                  <c:v>45490</c:v>
                </c:pt>
                <c:pt idx="4317">
                  <c:v>45491</c:v>
                </c:pt>
                <c:pt idx="4318">
                  <c:v>45492</c:v>
                </c:pt>
                <c:pt idx="4319">
                  <c:v>45495</c:v>
                </c:pt>
                <c:pt idx="4320">
                  <c:v>45496</c:v>
                </c:pt>
                <c:pt idx="4321">
                  <c:v>45497</c:v>
                </c:pt>
                <c:pt idx="4322">
                  <c:v>45498</c:v>
                </c:pt>
                <c:pt idx="4323">
                  <c:v>45499</c:v>
                </c:pt>
                <c:pt idx="4324">
                  <c:v>45502</c:v>
                </c:pt>
                <c:pt idx="4325">
                  <c:v>45503</c:v>
                </c:pt>
                <c:pt idx="4326">
                  <c:v>45504</c:v>
                </c:pt>
                <c:pt idx="4327">
                  <c:v>45505</c:v>
                </c:pt>
                <c:pt idx="4328">
                  <c:v>45506</c:v>
                </c:pt>
                <c:pt idx="4329">
                  <c:v>45509</c:v>
                </c:pt>
                <c:pt idx="4330">
                  <c:v>45510</c:v>
                </c:pt>
                <c:pt idx="4331">
                  <c:v>45511</c:v>
                </c:pt>
                <c:pt idx="4332">
                  <c:v>45512</c:v>
                </c:pt>
                <c:pt idx="4333">
                  <c:v>45513</c:v>
                </c:pt>
                <c:pt idx="4334">
                  <c:v>45516</c:v>
                </c:pt>
                <c:pt idx="4335">
                  <c:v>45517</c:v>
                </c:pt>
                <c:pt idx="4336">
                  <c:v>45518</c:v>
                </c:pt>
                <c:pt idx="4337">
                  <c:v>45519</c:v>
                </c:pt>
                <c:pt idx="4338">
                  <c:v>45520</c:v>
                </c:pt>
                <c:pt idx="4339">
                  <c:v>45523</c:v>
                </c:pt>
                <c:pt idx="4340">
                  <c:v>45524</c:v>
                </c:pt>
                <c:pt idx="4341">
                  <c:v>45525</c:v>
                </c:pt>
                <c:pt idx="4342">
                  <c:v>45526</c:v>
                </c:pt>
                <c:pt idx="4343">
                  <c:v>45527</c:v>
                </c:pt>
                <c:pt idx="4344">
                  <c:v>45530</c:v>
                </c:pt>
                <c:pt idx="4345">
                  <c:v>45531</c:v>
                </c:pt>
                <c:pt idx="4346">
                  <c:v>45532</c:v>
                </c:pt>
                <c:pt idx="4347">
                  <c:v>45533</c:v>
                </c:pt>
                <c:pt idx="4348">
                  <c:v>45534</c:v>
                </c:pt>
                <c:pt idx="4349">
                  <c:v>45537</c:v>
                </c:pt>
                <c:pt idx="4350">
                  <c:v>45538</c:v>
                </c:pt>
                <c:pt idx="4351">
                  <c:v>45539</c:v>
                </c:pt>
                <c:pt idx="4352">
                  <c:v>45540</c:v>
                </c:pt>
                <c:pt idx="4353">
                  <c:v>45541</c:v>
                </c:pt>
                <c:pt idx="4354">
                  <c:v>45544</c:v>
                </c:pt>
                <c:pt idx="4355">
                  <c:v>45545</c:v>
                </c:pt>
                <c:pt idx="4356">
                  <c:v>45546</c:v>
                </c:pt>
                <c:pt idx="4357">
                  <c:v>45547</c:v>
                </c:pt>
                <c:pt idx="4358">
                  <c:v>45548</c:v>
                </c:pt>
                <c:pt idx="4359">
                  <c:v>45551</c:v>
                </c:pt>
                <c:pt idx="4360">
                  <c:v>45552</c:v>
                </c:pt>
                <c:pt idx="4361">
                  <c:v>45553</c:v>
                </c:pt>
                <c:pt idx="4362">
                  <c:v>45554</c:v>
                </c:pt>
                <c:pt idx="4363">
                  <c:v>45555</c:v>
                </c:pt>
                <c:pt idx="4364">
                  <c:v>45558</c:v>
                </c:pt>
                <c:pt idx="4365">
                  <c:v>45559</c:v>
                </c:pt>
                <c:pt idx="4366">
                  <c:v>45560</c:v>
                </c:pt>
                <c:pt idx="4367">
                  <c:v>45561</c:v>
                </c:pt>
                <c:pt idx="4368">
                  <c:v>45562</c:v>
                </c:pt>
                <c:pt idx="4369">
                  <c:v>45565</c:v>
                </c:pt>
                <c:pt idx="4370">
                  <c:v>45566</c:v>
                </c:pt>
                <c:pt idx="4371">
                  <c:v>45567</c:v>
                </c:pt>
                <c:pt idx="4372">
                  <c:v>45568</c:v>
                </c:pt>
                <c:pt idx="4373">
                  <c:v>45569</c:v>
                </c:pt>
                <c:pt idx="4374">
                  <c:v>45572</c:v>
                </c:pt>
                <c:pt idx="4375">
                  <c:v>45573</c:v>
                </c:pt>
                <c:pt idx="4376">
                  <c:v>45574</c:v>
                </c:pt>
                <c:pt idx="4377">
                  <c:v>45575</c:v>
                </c:pt>
                <c:pt idx="4378">
                  <c:v>45576</c:v>
                </c:pt>
                <c:pt idx="4379">
                  <c:v>45579</c:v>
                </c:pt>
                <c:pt idx="4380">
                  <c:v>45580</c:v>
                </c:pt>
                <c:pt idx="4381">
                  <c:v>45581</c:v>
                </c:pt>
                <c:pt idx="4382">
                  <c:v>45582</c:v>
                </c:pt>
                <c:pt idx="4383">
                  <c:v>45583</c:v>
                </c:pt>
                <c:pt idx="4384">
                  <c:v>45586</c:v>
                </c:pt>
                <c:pt idx="4385">
                  <c:v>45587</c:v>
                </c:pt>
                <c:pt idx="4386">
                  <c:v>45588</c:v>
                </c:pt>
                <c:pt idx="4387">
                  <c:v>45589</c:v>
                </c:pt>
                <c:pt idx="4388">
                  <c:v>45590</c:v>
                </c:pt>
                <c:pt idx="4389">
                  <c:v>45593</c:v>
                </c:pt>
                <c:pt idx="4390">
                  <c:v>45594</c:v>
                </c:pt>
                <c:pt idx="4391">
                  <c:v>45595</c:v>
                </c:pt>
                <c:pt idx="4392">
                  <c:v>45596</c:v>
                </c:pt>
                <c:pt idx="4393">
                  <c:v>45597</c:v>
                </c:pt>
                <c:pt idx="4394">
                  <c:v>45600</c:v>
                </c:pt>
                <c:pt idx="4395">
                  <c:v>45601</c:v>
                </c:pt>
                <c:pt idx="4396">
                  <c:v>45602</c:v>
                </c:pt>
                <c:pt idx="4397">
                  <c:v>45603</c:v>
                </c:pt>
                <c:pt idx="4398">
                  <c:v>45604</c:v>
                </c:pt>
                <c:pt idx="4399">
                  <c:v>45607</c:v>
                </c:pt>
                <c:pt idx="4400">
                  <c:v>45608</c:v>
                </c:pt>
                <c:pt idx="4401">
                  <c:v>45609</c:v>
                </c:pt>
                <c:pt idx="4402">
                  <c:v>45610</c:v>
                </c:pt>
                <c:pt idx="4403">
                  <c:v>45611</c:v>
                </c:pt>
                <c:pt idx="4404">
                  <c:v>45614</c:v>
                </c:pt>
                <c:pt idx="4405">
                  <c:v>45615</c:v>
                </c:pt>
                <c:pt idx="4406">
                  <c:v>45616</c:v>
                </c:pt>
                <c:pt idx="4407">
                  <c:v>45617</c:v>
                </c:pt>
                <c:pt idx="4408">
                  <c:v>45618</c:v>
                </c:pt>
                <c:pt idx="4409">
                  <c:v>45621</c:v>
                </c:pt>
                <c:pt idx="4410">
                  <c:v>45622</c:v>
                </c:pt>
                <c:pt idx="4411">
                  <c:v>45623</c:v>
                </c:pt>
                <c:pt idx="4412">
                  <c:v>45624</c:v>
                </c:pt>
                <c:pt idx="4413">
                  <c:v>45625</c:v>
                </c:pt>
                <c:pt idx="4414">
                  <c:v>45628</c:v>
                </c:pt>
                <c:pt idx="4415">
                  <c:v>45629</c:v>
                </c:pt>
                <c:pt idx="4416">
                  <c:v>45630</c:v>
                </c:pt>
                <c:pt idx="4417">
                  <c:v>45631</c:v>
                </c:pt>
                <c:pt idx="4418">
                  <c:v>45632</c:v>
                </c:pt>
                <c:pt idx="4419">
                  <c:v>45635</c:v>
                </c:pt>
                <c:pt idx="4420">
                  <c:v>45636</c:v>
                </c:pt>
                <c:pt idx="4421">
                  <c:v>45637</c:v>
                </c:pt>
                <c:pt idx="4422">
                  <c:v>45638</c:v>
                </c:pt>
                <c:pt idx="4423">
                  <c:v>45639</c:v>
                </c:pt>
                <c:pt idx="4424">
                  <c:v>45642</c:v>
                </c:pt>
                <c:pt idx="4425">
                  <c:v>45643</c:v>
                </c:pt>
                <c:pt idx="4426">
                  <c:v>45644</c:v>
                </c:pt>
                <c:pt idx="4427">
                  <c:v>45645</c:v>
                </c:pt>
                <c:pt idx="4428">
                  <c:v>45646</c:v>
                </c:pt>
                <c:pt idx="4429">
                  <c:v>45649</c:v>
                </c:pt>
                <c:pt idx="4430">
                  <c:v>45650</c:v>
                </c:pt>
                <c:pt idx="4431">
                  <c:v>45651</c:v>
                </c:pt>
                <c:pt idx="4432">
                  <c:v>45652</c:v>
                </c:pt>
                <c:pt idx="4433">
                  <c:v>45653</c:v>
                </c:pt>
                <c:pt idx="4434">
                  <c:v>45656</c:v>
                </c:pt>
                <c:pt idx="4435">
                  <c:v>45657</c:v>
                </c:pt>
                <c:pt idx="4436">
                  <c:v>45658</c:v>
                </c:pt>
                <c:pt idx="4437">
                  <c:v>45659</c:v>
                </c:pt>
                <c:pt idx="4438">
                  <c:v>45660</c:v>
                </c:pt>
                <c:pt idx="4439">
                  <c:v>45663</c:v>
                </c:pt>
                <c:pt idx="4440">
                  <c:v>45664</c:v>
                </c:pt>
                <c:pt idx="4441">
                  <c:v>45665</c:v>
                </c:pt>
                <c:pt idx="4442">
                  <c:v>45666</c:v>
                </c:pt>
                <c:pt idx="4443">
                  <c:v>45667</c:v>
                </c:pt>
                <c:pt idx="4444">
                  <c:v>45670</c:v>
                </c:pt>
                <c:pt idx="4445">
                  <c:v>45671</c:v>
                </c:pt>
                <c:pt idx="4446">
                  <c:v>45672</c:v>
                </c:pt>
                <c:pt idx="4447">
                  <c:v>45673</c:v>
                </c:pt>
                <c:pt idx="4448">
                  <c:v>45674</c:v>
                </c:pt>
                <c:pt idx="4449">
                  <c:v>45677</c:v>
                </c:pt>
                <c:pt idx="4450">
                  <c:v>45678</c:v>
                </c:pt>
                <c:pt idx="4451">
                  <c:v>45679</c:v>
                </c:pt>
                <c:pt idx="4452">
                  <c:v>45680</c:v>
                </c:pt>
                <c:pt idx="4453">
                  <c:v>45681</c:v>
                </c:pt>
                <c:pt idx="4454">
                  <c:v>45684</c:v>
                </c:pt>
                <c:pt idx="4455">
                  <c:v>45685</c:v>
                </c:pt>
                <c:pt idx="4456">
                  <c:v>45686</c:v>
                </c:pt>
                <c:pt idx="4457">
                  <c:v>45687</c:v>
                </c:pt>
                <c:pt idx="4458">
                  <c:v>45688</c:v>
                </c:pt>
                <c:pt idx="4459">
                  <c:v>45691</c:v>
                </c:pt>
                <c:pt idx="4460">
                  <c:v>45692</c:v>
                </c:pt>
                <c:pt idx="4461">
                  <c:v>45693</c:v>
                </c:pt>
                <c:pt idx="4462">
                  <c:v>45694</c:v>
                </c:pt>
                <c:pt idx="4463">
                  <c:v>45695</c:v>
                </c:pt>
                <c:pt idx="4464">
                  <c:v>45698</c:v>
                </c:pt>
                <c:pt idx="4465">
                  <c:v>45699</c:v>
                </c:pt>
                <c:pt idx="4466">
                  <c:v>45700</c:v>
                </c:pt>
                <c:pt idx="4467">
                  <c:v>45701</c:v>
                </c:pt>
                <c:pt idx="4468">
                  <c:v>45702</c:v>
                </c:pt>
                <c:pt idx="4469">
                  <c:v>45705</c:v>
                </c:pt>
                <c:pt idx="4470">
                  <c:v>45706</c:v>
                </c:pt>
                <c:pt idx="4471">
                  <c:v>45707</c:v>
                </c:pt>
                <c:pt idx="4472">
                  <c:v>45708</c:v>
                </c:pt>
                <c:pt idx="4473">
                  <c:v>45709</c:v>
                </c:pt>
                <c:pt idx="4474">
                  <c:v>45712</c:v>
                </c:pt>
                <c:pt idx="4475">
                  <c:v>45713</c:v>
                </c:pt>
                <c:pt idx="4476">
                  <c:v>45714</c:v>
                </c:pt>
                <c:pt idx="4477">
                  <c:v>45715</c:v>
                </c:pt>
                <c:pt idx="4478">
                  <c:v>45716</c:v>
                </c:pt>
                <c:pt idx="4479">
                  <c:v>45719</c:v>
                </c:pt>
                <c:pt idx="4480">
                  <c:v>45720</c:v>
                </c:pt>
                <c:pt idx="4481">
                  <c:v>45721</c:v>
                </c:pt>
                <c:pt idx="4482">
                  <c:v>45722</c:v>
                </c:pt>
                <c:pt idx="4483">
                  <c:v>45723</c:v>
                </c:pt>
                <c:pt idx="4484">
                  <c:v>45726</c:v>
                </c:pt>
                <c:pt idx="4485">
                  <c:v>45727</c:v>
                </c:pt>
                <c:pt idx="4486">
                  <c:v>45728</c:v>
                </c:pt>
                <c:pt idx="4487">
                  <c:v>45729</c:v>
                </c:pt>
                <c:pt idx="4488">
                  <c:v>45730</c:v>
                </c:pt>
                <c:pt idx="4489">
                  <c:v>45733</c:v>
                </c:pt>
                <c:pt idx="4490">
                  <c:v>45734</c:v>
                </c:pt>
                <c:pt idx="4491">
                  <c:v>45735</c:v>
                </c:pt>
                <c:pt idx="4492">
                  <c:v>45736</c:v>
                </c:pt>
                <c:pt idx="4493">
                  <c:v>45737</c:v>
                </c:pt>
                <c:pt idx="4494">
                  <c:v>45740</c:v>
                </c:pt>
                <c:pt idx="4495">
                  <c:v>45741</c:v>
                </c:pt>
                <c:pt idx="4496">
                  <c:v>45742</c:v>
                </c:pt>
                <c:pt idx="4497">
                  <c:v>45743</c:v>
                </c:pt>
                <c:pt idx="4498">
                  <c:v>45744</c:v>
                </c:pt>
                <c:pt idx="4499">
                  <c:v>45747</c:v>
                </c:pt>
                <c:pt idx="4500">
                  <c:v>45748</c:v>
                </c:pt>
                <c:pt idx="4501">
                  <c:v>45749</c:v>
                </c:pt>
                <c:pt idx="4502">
                  <c:v>45750</c:v>
                </c:pt>
                <c:pt idx="4503">
                  <c:v>45751</c:v>
                </c:pt>
                <c:pt idx="4504">
                  <c:v>45754</c:v>
                </c:pt>
                <c:pt idx="4505">
                  <c:v>45755</c:v>
                </c:pt>
                <c:pt idx="4506">
                  <c:v>45756</c:v>
                </c:pt>
                <c:pt idx="4507">
                  <c:v>45757</c:v>
                </c:pt>
                <c:pt idx="4508">
                  <c:v>45758</c:v>
                </c:pt>
                <c:pt idx="4509">
                  <c:v>45761</c:v>
                </c:pt>
                <c:pt idx="4510">
                  <c:v>45762</c:v>
                </c:pt>
                <c:pt idx="4511">
                  <c:v>45763</c:v>
                </c:pt>
                <c:pt idx="4512">
                  <c:v>45764</c:v>
                </c:pt>
                <c:pt idx="4513">
                  <c:v>45765</c:v>
                </c:pt>
                <c:pt idx="4514">
                  <c:v>45768</c:v>
                </c:pt>
                <c:pt idx="4515">
                  <c:v>45769</c:v>
                </c:pt>
                <c:pt idx="4516">
                  <c:v>45770</c:v>
                </c:pt>
                <c:pt idx="4517">
                  <c:v>45771</c:v>
                </c:pt>
                <c:pt idx="4518">
                  <c:v>45772</c:v>
                </c:pt>
                <c:pt idx="4519">
                  <c:v>45775</c:v>
                </c:pt>
                <c:pt idx="4520">
                  <c:v>45776</c:v>
                </c:pt>
                <c:pt idx="4521">
                  <c:v>45777</c:v>
                </c:pt>
                <c:pt idx="4522">
                  <c:v>45778</c:v>
                </c:pt>
                <c:pt idx="4523">
                  <c:v>45779</c:v>
                </c:pt>
                <c:pt idx="4524">
                  <c:v>45782</c:v>
                </c:pt>
                <c:pt idx="4525">
                  <c:v>45783</c:v>
                </c:pt>
                <c:pt idx="4526">
                  <c:v>45784</c:v>
                </c:pt>
                <c:pt idx="4527">
                  <c:v>45785</c:v>
                </c:pt>
              </c:numCache>
            </c:numRef>
          </c:cat>
          <c:val>
            <c:numRef>
              <c:f>dVola!$B$3:$B$10000</c:f>
              <c:numCache>
                <c:formatCode>General</c:formatCode>
                <c:ptCount val="9998"/>
                <c:pt idx="0">
                  <c:v>17.38</c:v>
                </c:pt>
                <c:pt idx="1">
                  <c:v>17.36</c:v>
                </c:pt>
                <c:pt idx="2">
                  <c:v>17.28</c:v>
                </c:pt>
                <c:pt idx="3">
                  <c:v>17.23</c:v>
                </c:pt>
                <c:pt idx="4">
                  <c:v>16.649999999999999</c:v>
                </c:pt>
                <c:pt idx="5">
                  <c:v>15.96</c:v>
                </c:pt>
                <c:pt idx="6">
                  <c:v>16.18</c:v>
                </c:pt>
                <c:pt idx="7">
                  <c:v>16.36</c:v>
                </c:pt>
                <c:pt idx="8">
                  <c:v>16.260000000000002</c:v>
                </c:pt>
                <c:pt idx="9">
                  <c:v>16.170000000000002</c:v>
                </c:pt>
                <c:pt idx="10">
                  <c:v>15.71</c:v>
                </c:pt>
                <c:pt idx="11">
                  <c:v>15.99</c:v>
                </c:pt>
                <c:pt idx="12">
                  <c:v>15.42</c:v>
                </c:pt>
                <c:pt idx="13">
                  <c:v>15.78</c:v>
                </c:pt>
                <c:pt idx="14">
                  <c:v>26.71</c:v>
                </c:pt>
                <c:pt idx="15">
                  <c:v>25.83</c:v>
                </c:pt>
                <c:pt idx="16">
                  <c:v>29</c:v>
                </c:pt>
                <c:pt idx="17">
                  <c:v>34.72</c:v>
                </c:pt>
                <c:pt idx="18">
                  <c:v>34.6</c:v>
                </c:pt>
                <c:pt idx="19">
                  <c:v>34.64</c:v>
                </c:pt>
                <c:pt idx="20">
                  <c:v>34.74</c:v>
                </c:pt>
                <c:pt idx="21">
                  <c:v>34.51</c:v>
                </c:pt>
                <c:pt idx="22">
                  <c:v>34.44</c:v>
                </c:pt>
                <c:pt idx="23">
                  <c:v>34.89</c:v>
                </c:pt>
                <c:pt idx="24">
                  <c:v>34.92</c:v>
                </c:pt>
                <c:pt idx="25">
                  <c:v>36.06</c:v>
                </c:pt>
                <c:pt idx="26">
                  <c:v>36.33</c:v>
                </c:pt>
                <c:pt idx="27">
                  <c:v>35.86</c:v>
                </c:pt>
                <c:pt idx="28">
                  <c:v>35.880000000000003</c:v>
                </c:pt>
                <c:pt idx="29">
                  <c:v>35.770000000000003</c:v>
                </c:pt>
                <c:pt idx="30">
                  <c:v>37.49</c:v>
                </c:pt>
                <c:pt idx="31">
                  <c:v>37.53</c:v>
                </c:pt>
                <c:pt idx="32">
                  <c:v>37.44</c:v>
                </c:pt>
                <c:pt idx="33">
                  <c:v>37.67</c:v>
                </c:pt>
                <c:pt idx="34">
                  <c:v>38.28</c:v>
                </c:pt>
                <c:pt idx="35">
                  <c:v>38.35</c:v>
                </c:pt>
                <c:pt idx="36">
                  <c:v>38.46</c:v>
                </c:pt>
                <c:pt idx="37">
                  <c:v>38.46</c:v>
                </c:pt>
                <c:pt idx="38">
                  <c:v>38.549999999999997</c:v>
                </c:pt>
                <c:pt idx="39">
                  <c:v>38.44</c:v>
                </c:pt>
                <c:pt idx="40">
                  <c:v>38.700000000000003</c:v>
                </c:pt>
                <c:pt idx="41">
                  <c:v>38.68</c:v>
                </c:pt>
                <c:pt idx="42">
                  <c:v>38.880000000000003</c:v>
                </c:pt>
                <c:pt idx="43">
                  <c:v>32.22</c:v>
                </c:pt>
                <c:pt idx="44">
                  <c:v>32.31</c:v>
                </c:pt>
                <c:pt idx="45">
                  <c:v>29.25</c:v>
                </c:pt>
                <c:pt idx="46">
                  <c:v>24.24</c:v>
                </c:pt>
                <c:pt idx="47">
                  <c:v>24.57</c:v>
                </c:pt>
                <c:pt idx="48">
                  <c:v>24.76</c:v>
                </c:pt>
                <c:pt idx="49">
                  <c:v>24.59</c:v>
                </c:pt>
                <c:pt idx="50">
                  <c:v>24.95</c:v>
                </c:pt>
                <c:pt idx="51">
                  <c:v>25.25</c:v>
                </c:pt>
                <c:pt idx="52">
                  <c:v>24.92</c:v>
                </c:pt>
                <c:pt idx="53">
                  <c:v>24.87</c:v>
                </c:pt>
                <c:pt idx="54">
                  <c:v>25.97</c:v>
                </c:pt>
                <c:pt idx="55">
                  <c:v>27.87</c:v>
                </c:pt>
                <c:pt idx="56">
                  <c:v>27.52</c:v>
                </c:pt>
                <c:pt idx="57">
                  <c:v>27.47</c:v>
                </c:pt>
                <c:pt idx="58">
                  <c:v>27.47</c:v>
                </c:pt>
                <c:pt idx="59">
                  <c:v>27.47</c:v>
                </c:pt>
                <c:pt idx="60">
                  <c:v>29.31</c:v>
                </c:pt>
                <c:pt idx="61">
                  <c:v>27.39</c:v>
                </c:pt>
                <c:pt idx="62">
                  <c:v>27.79</c:v>
                </c:pt>
                <c:pt idx="63">
                  <c:v>27.79</c:v>
                </c:pt>
                <c:pt idx="64">
                  <c:v>27.31</c:v>
                </c:pt>
                <c:pt idx="65">
                  <c:v>28.02</c:v>
                </c:pt>
                <c:pt idx="66">
                  <c:v>28.11</c:v>
                </c:pt>
                <c:pt idx="67">
                  <c:v>27.82</c:v>
                </c:pt>
                <c:pt idx="68">
                  <c:v>27.85</c:v>
                </c:pt>
                <c:pt idx="69">
                  <c:v>27.65</c:v>
                </c:pt>
                <c:pt idx="70">
                  <c:v>27.51</c:v>
                </c:pt>
                <c:pt idx="71">
                  <c:v>27.16</c:v>
                </c:pt>
                <c:pt idx="72">
                  <c:v>27.14</c:v>
                </c:pt>
                <c:pt idx="73">
                  <c:v>26.9</c:v>
                </c:pt>
                <c:pt idx="74">
                  <c:v>26.54</c:v>
                </c:pt>
                <c:pt idx="75">
                  <c:v>26.49</c:v>
                </c:pt>
                <c:pt idx="76">
                  <c:v>26.18</c:v>
                </c:pt>
                <c:pt idx="77">
                  <c:v>25.44</c:v>
                </c:pt>
                <c:pt idx="78">
                  <c:v>26.03</c:v>
                </c:pt>
                <c:pt idx="79">
                  <c:v>25.88</c:v>
                </c:pt>
                <c:pt idx="80">
                  <c:v>25.82</c:v>
                </c:pt>
                <c:pt idx="81">
                  <c:v>25.76</c:v>
                </c:pt>
                <c:pt idx="82">
                  <c:v>25.59</c:v>
                </c:pt>
                <c:pt idx="83">
                  <c:v>25.24</c:v>
                </c:pt>
                <c:pt idx="84">
                  <c:v>25.07</c:v>
                </c:pt>
                <c:pt idx="85">
                  <c:v>21.01</c:v>
                </c:pt>
                <c:pt idx="86">
                  <c:v>18.96</c:v>
                </c:pt>
                <c:pt idx="87">
                  <c:v>18.96</c:v>
                </c:pt>
                <c:pt idx="88">
                  <c:v>19.05</c:v>
                </c:pt>
                <c:pt idx="89">
                  <c:v>18.809999999999999</c:v>
                </c:pt>
                <c:pt idx="90">
                  <c:v>16.829999999999998</c:v>
                </c:pt>
                <c:pt idx="91">
                  <c:v>16.739999999999998</c:v>
                </c:pt>
                <c:pt idx="92">
                  <c:v>16.440000000000001</c:v>
                </c:pt>
                <c:pt idx="93">
                  <c:v>16.78</c:v>
                </c:pt>
                <c:pt idx="94">
                  <c:v>16.68</c:v>
                </c:pt>
                <c:pt idx="95">
                  <c:v>14.71</c:v>
                </c:pt>
                <c:pt idx="96">
                  <c:v>14.57</c:v>
                </c:pt>
                <c:pt idx="97">
                  <c:v>14.43</c:v>
                </c:pt>
                <c:pt idx="98">
                  <c:v>14.67</c:v>
                </c:pt>
                <c:pt idx="99">
                  <c:v>14.73</c:v>
                </c:pt>
                <c:pt idx="100">
                  <c:v>15.35</c:v>
                </c:pt>
                <c:pt idx="101">
                  <c:v>15.57</c:v>
                </c:pt>
                <c:pt idx="102">
                  <c:v>15.54</c:v>
                </c:pt>
                <c:pt idx="103">
                  <c:v>15.85</c:v>
                </c:pt>
                <c:pt idx="104">
                  <c:v>15.59</c:v>
                </c:pt>
                <c:pt idx="105">
                  <c:v>15.58</c:v>
                </c:pt>
                <c:pt idx="106">
                  <c:v>15.05</c:v>
                </c:pt>
                <c:pt idx="107">
                  <c:v>14.98</c:v>
                </c:pt>
                <c:pt idx="108">
                  <c:v>13.42</c:v>
                </c:pt>
                <c:pt idx="109">
                  <c:v>13.75</c:v>
                </c:pt>
                <c:pt idx="110">
                  <c:v>13.41</c:v>
                </c:pt>
                <c:pt idx="111">
                  <c:v>13.42</c:v>
                </c:pt>
                <c:pt idx="112">
                  <c:v>13.45</c:v>
                </c:pt>
                <c:pt idx="113">
                  <c:v>14.4</c:v>
                </c:pt>
                <c:pt idx="114">
                  <c:v>14.35</c:v>
                </c:pt>
                <c:pt idx="115">
                  <c:v>14.38</c:v>
                </c:pt>
                <c:pt idx="116">
                  <c:v>14.96</c:v>
                </c:pt>
                <c:pt idx="117">
                  <c:v>14.64</c:v>
                </c:pt>
                <c:pt idx="118">
                  <c:v>14.87</c:v>
                </c:pt>
                <c:pt idx="119">
                  <c:v>14.88</c:v>
                </c:pt>
                <c:pt idx="120">
                  <c:v>14.97</c:v>
                </c:pt>
                <c:pt idx="121">
                  <c:v>15.18</c:v>
                </c:pt>
                <c:pt idx="122">
                  <c:v>14.98</c:v>
                </c:pt>
                <c:pt idx="123">
                  <c:v>16</c:v>
                </c:pt>
                <c:pt idx="124">
                  <c:v>15.95</c:v>
                </c:pt>
                <c:pt idx="125">
                  <c:v>15.94</c:v>
                </c:pt>
                <c:pt idx="126">
                  <c:v>16.57</c:v>
                </c:pt>
                <c:pt idx="127">
                  <c:v>17.309999999999999</c:v>
                </c:pt>
                <c:pt idx="128">
                  <c:v>16.82</c:v>
                </c:pt>
                <c:pt idx="129">
                  <c:v>16.510000000000002</c:v>
                </c:pt>
                <c:pt idx="130">
                  <c:v>16.79</c:v>
                </c:pt>
                <c:pt idx="131">
                  <c:v>16.62</c:v>
                </c:pt>
                <c:pt idx="132">
                  <c:v>16.38</c:v>
                </c:pt>
                <c:pt idx="133">
                  <c:v>16.579999999999998</c:v>
                </c:pt>
                <c:pt idx="134">
                  <c:v>17.93</c:v>
                </c:pt>
                <c:pt idx="135">
                  <c:v>17.73</c:v>
                </c:pt>
                <c:pt idx="136">
                  <c:v>18.32</c:v>
                </c:pt>
                <c:pt idx="137">
                  <c:v>18.29</c:v>
                </c:pt>
                <c:pt idx="138">
                  <c:v>19.12</c:v>
                </c:pt>
                <c:pt idx="139">
                  <c:v>19.39</c:v>
                </c:pt>
                <c:pt idx="140">
                  <c:v>19.88</c:v>
                </c:pt>
                <c:pt idx="141">
                  <c:v>20.5</c:v>
                </c:pt>
                <c:pt idx="142">
                  <c:v>20.98</c:v>
                </c:pt>
                <c:pt idx="143">
                  <c:v>21.82</c:v>
                </c:pt>
                <c:pt idx="144">
                  <c:v>21.94</c:v>
                </c:pt>
                <c:pt idx="145">
                  <c:v>21.39</c:v>
                </c:pt>
                <c:pt idx="146">
                  <c:v>21.66</c:v>
                </c:pt>
                <c:pt idx="147">
                  <c:v>21.87</c:v>
                </c:pt>
                <c:pt idx="148">
                  <c:v>21.85</c:v>
                </c:pt>
                <c:pt idx="149">
                  <c:v>21.83</c:v>
                </c:pt>
                <c:pt idx="150">
                  <c:v>21.89</c:v>
                </c:pt>
                <c:pt idx="151">
                  <c:v>22.15</c:v>
                </c:pt>
                <c:pt idx="152">
                  <c:v>21.28</c:v>
                </c:pt>
                <c:pt idx="153">
                  <c:v>21.59</c:v>
                </c:pt>
                <c:pt idx="154">
                  <c:v>21.56</c:v>
                </c:pt>
                <c:pt idx="155">
                  <c:v>22.73</c:v>
                </c:pt>
                <c:pt idx="156">
                  <c:v>21.59</c:v>
                </c:pt>
                <c:pt idx="157">
                  <c:v>21.52</c:v>
                </c:pt>
                <c:pt idx="158">
                  <c:v>21.53</c:v>
                </c:pt>
                <c:pt idx="159">
                  <c:v>20.96</c:v>
                </c:pt>
                <c:pt idx="160">
                  <c:v>21</c:v>
                </c:pt>
                <c:pt idx="161">
                  <c:v>22.36</c:v>
                </c:pt>
                <c:pt idx="162">
                  <c:v>21.99</c:v>
                </c:pt>
                <c:pt idx="163">
                  <c:v>21.22</c:v>
                </c:pt>
                <c:pt idx="164">
                  <c:v>20.74</c:v>
                </c:pt>
                <c:pt idx="165">
                  <c:v>21.62</c:v>
                </c:pt>
                <c:pt idx="166">
                  <c:v>21.35</c:v>
                </c:pt>
                <c:pt idx="167">
                  <c:v>20.38</c:v>
                </c:pt>
                <c:pt idx="168">
                  <c:v>20.86</c:v>
                </c:pt>
                <c:pt idx="169">
                  <c:v>20.079999999999998</c:v>
                </c:pt>
                <c:pt idx="170">
                  <c:v>19.88</c:v>
                </c:pt>
                <c:pt idx="171">
                  <c:v>19.14</c:v>
                </c:pt>
                <c:pt idx="172">
                  <c:v>18.98</c:v>
                </c:pt>
                <c:pt idx="173">
                  <c:v>18.88</c:v>
                </c:pt>
                <c:pt idx="174">
                  <c:v>18.86</c:v>
                </c:pt>
                <c:pt idx="175">
                  <c:v>18.899999999999999</c:v>
                </c:pt>
                <c:pt idx="176">
                  <c:v>18.510000000000002</c:v>
                </c:pt>
                <c:pt idx="177">
                  <c:v>20.53</c:v>
                </c:pt>
                <c:pt idx="178">
                  <c:v>21.42</c:v>
                </c:pt>
                <c:pt idx="179">
                  <c:v>22.38</c:v>
                </c:pt>
                <c:pt idx="180">
                  <c:v>22.19</c:v>
                </c:pt>
                <c:pt idx="181">
                  <c:v>22.16</c:v>
                </c:pt>
                <c:pt idx="182">
                  <c:v>21.9</c:v>
                </c:pt>
                <c:pt idx="183">
                  <c:v>22.03</c:v>
                </c:pt>
                <c:pt idx="184">
                  <c:v>21.84</c:v>
                </c:pt>
                <c:pt idx="185">
                  <c:v>22.04</c:v>
                </c:pt>
                <c:pt idx="186">
                  <c:v>22.46</c:v>
                </c:pt>
                <c:pt idx="187">
                  <c:v>22.4</c:v>
                </c:pt>
                <c:pt idx="188">
                  <c:v>28.21</c:v>
                </c:pt>
                <c:pt idx="189">
                  <c:v>28.4</c:v>
                </c:pt>
                <c:pt idx="190">
                  <c:v>27.56</c:v>
                </c:pt>
                <c:pt idx="191">
                  <c:v>27.52</c:v>
                </c:pt>
                <c:pt idx="192">
                  <c:v>28.27</c:v>
                </c:pt>
                <c:pt idx="193">
                  <c:v>28.7</c:v>
                </c:pt>
                <c:pt idx="194">
                  <c:v>30.6</c:v>
                </c:pt>
                <c:pt idx="195">
                  <c:v>30.56</c:v>
                </c:pt>
                <c:pt idx="196">
                  <c:v>30.41</c:v>
                </c:pt>
                <c:pt idx="197">
                  <c:v>30.55</c:v>
                </c:pt>
                <c:pt idx="198">
                  <c:v>31.64</c:v>
                </c:pt>
                <c:pt idx="199">
                  <c:v>37.85</c:v>
                </c:pt>
                <c:pt idx="200">
                  <c:v>37.880000000000003</c:v>
                </c:pt>
                <c:pt idx="201">
                  <c:v>40.630000000000003</c:v>
                </c:pt>
                <c:pt idx="202">
                  <c:v>40.85</c:v>
                </c:pt>
                <c:pt idx="203">
                  <c:v>44.89</c:v>
                </c:pt>
                <c:pt idx="204">
                  <c:v>57.06</c:v>
                </c:pt>
                <c:pt idx="205">
                  <c:v>58.03</c:v>
                </c:pt>
                <c:pt idx="206">
                  <c:v>60.4</c:v>
                </c:pt>
                <c:pt idx="207">
                  <c:v>61.51</c:v>
                </c:pt>
                <c:pt idx="208">
                  <c:v>62.17</c:v>
                </c:pt>
                <c:pt idx="209">
                  <c:v>62.46</c:v>
                </c:pt>
                <c:pt idx="210">
                  <c:v>62.44</c:v>
                </c:pt>
                <c:pt idx="211">
                  <c:v>63.38</c:v>
                </c:pt>
                <c:pt idx="212">
                  <c:v>63.09</c:v>
                </c:pt>
                <c:pt idx="213">
                  <c:v>64.03</c:v>
                </c:pt>
                <c:pt idx="214">
                  <c:v>64.319999999999993</c:v>
                </c:pt>
                <c:pt idx="215">
                  <c:v>73.3</c:v>
                </c:pt>
                <c:pt idx="216">
                  <c:v>73.27</c:v>
                </c:pt>
                <c:pt idx="217">
                  <c:v>71.09</c:v>
                </c:pt>
                <c:pt idx="218">
                  <c:v>71.72</c:v>
                </c:pt>
                <c:pt idx="219">
                  <c:v>71.86</c:v>
                </c:pt>
                <c:pt idx="220">
                  <c:v>73.73</c:v>
                </c:pt>
                <c:pt idx="221">
                  <c:v>73.5</c:v>
                </c:pt>
                <c:pt idx="222">
                  <c:v>75.95</c:v>
                </c:pt>
                <c:pt idx="223">
                  <c:v>75.78</c:v>
                </c:pt>
                <c:pt idx="224">
                  <c:v>76.040000000000006</c:v>
                </c:pt>
                <c:pt idx="225">
                  <c:v>77.430000000000007</c:v>
                </c:pt>
                <c:pt idx="226">
                  <c:v>77.55</c:v>
                </c:pt>
                <c:pt idx="227">
                  <c:v>77.08</c:v>
                </c:pt>
                <c:pt idx="228">
                  <c:v>74.53</c:v>
                </c:pt>
                <c:pt idx="229">
                  <c:v>74.989999999999995</c:v>
                </c:pt>
                <c:pt idx="230">
                  <c:v>73.06</c:v>
                </c:pt>
                <c:pt idx="231">
                  <c:v>74.14</c:v>
                </c:pt>
                <c:pt idx="232">
                  <c:v>71.569999999999993</c:v>
                </c:pt>
                <c:pt idx="233">
                  <c:v>63</c:v>
                </c:pt>
                <c:pt idx="234">
                  <c:v>69.86</c:v>
                </c:pt>
                <c:pt idx="235">
                  <c:v>67.12</c:v>
                </c:pt>
                <c:pt idx="236">
                  <c:v>65.44</c:v>
                </c:pt>
                <c:pt idx="237">
                  <c:v>64.98</c:v>
                </c:pt>
                <c:pt idx="238">
                  <c:v>64.88</c:v>
                </c:pt>
                <c:pt idx="239">
                  <c:v>67.239999999999995</c:v>
                </c:pt>
                <c:pt idx="240">
                  <c:v>66.62</c:v>
                </c:pt>
                <c:pt idx="241">
                  <c:v>66.569999999999993</c:v>
                </c:pt>
                <c:pt idx="242">
                  <c:v>64.66</c:v>
                </c:pt>
                <c:pt idx="243">
                  <c:v>65.87</c:v>
                </c:pt>
                <c:pt idx="244">
                  <c:v>61.48</c:v>
                </c:pt>
                <c:pt idx="245">
                  <c:v>61.62</c:v>
                </c:pt>
                <c:pt idx="246">
                  <c:v>61.52</c:v>
                </c:pt>
                <c:pt idx="247">
                  <c:v>61.08</c:v>
                </c:pt>
                <c:pt idx="248">
                  <c:v>61.31</c:v>
                </c:pt>
                <c:pt idx="249">
                  <c:v>59.21</c:v>
                </c:pt>
                <c:pt idx="250">
                  <c:v>59.27</c:v>
                </c:pt>
                <c:pt idx="251">
                  <c:v>55.43</c:v>
                </c:pt>
                <c:pt idx="252">
                  <c:v>54.94</c:v>
                </c:pt>
                <c:pt idx="253">
                  <c:v>54.72</c:v>
                </c:pt>
                <c:pt idx="254">
                  <c:v>52.45</c:v>
                </c:pt>
                <c:pt idx="255">
                  <c:v>51.67</c:v>
                </c:pt>
                <c:pt idx="256">
                  <c:v>51.67</c:v>
                </c:pt>
                <c:pt idx="257">
                  <c:v>51.67</c:v>
                </c:pt>
                <c:pt idx="258">
                  <c:v>51.67</c:v>
                </c:pt>
                <c:pt idx="259">
                  <c:v>51.87</c:v>
                </c:pt>
                <c:pt idx="260">
                  <c:v>52.15</c:v>
                </c:pt>
                <c:pt idx="261">
                  <c:v>52.15</c:v>
                </c:pt>
                <c:pt idx="262">
                  <c:v>52.15</c:v>
                </c:pt>
                <c:pt idx="263">
                  <c:v>51.94</c:v>
                </c:pt>
                <c:pt idx="264">
                  <c:v>51.94</c:v>
                </c:pt>
                <c:pt idx="265">
                  <c:v>49.24</c:v>
                </c:pt>
                <c:pt idx="266">
                  <c:v>48.49</c:v>
                </c:pt>
                <c:pt idx="267">
                  <c:v>48.03</c:v>
                </c:pt>
                <c:pt idx="268">
                  <c:v>39.06</c:v>
                </c:pt>
                <c:pt idx="269">
                  <c:v>39.33</c:v>
                </c:pt>
                <c:pt idx="270">
                  <c:v>39.729999999999997</c:v>
                </c:pt>
                <c:pt idx="271">
                  <c:v>41.6</c:v>
                </c:pt>
                <c:pt idx="272">
                  <c:v>41.93</c:v>
                </c:pt>
                <c:pt idx="273">
                  <c:v>37.93</c:v>
                </c:pt>
                <c:pt idx="274">
                  <c:v>36.82</c:v>
                </c:pt>
                <c:pt idx="275">
                  <c:v>37.01</c:v>
                </c:pt>
                <c:pt idx="276">
                  <c:v>37.07</c:v>
                </c:pt>
                <c:pt idx="277">
                  <c:v>35.200000000000003</c:v>
                </c:pt>
                <c:pt idx="278">
                  <c:v>26.52</c:v>
                </c:pt>
                <c:pt idx="279">
                  <c:v>28.53</c:v>
                </c:pt>
                <c:pt idx="280">
                  <c:v>28.42</c:v>
                </c:pt>
                <c:pt idx="281">
                  <c:v>31.77</c:v>
                </c:pt>
                <c:pt idx="282">
                  <c:v>31.67</c:v>
                </c:pt>
                <c:pt idx="283">
                  <c:v>32.159999999999997</c:v>
                </c:pt>
                <c:pt idx="284">
                  <c:v>31.87</c:v>
                </c:pt>
                <c:pt idx="285">
                  <c:v>32.92</c:v>
                </c:pt>
                <c:pt idx="286">
                  <c:v>33.86</c:v>
                </c:pt>
                <c:pt idx="287">
                  <c:v>33.74</c:v>
                </c:pt>
                <c:pt idx="288">
                  <c:v>34.770000000000003</c:v>
                </c:pt>
                <c:pt idx="289">
                  <c:v>34.799999999999997</c:v>
                </c:pt>
                <c:pt idx="290">
                  <c:v>35.99</c:v>
                </c:pt>
                <c:pt idx="291">
                  <c:v>35.32</c:v>
                </c:pt>
                <c:pt idx="292">
                  <c:v>34.340000000000003</c:v>
                </c:pt>
                <c:pt idx="293">
                  <c:v>34.32</c:v>
                </c:pt>
                <c:pt idx="294">
                  <c:v>34.14</c:v>
                </c:pt>
                <c:pt idx="295">
                  <c:v>35.119999999999997</c:v>
                </c:pt>
                <c:pt idx="296">
                  <c:v>35.07</c:v>
                </c:pt>
                <c:pt idx="297">
                  <c:v>34.840000000000003</c:v>
                </c:pt>
                <c:pt idx="298">
                  <c:v>37.21</c:v>
                </c:pt>
                <c:pt idx="299">
                  <c:v>37.28</c:v>
                </c:pt>
                <c:pt idx="300">
                  <c:v>35.01</c:v>
                </c:pt>
                <c:pt idx="301">
                  <c:v>34.799999999999997</c:v>
                </c:pt>
                <c:pt idx="302">
                  <c:v>35.72</c:v>
                </c:pt>
                <c:pt idx="303">
                  <c:v>36.25</c:v>
                </c:pt>
                <c:pt idx="304">
                  <c:v>37.24</c:v>
                </c:pt>
                <c:pt idx="305">
                  <c:v>37.119999999999997</c:v>
                </c:pt>
                <c:pt idx="306">
                  <c:v>40.9</c:v>
                </c:pt>
                <c:pt idx="307">
                  <c:v>43.4</c:v>
                </c:pt>
                <c:pt idx="308">
                  <c:v>41.69</c:v>
                </c:pt>
                <c:pt idx="309">
                  <c:v>41.84</c:v>
                </c:pt>
                <c:pt idx="310">
                  <c:v>42.69</c:v>
                </c:pt>
                <c:pt idx="311">
                  <c:v>42.57</c:v>
                </c:pt>
                <c:pt idx="312">
                  <c:v>42.49</c:v>
                </c:pt>
                <c:pt idx="313">
                  <c:v>42.32</c:v>
                </c:pt>
                <c:pt idx="314">
                  <c:v>42.25</c:v>
                </c:pt>
                <c:pt idx="315">
                  <c:v>41.37</c:v>
                </c:pt>
                <c:pt idx="316">
                  <c:v>41.35</c:v>
                </c:pt>
                <c:pt idx="317">
                  <c:v>40.35</c:v>
                </c:pt>
                <c:pt idx="318">
                  <c:v>40.380000000000003</c:v>
                </c:pt>
                <c:pt idx="319">
                  <c:v>40.26</c:v>
                </c:pt>
                <c:pt idx="320">
                  <c:v>40.22</c:v>
                </c:pt>
                <c:pt idx="321">
                  <c:v>39.6</c:v>
                </c:pt>
                <c:pt idx="322">
                  <c:v>39.71</c:v>
                </c:pt>
                <c:pt idx="323">
                  <c:v>39.770000000000003</c:v>
                </c:pt>
                <c:pt idx="324">
                  <c:v>41.44</c:v>
                </c:pt>
                <c:pt idx="325">
                  <c:v>42.14</c:v>
                </c:pt>
                <c:pt idx="326">
                  <c:v>42.29</c:v>
                </c:pt>
                <c:pt idx="327">
                  <c:v>43.21</c:v>
                </c:pt>
                <c:pt idx="328">
                  <c:v>42.64</c:v>
                </c:pt>
                <c:pt idx="329">
                  <c:v>42.58</c:v>
                </c:pt>
                <c:pt idx="330">
                  <c:v>42.39</c:v>
                </c:pt>
                <c:pt idx="331">
                  <c:v>41.92</c:v>
                </c:pt>
                <c:pt idx="332">
                  <c:v>41.67</c:v>
                </c:pt>
                <c:pt idx="333">
                  <c:v>41.67</c:v>
                </c:pt>
                <c:pt idx="334">
                  <c:v>41.67</c:v>
                </c:pt>
                <c:pt idx="335">
                  <c:v>39.770000000000003</c:v>
                </c:pt>
                <c:pt idx="336">
                  <c:v>39.68</c:v>
                </c:pt>
                <c:pt idx="337">
                  <c:v>37.14</c:v>
                </c:pt>
                <c:pt idx="338">
                  <c:v>32.659999999999997</c:v>
                </c:pt>
                <c:pt idx="339">
                  <c:v>35.619999999999997</c:v>
                </c:pt>
                <c:pt idx="340">
                  <c:v>35.64</c:v>
                </c:pt>
                <c:pt idx="341">
                  <c:v>33.15</c:v>
                </c:pt>
                <c:pt idx="342">
                  <c:v>33.590000000000003</c:v>
                </c:pt>
                <c:pt idx="343">
                  <c:v>34.35</c:v>
                </c:pt>
                <c:pt idx="344">
                  <c:v>34.29</c:v>
                </c:pt>
                <c:pt idx="345">
                  <c:v>34.64</c:v>
                </c:pt>
                <c:pt idx="346">
                  <c:v>34.479999999999997</c:v>
                </c:pt>
                <c:pt idx="347">
                  <c:v>34.54</c:v>
                </c:pt>
                <c:pt idx="348">
                  <c:v>34.54</c:v>
                </c:pt>
                <c:pt idx="349">
                  <c:v>35.1</c:v>
                </c:pt>
                <c:pt idx="350">
                  <c:v>35.46</c:v>
                </c:pt>
                <c:pt idx="351">
                  <c:v>34.909999999999997</c:v>
                </c:pt>
                <c:pt idx="352">
                  <c:v>35.479999999999997</c:v>
                </c:pt>
                <c:pt idx="353">
                  <c:v>35.869999999999997</c:v>
                </c:pt>
                <c:pt idx="354">
                  <c:v>36.119999999999997</c:v>
                </c:pt>
                <c:pt idx="355">
                  <c:v>35.770000000000003</c:v>
                </c:pt>
                <c:pt idx="356">
                  <c:v>32.619999999999997</c:v>
                </c:pt>
                <c:pt idx="357">
                  <c:v>32.159999999999997</c:v>
                </c:pt>
                <c:pt idx="358">
                  <c:v>32.14</c:v>
                </c:pt>
                <c:pt idx="359">
                  <c:v>28.11</c:v>
                </c:pt>
                <c:pt idx="360">
                  <c:v>28.63</c:v>
                </c:pt>
                <c:pt idx="361">
                  <c:v>28.57</c:v>
                </c:pt>
                <c:pt idx="362">
                  <c:v>30.05</c:v>
                </c:pt>
                <c:pt idx="363">
                  <c:v>30.03</c:v>
                </c:pt>
                <c:pt idx="364">
                  <c:v>28.95</c:v>
                </c:pt>
                <c:pt idx="365">
                  <c:v>28.92</c:v>
                </c:pt>
                <c:pt idx="366">
                  <c:v>28.88</c:v>
                </c:pt>
                <c:pt idx="367">
                  <c:v>29.15</c:v>
                </c:pt>
                <c:pt idx="368">
                  <c:v>28.9</c:v>
                </c:pt>
                <c:pt idx="369">
                  <c:v>27.81</c:v>
                </c:pt>
                <c:pt idx="370">
                  <c:v>27.84</c:v>
                </c:pt>
                <c:pt idx="371">
                  <c:v>28.15</c:v>
                </c:pt>
                <c:pt idx="372">
                  <c:v>27.74</c:v>
                </c:pt>
                <c:pt idx="373">
                  <c:v>26.57</c:v>
                </c:pt>
                <c:pt idx="374">
                  <c:v>27.05</c:v>
                </c:pt>
                <c:pt idx="375">
                  <c:v>26.3</c:v>
                </c:pt>
                <c:pt idx="376">
                  <c:v>25.82</c:v>
                </c:pt>
                <c:pt idx="377">
                  <c:v>25.73</c:v>
                </c:pt>
                <c:pt idx="378">
                  <c:v>24.66</c:v>
                </c:pt>
                <c:pt idx="379">
                  <c:v>26.88</c:v>
                </c:pt>
                <c:pt idx="380">
                  <c:v>26.83</c:v>
                </c:pt>
                <c:pt idx="381">
                  <c:v>27</c:v>
                </c:pt>
                <c:pt idx="382">
                  <c:v>26.2</c:v>
                </c:pt>
                <c:pt idx="383">
                  <c:v>26.05</c:v>
                </c:pt>
                <c:pt idx="384">
                  <c:v>27.6</c:v>
                </c:pt>
                <c:pt idx="385">
                  <c:v>26.48</c:v>
                </c:pt>
                <c:pt idx="386">
                  <c:v>27.7</c:v>
                </c:pt>
                <c:pt idx="387">
                  <c:v>27.8</c:v>
                </c:pt>
                <c:pt idx="388">
                  <c:v>26.87</c:v>
                </c:pt>
                <c:pt idx="389">
                  <c:v>26.92</c:v>
                </c:pt>
                <c:pt idx="390">
                  <c:v>26.79</c:v>
                </c:pt>
                <c:pt idx="391">
                  <c:v>26.27</c:v>
                </c:pt>
                <c:pt idx="392">
                  <c:v>28.69</c:v>
                </c:pt>
                <c:pt idx="393">
                  <c:v>28.69</c:v>
                </c:pt>
                <c:pt idx="394">
                  <c:v>28.47</c:v>
                </c:pt>
                <c:pt idx="395">
                  <c:v>28.55</c:v>
                </c:pt>
                <c:pt idx="396">
                  <c:v>28.36</c:v>
                </c:pt>
                <c:pt idx="397">
                  <c:v>28.7</c:v>
                </c:pt>
                <c:pt idx="398">
                  <c:v>25.64</c:v>
                </c:pt>
                <c:pt idx="399">
                  <c:v>27.74</c:v>
                </c:pt>
                <c:pt idx="400">
                  <c:v>27.73</c:v>
                </c:pt>
                <c:pt idx="401">
                  <c:v>29.34</c:v>
                </c:pt>
                <c:pt idx="402">
                  <c:v>29.39</c:v>
                </c:pt>
                <c:pt idx="403">
                  <c:v>29.12</c:v>
                </c:pt>
                <c:pt idx="404">
                  <c:v>29.29</c:v>
                </c:pt>
                <c:pt idx="405">
                  <c:v>29.36</c:v>
                </c:pt>
                <c:pt idx="406">
                  <c:v>29.22</c:v>
                </c:pt>
                <c:pt idx="407">
                  <c:v>29.99</c:v>
                </c:pt>
                <c:pt idx="408">
                  <c:v>27.74</c:v>
                </c:pt>
                <c:pt idx="409">
                  <c:v>27.73</c:v>
                </c:pt>
                <c:pt idx="410">
                  <c:v>27.48</c:v>
                </c:pt>
                <c:pt idx="411">
                  <c:v>27.84</c:v>
                </c:pt>
                <c:pt idx="412">
                  <c:v>28.14</c:v>
                </c:pt>
                <c:pt idx="413">
                  <c:v>26.24</c:v>
                </c:pt>
                <c:pt idx="414">
                  <c:v>26.53</c:v>
                </c:pt>
                <c:pt idx="415">
                  <c:v>25.69</c:v>
                </c:pt>
                <c:pt idx="416">
                  <c:v>25.91</c:v>
                </c:pt>
                <c:pt idx="417">
                  <c:v>25.77</c:v>
                </c:pt>
                <c:pt idx="418">
                  <c:v>25.43</c:v>
                </c:pt>
                <c:pt idx="419">
                  <c:v>24.95</c:v>
                </c:pt>
                <c:pt idx="420">
                  <c:v>25.89</c:v>
                </c:pt>
                <c:pt idx="421">
                  <c:v>22.6</c:v>
                </c:pt>
                <c:pt idx="422">
                  <c:v>22.56</c:v>
                </c:pt>
                <c:pt idx="423">
                  <c:v>22.96</c:v>
                </c:pt>
                <c:pt idx="424">
                  <c:v>23.69</c:v>
                </c:pt>
                <c:pt idx="425">
                  <c:v>23.53</c:v>
                </c:pt>
                <c:pt idx="426">
                  <c:v>23.54</c:v>
                </c:pt>
                <c:pt idx="427">
                  <c:v>23.22</c:v>
                </c:pt>
                <c:pt idx="428">
                  <c:v>22.89</c:v>
                </c:pt>
                <c:pt idx="429">
                  <c:v>22.84</c:v>
                </c:pt>
                <c:pt idx="430">
                  <c:v>21.46</c:v>
                </c:pt>
                <c:pt idx="431">
                  <c:v>21.68</c:v>
                </c:pt>
                <c:pt idx="432">
                  <c:v>22.04</c:v>
                </c:pt>
                <c:pt idx="433">
                  <c:v>21.99</c:v>
                </c:pt>
                <c:pt idx="434">
                  <c:v>22.11</c:v>
                </c:pt>
                <c:pt idx="435">
                  <c:v>23.6</c:v>
                </c:pt>
                <c:pt idx="436">
                  <c:v>22.52</c:v>
                </c:pt>
                <c:pt idx="437">
                  <c:v>22.52</c:v>
                </c:pt>
                <c:pt idx="438">
                  <c:v>22.94</c:v>
                </c:pt>
                <c:pt idx="439">
                  <c:v>22.77</c:v>
                </c:pt>
                <c:pt idx="440">
                  <c:v>22.2</c:v>
                </c:pt>
                <c:pt idx="441">
                  <c:v>22.19</c:v>
                </c:pt>
                <c:pt idx="442">
                  <c:v>22.1</c:v>
                </c:pt>
                <c:pt idx="443">
                  <c:v>21.57</c:v>
                </c:pt>
                <c:pt idx="444">
                  <c:v>21.56</c:v>
                </c:pt>
                <c:pt idx="445">
                  <c:v>21.17</c:v>
                </c:pt>
                <c:pt idx="446">
                  <c:v>21.42</c:v>
                </c:pt>
                <c:pt idx="447">
                  <c:v>20.98</c:v>
                </c:pt>
                <c:pt idx="448">
                  <c:v>20.88</c:v>
                </c:pt>
                <c:pt idx="449">
                  <c:v>19.38</c:v>
                </c:pt>
                <c:pt idx="450">
                  <c:v>19.21</c:v>
                </c:pt>
                <c:pt idx="451">
                  <c:v>19.100000000000001</c:v>
                </c:pt>
                <c:pt idx="452">
                  <c:v>19.100000000000001</c:v>
                </c:pt>
                <c:pt idx="453">
                  <c:v>17.920000000000002</c:v>
                </c:pt>
                <c:pt idx="454">
                  <c:v>19.32</c:v>
                </c:pt>
                <c:pt idx="455">
                  <c:v>19.34</c:v>
                </c:pt>
                <c:pt idx="456">
                  <c:v>19.18</c:v>
                </c:pt>
                <c:pt idx="457">
                  <c:v>18.72</c:v>
                </c:pt>
                <c:pt idx="458">
                  <c:v>19.079999999999998</c:v>
                </c:pt>
                <c:pt idx="459">
                  <c:v>19.100000000000001</c:v>
                </c:pt>
                <c:pt idx="460">
                  <c:v>20.63</c:v>
                </c:pt>
                <c:pt idx="461">
                  <c:v>20.420000000000002</c:v>
                </c:pt>
                <c:pt idx="462">
                  <c:v>20.63</c:v>
                </c:pt>
                <c:pt idx="463">
                  <c:v>20.37</c:v>
                </c:pt>
                <c:pt idx="464">
                  <c:v>18.809999999999999</c:v>
                </c:pt>
                <c:pt idx="465">
                  <c:v>19.29</c:v>
                </c:pt>
                <c:pt idx="466">
                  <c:v>20.25</c:v>
                </c:pt>
                <c:pt idx="467">
                  <c:v>20.010000000000002</c:v>
                </c:pt>
                <c:pt idx="468">
                  <c:v>20.350000000000001</c:v>
                </c:pt>
                <c:pt idx="469">
                  <c:v>20.99</c:v>
                </c:pt>
                <c:pt idx="470">
                  <c:v>20.67</c:v>
                </c:pt>
                <c:pt idx="471">
                  <c:v>20.67</c:v>
                </c:pt>
                <c:pt idx="472">
                  <c:v>21.02</c:v>
                </c:pt>
                <c:pt idx="473">
                  <c:v>21.07</c:v>
                </c:pt>
                <c:pt idx="474">
                  <c:v>21.74</c:v>
                </c:pt>
                <c:pt idx="475">
                  <c:v>21.39</c:v>
                </c:pt>
                <c:pt idx="476">
                  <c:v>22.53</c:v>
                </c:pt>
                <c:pt idx="477">
                  <c:v>23.13</c:v>
                </c:pt>
                <c:pt idx="478">
                  <c:v>24.84</c:v>
                </c:pt>
                <c:pt idx="479">
                  <c:v>24.74</c:v>
                </c:pt>
                <c:pt idx="480">
                  <c:v>25.02</c:v>
                </c:pt>
                <c:pt idx="481">
                  <c:v>25.21</c:v>
                </c:pt>
                <c:pt idx="482">
                  <c:v>25.29</c:v>
                </c:pt>
                <c:pt idx="483">
                  <c:v>23.77</c:v>
                </c:pt>
                <c:pt idx="484">
                  <c:v>24.92</c:v>
                </c:pt>
                <c:pt idx="485">
                  <c:v>24.84</c:v>
                </c:pt>
                <c:pt idx="486">
                  <c:v>24.13</c:v>
                </c:pt>
                <c:pt idx="487">
                  <c:v>23.6</c:v>
                </c:pt>
                <c:pt idx="488">
                  <c:v>23.53</c:v>
                </c:pt>
                <c:pt idx="489">
                  <c:v>22.98</c:v>
                </c:pt>
                <c:pt idx="490">
                  <c:v>23.01</c:v>
                </c:pt>
                <c:pt idx="491">
                  <c:v>22.68</c:v>
                </c:pt>
                <c:pt idx="492">
                  <c:v>23.14</c:v>
                </c:pt>
                <c:pt idx="493">
                  <c:v>22.89</c:v>
                </c:pt>
                <c:pt idx="494">
                  <c:v>23.78</c:v>
                </c:pt>
                <c:pt idx="495">
                  <c:v>22.68</c:v>
                </c:pt>
                <c:pt idx="496">
                  <c:v>22.73</c:v>
                </c:pt>
                <c:pt idx="497">
                  <c:v>24.4</c:v>
                </c:pt>
                <c:pt idx="498">
                  <c:v>24.01</c:v>
                </c:pt>
                <c:pt idx="499">
                  <c:v>24.11</c:v>
                </c:pt>
                <c:pt idx="500">
                  <c:v>25.46</c:v>
                </c:pt>
                <c:pt idx="501">
                  <c:v>25.19</c:v>
                </c:pt>
                <c:pt idx="502">
                  <c:v>25.17</c:v>
                </c:pt>
                <c:pt idx="503">
                  <c:v>24.68</c:v>
                </c:pt>
                <c:pt idx="504">
                  <c:v>24.75</c:v>
                </c:pt>
                <c:pt idx="505">
                  <c:v>24.07</c:v>
                </c:pt>
                <c:pt idx="506">
                  <c:v>23.72</c:v>
                </c:pt>
                <c:pt idx="507">
                  <c:v>21.76</c:v>
                </c:pt>
                <c:pt idx="508">
                  <c:v>21.84</c:v>
                </c:pt>
                <c:pt idx="509">
                  <c:v>21.31</c:v>
                </c:pt>
                <c:pt idx="510">
                  <c:v>20.86</c:v>
                </c:pt>
                <c:pt idx="511">
                  <c:v>21.21</c:v>
                </c:pt>
                <c:pt idx="512">
                  <c:v>21.54</c:v>
                </c:pt>
                <c:pt idx="513">
                  <c:v>20.51</c:v>
                </c:pt>
                <c:pt idx="514">
                  <c:v>21.02</c:v>
                </c:pt>
                <c:pt idx="515">
                  <c:v>20.88</c:v>
                </c:pt>
                <c:pt idx="516">
                  <c:v>20.86</c:v>
                </c:pt>
                <c:pt idx="517">
                  <c:v>20.86</c:v>
                </c:pt>
                <c:pt idx="518">
                  <c:v>20.86</c:v>
                </c:pt>
                <c:pt idx="519">
                  <c:v>20.93</c:v>
                </c:pt>
                <c:pt idx="520">
                  <c:v>20.11</c:v>
                </c:pt>
                <c:pt idx="521">
                  <c:v>20.27</c:v>
                </c:pt>
                <c:pt idx="522">
                  <c:v>20.27</c:v>
                </c:pt>
                <c:pt idx="523">
                  <c:v>20.27</c:v>
                </c:pt>
                <c:pt idx="524">
                  <c:v>20.71</c:v>
                </c:pt>
                <c:pt idx="525">
                  <c:v>20.13</c:v>
                </c:pt>
                <c:pt idx="526">
                  <c:v>19.95</c:v>
                </c:pt>
                <c:pt idx="527">
                  <c:v>18.79</c:v>
                </c:pt>
                <c:pt idx="528">
                  <c:v>18.670000000000002</c:v>
                </c:pt>
                <c:pt idx="529">
                  <c:v>18.63</c:v>
                </c:pt>
                <c:pt idx="530">
                  <c:v>16.27</c:v>
                </c:pt>
                <c:pt idx="531">
                  <c:v>15.94</c:v>
                </c:pt>
                <c:pt idx="532">
                  <c:v>15.5</c:v>
                </c:pt>
                <c:pt idx="533">
                  <c:v>14.85</c:v>
                </c:pt>
                <c:pt idx="534">
                  <c:v>14.99</c:v>
                </c:pt>
                <c:pt idx="535">
                  <c:v>15.19</c:v>
                </c:pt>
                <c:pt idx="536">
                  <c:v>16.43</c:v>
                </c:pt>
                <c:pt idx="537">
                  <c:v>17.239999999999998</c:v>
                </c:pt>
                <c:pt idx="538">
                  <c:v>16.690000000000001</c:v>
                </c:pt>
                <c:pt idx="539">
                  <c:v>16.899999999999999</c:v>
                </c:pt>
                <c:pt idx="540">
                  <c:v>16.7</c:v>
                </c:pt>
                <c:pt idx="541">
                  <c:v>16.54</c:v>
                </c:pt>
                <c:pt idx="542">
                  <c:v>17.13</c:v>
                </c:pt>
                <c:pt idx="543">
                  <c:v>17.61</c:v>
                </c:pt>
                <c:pt idx="544">
                  <c:v>17.07</c:v>
                </c:pt>
                <c:pt idx="545">
                  <c:v>17.170000000000002</c:v>
                </c:pt>
                <c:pt idx="546">
                  <c:v>17.25</c:v>
                </c:pt>
                <c:pt idx="547">
                  <c:v>17.760000000000002</c:v>
                </c:pt>
                <c:pt idx="548">
                  <c:v>18.29</c:v>
                </c:pt>
                <c:pt idx="549">
                  <c:v>18.600000000000001</c:v>
                </c:pt>
                <c:pt idx="550">
                  <c:v>18.39</c:v>
                </c:pt>
                <c:pt idx="551">
                  <c:v>18.59</c:v>
                </c:pt>
                <c:pt idx="552">
                  <c:v>18.52</c:v>
                </c:pt>
                <c:pt idx="553">
                  <c:v>17.690000000000001</c:v>
                </c:pt>
                <c:pt idx="554">
                  <c:v>17.75</c:v>
                </c:pt>
                <c:pt idx="555">
                  <c:v>18.510000000000002</c:v>
                </c:pt>
                <c:pt idx="556">
                  <c:v>18.89</c:v>
                </c:pt>
                <c:pt idx="557">
                  <c:v>18.97</c:v>
                </c:pt>
                <c:pt idx="558">
                  <c:v>19.170000000000002</c:v>
                </c:pt>
                <c:pt idx="559">
                  <c:v>18.690000000000001</c:v>
                </c:pt>
                <c:pt idx="560">
                  <c:v>19.05</c:v>
                </c:pt>
                <c:pt idx="561">
                  <c:v>18.989999999999998</c:v>
                </c:pt>
                <c:pt idx="562">
                  <c:v>18.690000000000001</c:v>
                </c:pt>
                <c:pt idx="563">
                  <c:v>18.95</c:v>
                </c:pt>
                <c:pt idx="564">
                  <c:v>19.809999999999999</c:v>
                </c:pt>
                <c:pt idx="565">
                  <c:v>19.18</c:v>
                </c:pt>
                <c:pt idx="566">
                  <c:v>18.510000000000002</c:v>
                </c:pt>
                <c:pt idx="567">
                  <c:v>18.329999999999998</c:v>
                </c:pt>
                <c:pt idx="568">
                  <c:v>18.37</c:v>
                </c:pt>
                <c:pt idx="569">
                  <c:v>18.309999999999999</c:v>
                </c:pt>
                <c:pt idx="570">
                  <c:v>18.22</c:v>
                </c:pt>
                <c:pt idx="571">
                  <c:v>17.260000000000002</c:v>
                </c:pt>
                <c:pt idx="572">
                  <c:v>17.010000000000002</c:v>
                </c:pt>
                <c:pt idx="573">
                  <c:v>16.899999999999999</c:v>
                </c:pt>
                <c:pt idx="574">
                  <c:v>16.91</c:v>
                </c:pt>
                <c:pt idx="575">
                  <c:v>17</c:v>
                </c:pt>
                <c:pt idx="576">
                  <c:v>14.99</c:v>
                </c:pt>
                <c:pt idx="577">
                  <c:v>13.61</c:v>
                </c:pt>
                <c:pt idx="578">
                  <c:v>13.72</c:v>
                </c:pt>
                <c:pt idx="579">
                  <c:v>13.73</c:v>
                </c:pt>
                <c:pt idx="580">
                  <c:v>13.69</c:v>
                </c:pt>
                <c:pt idx="581">
                  <c:v>13.42</c:v>
                </c:pt>
                <c:pt idx="582">
                  <c:v>13.85</c:v>
                </c:pt>
                <c:pt idx="583">
                  <c:v>13.95</c:v>
                </c:pt>
                <c:pt idx="584">
                  <c:v>13.56</c:v>
                </c:pt>
                <c:pt idx="585">
                  <c:v>13.5</c:v>
                </c:pt>
                <c:pt idx="586">
                  <c:v>13.47</c:v>
                </c:pt>
                <c:pt idx="587">
                  <c:v>13.77</c:v>
                </c:pt>
                <c:pt idx="588">
                  <c:v>13.77</c:v>
                </c:pt>
                <c:pt idx="589">
                  <c:v>13.77</c:v>
                </c:pt>
                <c:pt idx="590">
                  <c:v>13.5</c:v>
                </c:pt>
                <c:pt idx="591">
                  <c:v>12.53</c:v>
                </c:pt>
                <c:pt idx="592">
                  <c:v>13.01</c:v>
                </c:pt>
                <c:pt idx="593">
                  <c:v>12.01</c:v>
                </c:pt>
                <c:pt idx="594">
                  <c:v>11.83</c:v>
                </c:pt>
                <c:pt idx="595">
                  <c:v>10.83</c:v>
                </c:pt>
                <c:pt idx="596">
                  <c:v>10.64</c:v>
                </c:pt>
                <c:pt idx="597">
                  <c:v>10.56</c:v>
                </c:pt>
                <c:pt idx="598">
                  <c:v>12.07</c:v>
                </c:pt>
                <c:pt idx="599">
                  <c:v>11.58</c:v>
                </c:pt>
                <c:pt idx="600">
                  <c:v>12.38</c:v>
                </c:pt>
                <c:pt idx="601">
                  <c:v>12.59</c:v>
                </c:pt>
                <c:pt idx="602">
                  <c:v>12.9</c:v>
                </c:pt>
                <c:pt idx="603">
                  <c:v>13.46</c:v>
                </c:pt>
                <c:pt idx="604">
                  <c:v>13.77</c:v>
                </c:pt>
                <c:pt idx="605">
                  <c:v>16.22</c:v>
                </c:pt>
                <c:pt idx="606">
                  <c:v>16.420000000000002</c:v>
                </c:pt>
                <c:pt idx="607">
                  <c:v>16.47</c:v>
                </c:pt>
                <c:pt idx="608">
                  <c:v>16.46</c:v>
                </c:pt>
                <c:pt idx="609">
                  <c:v>16.420000000000002</c:v>
                </c:pt>
                <c:pt idx="610">
                  <c:v>18.350000000000001</c:v>
                </c:pt>
                <c:pt idx="611">
                  <c:v>18.440000000000001</c:v>
                </c:pt>
                <c:pt idx="612">
                  <c:v>18.559999999999999</c:v>
                </c:pt>
                <c:pt idx="613">
                  <c:v>20.260000000000002</c:v>
                </c:pt>
                <c:pt idx="614">
                  <c:v>25.93</c:v>
                </c:pt>
                <c:pt idx="615">
                  <c:v>25.88</c:v>
                </c:pt>
                <c:pt idx="616">
                  <c:v>26.89</c:v>
                </c:pt>
                <c:pt idx="617">
                  <c:v>27.08</c:v>
                </c:pt>
                <c:pt idx="618">
                  <c:v>28.44</c:v>
                </c:pt>
                <c:pt idx="619">
                  <c:v>28.43</c:v>
                </c:pt>
                <c:pt idx="620">
                  <c:v>28.78</c:v>
                </c:pt>
                <c:pt idx="621">
                  <c:v>29.84</c:v>
                </c:pt>
                <c:pt idx="622">
                  <c:v>30.07</c:v>
                </c:pt>
                <c:pt idx="623">
                  <c:v>30.09</c:v>
                </c:pt>
                <c:pt idx="624">
                  <c:v>30.09</c:v>
                </c:pt>
                <c:pt idx="625">
                  <c:v>30.58</c:v>
                </c:pt>
                <c:pt idx="626">
                  <c:v>31.06</c:v>
                </c:pt>
                <c:pt idx="627">
                  <c:v>32.29</c:v>
                </c:pt>
                <c:pt idx="628">
                  <c:v>32.299999999999997</c:v>
                </c:pt>
                <c:pt idx="629">
                  <c:v>31.86</c:v>
                </c:pt>
                <c:pt idx="630">
                  <c:v>31.87</c:v>
                </c:pt>
                <c:pt idx="631">
                  <c:v>31.76</c:v>
                </c:pt>
                <c:pt idx="632">
                  <c:v>31.66</c:v>
                </c:pt>
                <c:pt idx="633">
                  <c:v>31.86</c:v>
                </c:pt>
                <c:pt idx="634">
                  <c:v>30.9</c:v>
                </c:pt>
                <c:pt idx="635">
                  <c:v>30.75</c:v>
                </c:pt>
                <c:pt idx="636">
                  <c:v>31.21</c:v>
                </c:pt>
                <c:pt idx="637">
                  <c:v>31.45</c:v>
                </c:pt>
                <c:pt idx="638">
                  <c:v>31.4</c:v>
                </c:pt>
                <c:pt idx="639">
                  <c:v>30.61</c:v>
                </c:pt>
                <c:pt idx="640">
                  <c:v>30.56</c:v>
                </c:pt>
                <c:pt idx="641">
                  <c:v>30.41</c:v>
                </c:pt>
                <c:pt idx="642">
                  <c:v>28.44</c:v>
                </c:pt>
                <c:pt idx="643">
                  <c:v>24.11</c:v>
                </c:pt>
                <c:pt idx="644">
                  <c:v>24.33</c:v>
                </c:pt>
                <c:pt idx="645">
                  <c:v>23.35</c:v>
                </c:pt>
                <c:pt idx="646">
                  <c:v>23.33</c:v>
                </c:pt>
                <c:pt idx="647">
                  <c:v>21.68</c:v>
                </c:pt>
                <c:pt idx="648">
                  <c:v>21.8</c:v>
                </c:pt>
                <c:pt idx="649">
                  <c:v>21.77</c:v>
                </c:pt>
                <c:pt idx="650">
                  <c:v>22.59</c:v>
                </c:pt>
                <c:pt idx="651">
                  <c:v>21.71</c:v>
                </c:pt>
                <c:pt idx="652">
                  <c:v>22.34</c:v>
                </c:pt>
                <c:pt idx="653">
                  <c:v>22.34</c:v>
                </c:pt>
                <c:pt idx="654">
                  <c:v>21.12</c:v>
                </c:pt>
                <c:pt idx="655">
                  <c:v>21.56</c:v>
                </c:pt>
                <c:pt idx="656">
                  <c:v>19.690000000000001</c:v>
                </c:pt>
                <c:pt idx="657">
                  <c:v>19.79</c:v>
                </c:pt>
                <c:pt idx="658">
                  <c:v>19.82</c:v>
                </c:pt>
                <c:pt idx="659">
                  <c:v>19.809999999999999</c:v>
                </c:pt>
                <c:pt idx="660">
                  <c:v>20.53</c:v>
                </c:pt>
                <c:pt idx="661">
                  <c:v>20.25</c:v>
                </c:pt>
                <c:pt idx="662">
                  <c:v>19.559999999999999</c:v>
                </c:pt>
                <c:pt idx="663">
                  <c:v>20.29</c:v>
                </c:pt>
                <c:pt idx="664">
                  <c:v>20.260000000000002</c:v>
                </c:pt>
                <c:pt idx="665">
                  <c:v>19.52</c:v>
                </c:pt>
                <c:pt idx="666">
                  <c:v>19.2</c:v>
                </c:pt>
                <c:pt idx="667">
                  <c:v>20.65</c:v>
                </c:pt>
                <c:pt idx="668">
                  <c:v>20.329999999999998</c:v>
                </c:pt>
                <c:pt idx="669">
                  <c:v>20.23</c:v>
                </c:pt>
                <c:pt idx="670">
                  <c:v>20.23</c:v>
                </c:pt>
                <c:pt idx="671">
                  <c:v>20.21</c:v>
                </c:pt>
                <c:pt idx="672">
                  <c:v>20.309999999999999</c:v>
                </c:pt>
                <c:pt idx="673">
                  <c:v>19.95</c:v>
                </c:pt>
                <c:pt idx="674">
                  <c:v>21.18</c:v>
                </c:pt>
                <c:pt idx="675">
                  <c:v>20.93</c:v>
                </c:pt>
                <c:pt idx="676">
                  <c:v>20.420000000000002</c:v>
                </c:pt>
                <c:pt idx="677">
                  <c:v>20.25</c:v>
                </c:pt>
                <c:pt idx="678">
                  <c:v>20.23</c:v>
                </c:pt>
                <c:pt idx="679">
                  <c:v>17.600000000000001</c:v>
                </c:pt>
                <c:pt idx="680">
                  <c:v>18</c:v>
                </c:pt>
                <c:pt idx="681">
                  <c:v>18.32</c:v>
                </c:pt>
                <c:pt idx="682">
                  <c:v>18.3</c:v>
                </c:pt>
                <c:pt idx="683">
                  <c:v>18.32</c:v>
                </c:pt>
                <c:pt idx="684">
                  <c:v>17.3</c:v>
                </c:pt>
                <c:pt idx="685">
                  <c:v>17.7</c:v>
                </c:pt>
                <c:pt idx="686">
                  <c:v>17.649999999999999</c:v>
                </c:pt>
                <c:pt idx="687">
                  <c:v>18.489999999999998</c:v>
                </c:pt>
                <c:pt idx="688">
                  <c:v>18.8</c:v>
                </c:pt>
                <c:pt idx="689">
                  <c:v>17.87</c:v>
                </c:pt>
                <c:pt idx="690">
                  <c:v>18.149999999999999</c:v>
                </c:pt>
                <c:pt idx="691">
                  <c:v>18.03</c:v>
                </c:pt>
                <c:pt idx="692">
                  <c:v>17.309999999999999</c:v>
                </c:pt>
                <c:pt idx="693">
                  <c:v>17.39</c:v>
                </c:pt>
                <c:pt idx="694">
                  <c:v>17.37</c:v>
                </c:pt>
                <c:pt idx="695">
                  <c:v>17.34</c:v>
                </c:pt>
                <c:pt idx="696">
                  <c:v>17.54</c:v>
                </c:pt>
                <c:pt idx="697">
                  <c:v>17.489999999999998</c:v>
                </c:pt>
                <c:pt idx="698">
                  <c:v>17.63</c:v>
                </c:pt>
                <c:pt idx="699">
                  <c:v>17.649999999999999</c:v>
                </c:pt>
                <c:pt idx="700">
                  <c:v>17.690000000000001</c:v>
                </c:pt>
                <c:pt idx="701">
                  <c:v>17.71</c:v>
                </c:pt>
                <c:pt idx="702">
                  <c:v>17.91</c:v>
                </c:pt>
                <c:pt idx="703">
                  <c:v>16.46</c:v>
                </c:pt>
                <c:pt idx="704">
                  <c:v>16.61</c:v>
                </c:pt>
                <c:pt idx="705">
                  <c:v>16.579999999999998</c:v>
                </c:pt>
                <c:pt idx="706">
                  <c:v>16.59</c:v>
                </c:pt>
                <c:pt idx="707">
                  <c:v>16.22</c:v>
                </c:pt>
                <c:pt idx="708">
                  <c:v>15.67</c:v>
                </c:pt>
                <c:pt idx="709">
                  <c:v>15.95</c:v>
                </c:pt>
                <c:pt idx="710">
                  <c:v>14.56</c:v>
                </c:pt>
                <c:pt idx="711">
                  <c:v>14.93</c:v>
                </c:pt>
                <c:pt idx="712">
                  <c:v>14.92</c:v>
                </c:pt>
                <c:pt idx="713">
                  <c:v>15.84</c:v>
                </c:pt>
                <c:pt idx="714">
                  <c:v>15.22</c:v>
                </c:pt>
                <c:pt idx="715">
                  <c:v>15.19</c:v>
                </c:pt>
                <c:pt idx="716">
                  <c:v>14.15</c:v>
                </c:pt>
                <c:pt idx="717">
                  <c:v>13.67</c:v>
                </c:pt>
                <c:pt idx="718">
                  <c:v>13.72</c:v>
                </c:pt>
                <c:pt idx="719">
                  <c:v>13.71</c:v>
                </c:pt>
                <c:pt idx="720">
                  <c:v>13.98</c:v>
                </c:pt>
                <c:pt idx="721">
                  <c:v>14.14</c:v>
                </c:pt>
                <c:pt idx="722">
                  <c:v>14.07</c:v>
                </c:pt>
                <c:pt idx="723">
                  <c:v>13.83</c:v>
                </c:pt>
                <c:pt idx="724">
                  <c:v>13.83</c:v>
                </c:pt>
                <c:pt idx="725">
                  <c:v>11.62</c:v>
                </c:pt>
                <c:pt idx="726">
                  <c:v>12.95</c:v>
                </c:pt>
                <c:pt idx="727">
                  <c:v>12.81</c:v>
                </c:pt>
                <c:pt idx="728">
                  <c:v>12.86</c:v>
                </c:pt>
                <c:pt idx="729">
                  <c:v>12.63</c:v>
                </c:pt>
                <c:pt idx="730">
                  <c:v>12.64</c:v>
                </c:pt>
                <c:pt idx="731">
                  <c:v>12.48</c:v>
                </c:pt>
                <c:pt idx="732">
                  <c:v>12.91</c:v>
                </c:pt>
                <c:pt idx="733">
                  <c:v>12.83</c:v>
                </c:pt>
                <c:pt idx="734">
                  <c:v>12.87</c:v>
                </c:pt>
                <c:pt idx="735">
                  <c:v>12.93</c:v>
                </c:pt>
                <c:pt idx="736">
                  <c:v>13.15</c:v>
                </c:pt>
                <c:pt idx="737">
                  <c:v>12.92</c:v>
                </c:pt>
                <c:pt idx="738">
                  <c:v>12.42</c:v>
                </c:pt>
                <c:pt idx="739">
                  <c:v>12.35</c:v>
                </c:pt>
                <c:pt idx="740">
                  <c:v>11.82</c:v>
                </c:pt>
                <c:pt idx="741">
                  <c:v>11.91</c:v>
                </c:pt>
                <c:pt idx="742">
                  <c:v>11.83</c:v>
                </c:pt>
                <c:pt idx="743">
                  <c:v>11.71</c:v>
                </c:pt>
                <c:pt idx="744">
                  <c:v>11.71</c:v>
                </c:pt>
                <c:pt idx="745">
                  <c:v>11.53</c:v>
                </c:pt>
                <c:pt idx="746">
                  <c:v>12.05</c:v>
                </c:pt>
                <c:pt idx="747">
                  <c:v>11.95</c:v>
                </c:pt>
                <c:pt idx="748">
                  <c:v>10.99</c:v>
                </c:pt>
                <c:pt idx="749">
                  <c:v>10.66</c:v>
                </c:pt>
                <c:pt idx="750">
                  <c:v>12.36</c:v>
                </c:pt>
                <c:pt idx="751">
                  <c:v>12.39</c:v>
                </c:pt>
                <c:pt idx="752">
                  <c:v>13.43</c:v>
                </c:pt>
                <c:pt idx="753">
                  <c:v>13.43</c:v>
                </c:pt>
                <c:pt idx="754">
                  <c:v>13.51</c:v>
                </c:pt>
                <c:pt idx="755">
                  <c:v>13.65</c:v>
                </c:pt>
                <c:pt idx="756">
                  <c:v>14.47</c:v>
                </c:pt>
                <c:pt idx="757">
                  <c:v>14.55</c:v>
                </c:pt>
                <c:pt idx="758">
                  <c:v>14.67</c:v>
                </c:pt>
                <c:pt idx="759">
                  <c:v>16.260000000000002</c:v>
                </c:pt>
                <c:pt idx="760">
                  <c:v>16.23</c:v>
                </c:pt>
                <c:pt idx="761">
                  <c:v>17.57</c:v>
                </c:pt>
                <c:pt idx="762">
                  <c:v>17.91</c:v>
                </c:pt>
                <c:pt idx="763">
                  <c:v>17.91</c:v>
                </c:pt>
                <c:pt idx="764">
                  <c:v>17.829999999999998</c:v>
                </c:pt>
                <c:pt idx="765">
                  <c:v>17.68</c:v>
                </c:pt>
                <c:pt idx="766">
                  <c:v>17.760000000000002</c:v>
                </c:pt>
                <c:pt idx="767">
                  <c:v>17.79</c:v>
                </c:pt>
                <c:pt idx="768">
                  <c:v>17.829999999999998</c:v>
                </c:pt>
                <c:pt idx="769">
                  <c:v>17.75</c:v>
                </c:pt>
                <c:pt idx="770">
                  <c:v>17.62</c:v>
                </c:pt>
                <c:pt idx="771">
                  <c:v>16.98</c:v>
                </c:pt>
                <c:pt idx="772">
                  <c:v>16.98</c:v>
                </c:pt>
                <c:pt idx="773">
                  <c:v>17.11</c:v>
                </c:pt>
                <c:pt idx="774">
                  <c:v>17.100000000000001</c:v>
                </c:pt>
                <c:pt idx="775">
                  <c:v>16.87</c:v>
                </c:pt>
                <c:pt idx="776">
                  <c:v>16.899999999999999</c:v>
                </c:pt>
                <c:pt idx="777">
                  <c:v>16.920000000000002</c:v>
                </c:pt>
                <c:pt idx="778">
                  <c:v>16.920000000000002</c:v>
                </c:pt>
                <c:pt idx="779">
                  <c:v>17.3</c:v>
                </c:pt>
                <c:pt idx="780">
                  <c:v>16.18</c:v>
                </c:pt>
                <c:pt idx="781">
                  <c:v>16.14</c:v>
                </c:pt>
                <c:pt idx="782">
                  <c:v>15.6</c:v>
                </c:pt>
                <c:pt idx="783">
                  <c:v>15.6</c:v>
                </c:pt>
                <c:pt idx="784">
                  <c:v>15.91</c:v>
                </c:pt>
                <c:pt idx="785">
                  <c:v>15.89</c:v>
                </c:pt>
                <c:pt idx="786">
                  <c:v>15</c:v>
                </c:pt>
                <c:pt idx="787">
                  <c:v>14.2</c:v>
                </c:pt>
                <c:pt idx="788">
                  <c:v>14.11</c:v>
                </c:pt>
                <c:pt idx="789">
                  <c:v>14.61</c:v>
                </c:pt>
                <c:pt idx="790">
                  <c:v>13.31</c:v>
                </c:pt>
                <c:pt idx="791">
                  <c:v>14.21</c:v>
                </c:pt>
                <c:pt idx="792">
                  <c:v>12.03</c:v>
                </c:pt>
                <c:pt idx="793">
                  <c:v>11.43</c:v>
                </c:pt>
                <c:pt idx="794">
                  <c:v>11.42</c:v>
                </c:pt>
                <c:pt idx="795">
                  <c:v>11.7</c:v>
                </c:pt>
                <c:pt idx="796">
                  <c:v>11.88</c:v>
                </c:pt>
                <c:pt idx="797">
                  <c:v>12.11</c:v>
                </c:pt>
                <c:pt idx="798">
                  <c:v>12.19</c:v>
                </c:pt>
                <c:pt idx="799">
                  <c:v>12.07</c:v>
                </c:pt>
                <c:pt idx="800">
                  <c:v>12.04</c:v>
                </c:pt>
                <c:pt idx="801">
                  <c:v>12.37</c:v>
                </c:pt>
                <c:pt idx="802">
                  <c:v>12.39</c:v>
                </c:pt>
                <c:pt idx="803">
                  <c:v>12.63</c:v>
                </c:pt>
                <c:pt idx="804">
                  <c:v>12.53</c:v>
                </c:pt>
                <c:pt idx="805">
                  <c:v>13.2</c:v>
                </c:pt>
                <c:pt idx="806">
                  <c:v>12.99</c:v>
                </c:pt>
                <c:pt idx="807">
                  <c:v>12.98</c:v>
                </c:pt>
                <c:pt idx="808">
                  <c:v>12.98</c:v>
                </c:pt>
                <c:pt idx="809">
                  <c:v>12.56</c:v>
                </c:pt>
                <c:pt idx="810">
                  <c:v>12.6</c:v>
                </c:pt>
                <c:pt idx="811">
                  <c:v>12.61</c:v>
                </c:pt>
                <c:pt idx="812">
                  <c:v>11.92</c:v>
                </c:pt>
                <c:pt idx="813">
                  <c:v>11.63</c:v>
                </c:pt>
                <c:pt idx="814">
                  <c:v>11.57</c:v>
                </c:pt>
                <c:pt idx="815">
                  <c:v>11.37</c:v>
                </c:pt>
                <c:pt idx="816">
                  <c:v>11.31</c:v>
                </c:pt>
                <c:pt idx="817">
                  <c:v>11.16</c:v>
                </c:pt>
                <c:pt idx="818">
                  <c:v>10.09</c:v>
                </c:pt>
                <c:pt idx="819">
                  <c:v>10.86</c:v>
                </c:pt>
                <c:pt idx="820">
                  <c:v>9.6300000000000008</c:v>
                </c:pt>
                <c:pt idx="821">
                  <c:v>11.07</c:v>
                </c:pt>
                <c:pt idx="822">
                  <c:v>11.43</c:v>
                </c:pt>
                <c:pt idx="823">
                  <c:v>11.64</c:v>
                </c:pt>
                <c:pt idx="824">
                  <c:v>11.87</c:v>
                </c:pt>
                <c:pt idx="825">
                  <c:v>11.76</c:v>
                </c:pt>
                <c:pt idx="826">
                  <c:v>11.61</c:v>
                </c:pt>
                <c:pt idx="827">
                  <c:v>11.64</c:v>
                </c:pt>
                <c:pt idx="828">
                  <c:v>11.84</c:v>
                </c:pt>
                <c:pt idx="829">
                  <c:v>11.86</c:v>
                </c:pt>
                <c:pt idx="830">
                  <c:v>11.52</c:v>
                </c:pt>
                <c:pt idx="831">
                  <c:v>11.54</c:v>
                </c:pt>
                <c:pt idx="832">
                  <c:v>11.7</c:v>
                </c:pt>
                <c:pt idx="833">
                  <c:v>12.15</c:v>
                </c:pt>
                <c:pt idx="834">
                  <c:v>12.1</c:v>
                </c:pt>
                <c:pt idx="835">
                  <c:v>15.21</c:v>
                </c:pt>
                <c:pt idx="836">
                  <c:v>16.04</c:v>
                </c:pt>
                <c:pt idx="837">
                  <c:v>17.63</c:v>
                </c:pt>
                <c:pt idx="838">
                  <c:v>17.28</c:v>
                </c:pt>
                <c:pt idx="839">
                  <c:v>18.75</c:v>
                </c:pt>
                <c:pt idx="840">
                  <c:v>18.760000000000002</c:v>
                </c:pt>
                <c:pt idx="841">
                  <c:v>18.78</c:v>
                </c:pt>
                <c:pt idx="842">
                  <c:v>19.75</c:v>
                </c:pt>
                <c:pt idx="843">
                  <c:v>19.72</c:v>
                </c:pt>
                <c:pt idx="844">
                  <c:v>19.7</c:v>
                </c:pt>
                <c:pt idx="845">
                  <c:v>19.670000000000002</c:v>
                </c:pt>
                <c:pt idx="846">
                  <c:v>20.55</c:v>
                </c:pt>
                <c:pt idx="847">
                  <c:v>20.5</c:v>
                </c:pt>
                <c:pt idx="848">
                  <c:v>21.08</c:v>
                </c:pt>
                <c:pt idx="849">
                  <c:v>21.08</c:v>
                </c:pt>
                <c:pt idx="850">
                  <c:v>20.46</c:v>
                </c:pt>
                <c:pt idx="851">
                  <c:v>20.34</c:v>
                </c:pt>
                <c:pt idx="852">
                  <c:v>20.28</c:v>
                </c:pt>
                <c:pt idx="853">
                  <c:v>20</c:v>
                </c:pt>
                <c:pt idx="854">
                  <c:v>19.91</c:v>
                </c:pt>
                <c:pt idx="855">
                  <c:v>20.29</c:v>
                </c:pt>
                <c:pt idx="856">
                  <c:v>20.46</c:v>
                </c:pt>
                <c:pt idx="857">
                  <c:v>20.399999999999999</c:v>
                </c:pt>
                <c:pt idx="858">
                  <c:v>20.440000000000001</c:v>
                </c:pt>
                <c:pt idx="859">
                  <c:v>21.42</c:v>
                </c:pt>
                <c:pt idx="860">
                  <c:v>21.39</c:v>
                </c:pt>
                <c:pt idx="861">
                  <c:v>22.97</c:v>
                </c:pt>
                <c:pt idx="862">
                  <c:v>22.69</c:v>
                </c:pt>
                <c:pt idx="863">
                  <c:v>22.69</c:v>
                </c:pt>
                <c:pt idx="864">
                  <c:v>22.69</c:v>
                </c:pt>
                <c:pt idx="865">
                  <c:v>22.06</c:v>
                </c:pt>
                <c:pt idx="866">
                  <c:v>19.260000000000002</c:v>
                </c:pt>
                <c:pt idx="867">
                  <c:v>17.82</c:v>
                </c:pt>
                <c:pt idx="868">
                  <c:v>17.02</c:v>
                </c:pt>
                <c:pt idx="869">
                  <c:v>17.02</c:v>
                </c:pt>
                <c:pt idx="870">
                  <c:v>16.18</c:v>
                </c:pt>
                <c:pt idx="871">
                  <c:v>17.12</c:v>
                </c:pt>
                <c:pt idx="872">
                  <c:v>17.14</c:v>
                </c:pt>
                <c:pt idx="873">
                  <c:v>16.88</c:v>
                </c:pt>
                <c:pt idx="874">
                  <c:v>17.37</c:v>
                </c:pt>
                <c:pt idx="875">
                  <c:v>17.579999999999998</c:v>
                </c:pt>
                <c:pt idx="876">
                  <c:v>17.59</c:v>
                </c:pt>
                <c:pt idx="877">
                  <c:v>17.190000000000001</c:v>
                </c:pt>
                <c:pt idx="878">
                  <c:v>17.28</c:v>
                </c:pt>
                <c:pt idx="879">
                  <c:v>16.41</c:v>
                </c:pt>
                <c:pt idx="880">
                  <c:v>17.36</c:v>
                </c:pt>
                <c:pt idx="881">
                  <c:v>17.45</c:v>
                </c:pt>
                <c:pt idx="882">
                  <c:v>17.510000000000002</c:v>
                </c:pt>
                <c:pt idx="883">
                  <c:v>17.87</c:v>
                </c:pt>
                <c:pt idx="884">
                  <c:v>18.829999999999998</c:v>
                </c:pt>
                <c:pt idx="885">
                  <c:v>18.88</c:v>
                </c:pt>
                <c:pt idx="886">
                  <c:v>18.39</c:v>
                </c:pt>
                <c:pt idx="887">
                  <c:v>18.27</c:v>
                </c:pt>
                <c:pt idx="888">
                  <c:v>18.350000000000001</c:v>
                </c:pt>
                <c:pt idx="889">
                  <c:v>18.3</c:v>
                </c:pt>
                <c:pt idx="890">
                  <c:v>17.88</c:v>
                </c:pt>
                <c:pt idx="891">
                  <c:v>18.23</c:v>
                </c:pt>
                <c:pt idx="892">
                  <c:v>17.02</c:v>
                </c:pt>
                <c:pt idx="893">
                  <c:v>16.96</c:v>
                </c:pt>
                <c:pt idx="894">
                  <c:v>16.73</c:v>
                </c:pt>
                <c:pt idx="895">
                  <c:v>16.600000000000001</c:v>
                </c:pt>
                <c:pt idx="896">
                  <c:v>16.309999999999999</c:v>
                </c:pt>
                <c:pt idx="897">
                  <c:v>16.87</c:v>
                </c:pt>
                <c:pt idx="898">
                  <c:v>17.14</c:v>
                </c:pt>
                <c:pt idx="899">
                  <c:v>17.18</c:v>
                </c:pt>
                <c:pt idx="900">
                  <c:v>17.41</c:v>
                </c:pt>
                <c:pt idx="901">
                  <c:v>17.75</c:v>
                </c:pt>
                <c:pt idx="902">
                  <c:v>16.98</c:v>
                </c:pt>
                <c:pt idx="903">
                  <c:v>16.96</c:v>
                </c:pt>
                <c:pt idx="904">
                  <c:v>16.440000000000001</c:v>
                </c:pt>
                <c:pt idx="905">
                  <c:v>17.54</c:v>
                </c:pt>
                <c:pt idx="906">
                  <c:v>17.45</c:v>
                </c:pt>
                <c:pt idx="907">
                  <c:v>18.14</c:v>
                </c:pt>
                <c:pt idx="908">
                  <c:v>18.149999999999999</c:v>
                </c:pt>
                <c:pt idx="909">
                  <c:v>17.41</c:v>
                </c:pt>
                <c:pt idx="910">
                  <c:v>17.510000000000002</c:v>
                </c:pt>
                <c:pt idx="911">
                  <c:v>18.149999999999999</c:v>
                </c:pt>
                <c:pt idx="912">
                  <c:v>18.059999999999999</c:v>
                </c:pt>
                <c:pt idx="913">
                  <c:v>16.93</c:v>
                </c:pt>
                <c:pt idx="914">
                  <c:v>16.920000000000002</c:v>
                </c:pt>
                <c:pt idx="915">
                  <c:v>16.93</c:v>
                </c:pt>
                <c:pt idx="916">
                  <c:v>16.7</c:v>
                </c:pt>
                <c:pt idx="917">
                  <c:v>16.66</c:v>
                </c:pt>
                <c:pt idx="918">
                  <c:v>16.96</c:v>
                </c:pt>
                <c:pt idx="919">
                  <c:v>17.63</c:v>
                </c:pt>
                <c:pt idx="920">
                  <c:v>17.510000000000002</c:v>
                </c:pt>
                <c:pt idx="921">
                  <c:v>16.809999999999999</c:v>
                </c:pt>
                <c:pt idx="922">
                  <c:v>16.940000000000001</c:v>
                </c:pt>
                <c:pt idx="923">
                  <c:v>16.89</c:v>
                </c:pt>
                <c:pt idx="924">
                  <c:v>17.57</c:v>
                </c:pt>
                <c:pt idx="925">
                  <c:v>17.809999999999999</c:v>
                </c:pt>
                <c:pt idx="926">
                  <c:v>17.36</c:v>
                </c:pt>
                <c:pt idx="927">
                  <c:v>17.09</c:v>
                </c:pt>
                <c:pt idx="928">
                  <c:v>17.13</c:v>
                </c:pt>
                <c:pt idx="929">
                  <c:v>16.440000000000001</c:v>
                </c:pt>
                <c:pt idx="930">
                  <c:v>15.93</c:v>
                </c:pt>
                <c:pt idx="931">
                  <c:v>16.489999999999998</c:v>
                </c:pt>
                <c:pt idx="932">
                  <c:v>16.579999999999998</c:v>
                </c:pt>
                <c:pt idx="933">
                  <c:v>16.63</c:v>
                </c:pt>
                <c:pt idx="934">
                  <c:v>17.75</c:v>
                </c:pt>
                <c:pt idx="935">
                  <c:v>18.850000000000001</c:v>
                </c:pt>
                <c:pt idx="936">
                  <c:v>19.329999999999998</c:v>
                </c:pt>
                <c:pt idx="937">
                  <c:v>21.58</c:v>
                </c:pt>
                <c:pt idx="938">
                  <c:v>22.8</c:v>
                </c:pt>
                <c:pt idx="939">
                  <c:v>26.39</c:v>
                </c:pt>
                <c:pt idx="940">
                  <c:v>25.42</c:v>
                </c:pt>
                <c:pt idx="941">
                  <c:v>28.17</c:v>
                </c:pt>
                <c:pt idx="942">
                  <c:v>30.52</c:v>
                </c:pt>
                <c:pt idx="943">
                  <c:v>32.909999999999997</c:v>
                </c:pt>
                <c:pt idx="944">
                  <c:v>33.020000000000003</c:v>
                </c:pt>
                <c:pt idx="945">
                  <c:v>32.979999999999997</c:v>
                </c:pt>
                <c:pt idx="946">
                  <c:v>32.74</c:v>
                </c:pt>
                <c:pt idx="947">
                  <c:v>36.270000000000003</c:v>
                </c:pt>
                <c:pt idx="948">
                  <c:v>36.22</c:v>
                </c:pt>
                <c:pt idx="949">
                  <c:v>36.31</c:v>
                </c:pt>
                <c:pt idx="950">
                  <c:v>36.18</c:v>
                </c:pt>
                <c:pt idx="951">
                  <c:v>37.75</c:v>
                </c:pt>
                <c:pt idx="952">
                  <c:v>37.729999999999997</c:v>
                </c:pt>
                <c:pt idx="953">
                  <c:v>37.67</c:v>
                </c:pt>
                <c:pt idx="954">
                  <c:v>38.43</c:v>
                </c:pt>
                <c:pt idx="955">
                  <c:v>38.26</c:v>
                </c:pt>
                <c:pt idx="956">
                  <c:v>39.18</c:v>
                </c:pt>
                <c:pt idx="957">
                  <c:v>38.979999999999997</c:v>
                </c:pt>
                <c:pt idx="958">
                  <c:v>39.56</c:v>
                </c:pt>
                <c:pt idx="959">
                  <c:v>41.58</c:v>
                </c:pt>
                <c:pt idx="960">
                  <c:v>41.58</c:v>
                </c:pt>
                <c:pt idx="961">
                  <c:v>44.34</c:v>
                </c:pt>
                <c:pt idx="962">
                  <c:v>44.42</c:v>
                </c:pt>
                <c:pt idx="963">
                  <c:v>45.06</c:v>
                </c:pt>
                <c:pt idx="964">
                  <c:v>45.06</c:v>
                </c:pt>
                <c:pt idx="965">
                  <c:v>45.65</c:v>
                </c:pt>
                <c:pt idx="966">
                  <c:v>46.57</c:v>
                </c:pt>
                <c:pt idx="967">
                  <c:v>47.35</c:v>
                </c:pt>
                <c:pt idx="968">
                  <c:v>45.24</c:v>
                </c:pt>
                <c:pt idx="969">
                  <c:v>45.93</c:v>
                </c:pt>
                <c:pt idx="970">
                  <c:v>44.18</c:v>
                </c:pt>
                <c:pt idx="971">
                  <c:v>43.59</c:v>
                </c:pt>
                <c:pt idx="972">
                  <c:v>44.44</c:v>
                </c:pt>
                <c:pt idx="973">
                  <c:v>44.49</c:v>
                </c:pt>
                <c:pt idx="974">
                  <c:v>45.6</c:v>
                </c:pt>
                <c:pt idx="975">
                  <c:v>48.51</c:v>
                </c:pt>
                <c:pt idx="976">
                  <c:v>45.12</c:v>
                </c:pt>
                <c:pt idx="977">
                  <c:v>44.71</c:v>
                </c:pt>
                <c:pt idx="978">
                  <c:v>45.37</c:v>
                </c:pt>
                <c:pt idx="979">
                  <c:v>45.76</c:v>
                </c:pt>
                <c:pt idx="980">
                  <c:v>45.75</c:v>
                </c:pt>
                <c:pt idx="981">
                  <c:v>47.97</c:v>
                </c:pt>
                <c:pt idx="982">
                  <c:v>48.83</c:v>
                </c:pt>
                <c:pt idx="983">
                  <c:v>48.33</c:v>
                </c:pt>
                <c:pt idx="984">
                  <c:v>49.11</c:v>
                </c:pt>
                <c:pt idx="985">
                  <c:v>48.58</c:v>
                </c:pt>
                <c:pt idx="986">
                  <c:v>48.89</c:v>
                </c:pt>
                <c:pt idx="987">
                  <c:v>47.87</c:v>
                </c:pt>
                <c:pt idx="988">
                  <c:v>44.57</c:v>
                </c:pt>
                <c:pt idx="989">
                  <c:v>44.88</c:v>
                </c:pt>
                <c:pt idx="990">
                  <c:v>43.49</c:v>
                </c:pt>
                <c:pt idx="991">
                  <c:v>43.5</c:v>
                </c:pt>
                <c:pt idx="992">
                  <c:v>42.22</c:v>
                </c:pt>
                <c:pt idx="993">
                  <c:v>42.39</c:v>
                </c:pt>
                <c:pt idx="994">
                  <c:v>42.29</c:v>
                </c:pt>
                <c:pt idx="995">
                  <c:v>41.45</c:v>
                </c:pt>
                <c:pt idx="996">
                  <c:v>40.69</c:v>
                </c:pt>
                <c:pt idx="997">
                  <c:v>43.21</c:v>
                </c:pt>
                <c:pt idx="998">
                  <c:v>41.99</c:v>
                </c:pt>
                <c:pt idx="999">
                  <c:v>42.88</c:v>
                </c:pt>
                <c:pt idx="1000">
                  <c:v>45.15</c:v>
                </c:pt>
                <c:pt idx="1001">
                  <c:v>42.35</c:v>
                </c:pt>
                <c:pt idx="1002">
                  <c:v>42.89</c:v>
                </c:pt>
                <c:pt idx="1003">
                  <c:v>43.43</c:v>
                </c:pt>
                <c:pt idx="1004">
                  <c:v>40.9</c:v>
                </c:pt>
                <c:pt idx="1005">
                  <c:v>40.770000000000003</c:v>
                </c:pt>
                <c:pt idx="1006">
                  <c:v>41.34</c:v>
                </c:pt>
                <c:pt idx="1007">
                  <c:v>40.57</c:v>
                </c:pt>
                <c:pt idx="1008">
                  <c:v>40.72</c:v>
                </c:pt>
                <c:pt idx="1009">
                  <c:v>39.65</c:v>
                </c:pt>
                <c:pt idx="1010">
                  <c:v>37.479999999999997</c:v>
                </c:pt>
                <c:pt idx="1011">
                  <c:v>36.479999999999997</c:v>
                </c:pt>
                <c:pt idx="1012">
                  <c:v>36.64</c:v>
                </c:pt>
                <c:pt idx="1013">
                  <c:v>35.630000000000003</c:v>
                </c:pt>
                <c:pt idx="1014">
                  <c:v>37.020000000000003</c:v>
                </c:pt>
                <c:pt idx="1015">
                  <c:v>36.42</c:v>
                </c:pt>
                <c:pt idx="1016">
                  <c:v>36.450000000000003</c:v>
                </c:pt>
                <c:pt idx="1017">
                  <c:v>36.28</c:v>
                </c:pt>
                <c:pt idx="1018">
                  <c:v>36.25</c:v>
                </c:pt>
                <c:pt idx="1019">
                  <c:v>38.89</c:v>
                </c:pt>
                <c:pt idx="1020">
                  <c:v>38.96</c:v>
                </c:pt>
                <c:pt idx="1021">
                  <c:v>40.86</c:v>
                </c:pt>
                <c:pt idx="1022">
                  <c:v>39.67</c:v>
                </c:pt>
                <c:pt idx="1023">
                  <c:v>39.5</c:v>
                </c:pt>
                <c:pt idx="1024">
                  <c:v>39.520000000000003</c:v>
                </c:pt>
                <c:pt idx="1025">
                  <c:v>39.68</c:v>
                </c:pt>
                <c:pt idx="1026">
                  <c:v>36.270000000000003</c:v>
                </c:pt>
                <c:pt idx="1027">
                  <c:v>36.67</c:v>
                </c:pt>
                <c:pt idx="1028">
                  <c:v>35.979999999999997</c:v>
                </c:pt>
                <c:pt idx="1029">
                  <c:v>34.08</c:v>
                </c:pt>
                <c:pt idx="1030">
                  <c:v>33.36</c:v>
                </c:pt>
                <c:pt idx="1031">
                  <c:v>32.450000000000003</c:v>
                </c:pt>
                <c:pt idx="1032">
                  <c:v>31.71</c:v>
                </c:pt>
                <c:pt idx="1033">
                  <c:v>31.69</c:v>
                </c:pt>
                <c:pt idx="1034">
                  <c:v>31.64</c:v>
                </c:pt>
                <c:pt idx="1035">
                  <c:v>32.4</c:v>
                </c:pt>
                <c:pt idx="1036">
                  <c:v>32.46</c:v>
                </c:pt>
                <c:pt idx="1037">
                  <c:v>31.1</c:v>
                </c:pt>
                <c:pt idx="1038">
                  <c:v>30.96</c:v>
                </c:pt>
                <c:pt idx="1039">
                  <c:v>30.96</c:v>
                </c:pt>
                <c:pt idx="1040">
                  <c:v>30.86</c:v>
                </c:pt>
                <c:pt idx="1041">
                  <c:v>31.44</c:v>
                </c:pt>
                <c:pt idx="1042">
                  <c:v>31.56</c:v>
                </c:pt>
                <c:pt idx="1043">
                  <c:v>31.54</c:v>
                </c:pt>
                <c:pt idx="1044">
                  <c:v>30.8</c:v>
                </c:pt>
                <c:pt idx="1045">
                  <c:v>30.64</c:v>
                </c:pt>
                <c:pt idx="1046">
                  <c:v>30.38</c:v>
                </c:pt>
                <c:pt idx="1047">
                  <c:v>30.31</c:v>
                </c:pt>
                <c:pt idx="1048">
                  <c:v>30.36</c:v>
                </c:pt>
                <c:pt idx="1049">
                  <c:v>27.6</c:v>
                </c:pt>
                <c:pt idx="1050">
                  <c:v>28.32</c:v>
                </c:pt>
                <c:pt idx="1051">
                  <c:v>24.38</c:v>
                </c:pt>
                <c:pt idx="1052">
                  <c:v>24.24</c:v>
                </c:pt>
                <c:pt idx="1053">
                  <c:v>24.23</c:v>
                </c:pt>
                <c:pt idx="1054">
                  <c:v>24.48</c:v>
                </c:pt>
                <c:pt idx="1055">
                  <c:v>24.64</c:v>
                </c:pt>
                <c:pt idx="1056">
                  <c:v>24.54</c:v>
                </c:pt>
                <c:pt idx="1057">
                  <c:v>23.64</c:v>
                </c:pt>
                <c:pt idx="1058">
                  <c:v>23.16</c:v>
                </c:pt>
                <c:pt idx="1059">
                  <c:v>20.2</c:v>
                </c:pt>
                <c:pt idx="1060">
                  <c:v>20.22</c:v>
                </c:pt>
                <c:pt idx="1061">
                  <c:v>19.190000000000001</c:v>
                </c:pt>
                <c:pt idx="1062">
                  <c:v>19.57</c:v>
                </c:pt>
                <c:pt idx="1063">
                  <c:v>19.54</c:v>
                </c:pt>
                <c:pt idx="1064">
                  <c:v>19.829999999999998</c:v>
                </c:pt>
                <c:pt idx="1065">
                  <c:v>18.09</c:v>
                </c:pt>
                <c:pt idx="1066">
                  <c:v>18.649999999999999</c:v>
                </c:pt>
                <c:pt idx="1067">
                  <c:v>18.57</c:v>
                </c:pt>
                <c:pt idx="1068">
                  <c:v>18.920000000000002</c:v>
                </c:pt>
                <c:pt idx="1069">
                  <c:v>18.96</c:v>
                </c:pt>
                <c:pt idx="1070">
                  <c:v>17.43</c:v>
                </c:pt>
                <c:pt idx="1071">
                  <c:v>17.34</c:v>
                </c:pt>
                <c:pt idx="1072">
                  <c:v>17.309999999999999</c:v>
                </c:pt>
                <c:pt idx="1073">
                  <c:v>16.45</c:v>
                </c:pt>
                <c:pt idx="1074">
                  <c:v>16.09</c:v>
                </c:pt>
                <c:pt idx="1075">
                  <c:v>15.73</c:v>
                </c:pt>
                <c:pt idx="1076">
                  <c:v>15.62</c:v>
                </c:pt>
                <c:pt idx="1077">
                  <c:v>15.39</c:v>
                </c:pt>
                <c:pt idx="1078">
                  <c:v>15.34</c:v>
                </c:pt>
                <c:pt idx="1079">
                  <c:v>14.47</c:v>
                </c:pt>
                <c:pt idx="1080">
                  <c:v>14.67</c:v>
                </c:pt>
                <c:pt idx="1081">
                  <c:v>15.2</c:v>
                </c:pt>
                <c:pt idx="1082">
                  <c:v>15.16</c:v>
                </c:pt>
                <c:pt idx="1083">
                  <c:v>14.97</c:v>
                </c:pt>
                <c:pt idx="1084">
                  <c:v>14.35</c:v>
                </c:pt>
                <c:pt idx="1085">
                  <c:v>14.38</c:v>
                </c:pt>
                <c:pt idx="1086">
                  <c:v>14.37</c:v>
                </c:pt>
                <c:pt idx="1087">
                  <c:v>14.63</c:v>
                </c:pt>
                <c:pt idx="1088">
                  <c:v>14.71</c:v>
                </c:pt>
                <c:pt idx="1089">
                  <c:v>14.96</c:v>
                </c:pt>
                <c:pt idx="1090">
                  <c:v>18.600000000000001</c:v>
                </c:pt>
                <c:pt idx="1091">
                  <c:v>17.899999999999999</c:v>
                </c:pt>
                <c:pt idx="1092">
                  <c:v>19.149999999999999</c:v>
                </c:pt>
                <c:pt idx="1093">
                  <c:v>18.829999999999998</c:v>
                </c:pt>
                <c:pt idx="1094">
                  <c:v>18.829999999999998</c:v>
                </c:pt>
                <c:pt idx="1095">
                  <c:v>17.940000000000001</c:v>
                </c:pt>
                <c:pt idx="1096">
                  <c:v>18.149999999999999</c:v>
                </c:pt>
                <c:pt idx="1097">
                  <c:v>17.739999999999998</c:v>
                </c:pt>
                <c:pt idx="1098">
                  <c:v>17.73</c:v>
                </c:pt>
                <c:pt idx="1099">
                  <c:v>17.71</c:v>
                </c:pt>
                <c:pt idx="1100">
                  <c:v>18.329999999999998</c:v>
                </c:pt>
                <c:pt idx="1101">
                  <c:v>18.28</c:v>
                </c:pt>
                <c:pt idx="1102">
                  <c:v>18.18</c:v>
                </c:pt>
                <c:pt idx="1103">
                  <c:v>18.100000000000001</c:v>
                </c:pt>
                <c:pt idx="1104">
                  <c:v>18.350000000000001</c:v>
                </c:pt>
                <c:pt idx="1105">
                  <c:v>18.34</c:v>
                </c:pt>
                <c:pt idx="1106">
                  <c:v>18.739999999999998</c:v>
                </c:pt>
                <c:pt idx="1107">
                  <c:v>19.13</c:v>
                </c:pt>
                <c:pt idx="1108">
                  <c:v>18.88</c:v>
                </c:pt>
                <c:pt idx="1109">
                  <c:v>19.36</c:v>
                </c:pt>
                <c:pt idx="1110">
                  <c:v>19.420000000000002</c:v>
                </c:pt>
                <c:pt idx="1111">
                  <c:v>21.29</c:v>
                </c:pt>
                <c:pt idx="1112">
                  <c:v>21.14</c:v>
                </c:pt>
                <c:pt idx="1113">
                  <c:v>21.14</c:v>
                </c:pt>
                <c:pt idx="1114">
                  <c:v>21.14</c:v>
                </c:pt>
                <c:pt idx="1115">
                  <c:v>22.4</c:v>
                </c:pt>
                <c:pt idx="1116">
                  <c:v>22.58</c:v>
                </c:pt>
                <c:pt idx="1117">
                  <c:v>22.8</c:v>
                </c:pt>
                <c:pt idx="1118">
                  <c:v>23.47</c:v>
                </c:pt>
                <c:pt idx="1119">
                  <c:v>23.59</c:v>
                </c:pt>
                <c:pt idx="1120">
                  <c:v>24.9</c:v>
                </c:pt>
                <c:pt idx="1121">
                  <c:v>22.76</c:v>
                </c:pt>
                <c:pt idx="1122">
                  <c:v>22.88</c:v>
                </c:pt>
                <c:pt idx="1123">
                  <c:v>21.94</c:v>
                </c:pt>
                <c:pt idx="1124">
                  <c:v>24.03</c:v>
                </c:pt>
                <c:pt idx="1125">
                  <c:v>24.26</c:v>
                </c:pt>
                <c:pt idx="1126">
                  <c:v>24.49</c:v>
                </c:pt>
                <c:pt idx="1127">
                  <c:v>24.24</c:v>
                </c:pt>
                <c:pt idx="1128">
                  <c:v>24.23</c:v>
                </c:pt>
                <c:pt idx="1129">
                  <c:v>24.24</c:v>
                </c:pt>
                <c:pt idx="1130">
                  <c:v>24.24</c:v>
                </c:pt>
                <c:pt idx="1131">
                  <c:v>24.29</c:v>
                </c:pt>
                <c:pt idx="1132">
                  <c:v>24.02</c:v>
                </c:pt>
                <c:pt idx="1133">
                  <c:v>24.59</c:v>
                </c:pt>
                <c:pt idx="1134">
                  <c:v>24.4</c:v>
                </c:pt>
                <c:pt idx="1135">
                  <c:v>24.89</c:v>
                </c:pt>
                <c:pt idx="1136">
                  <c:v>24.59</c:v>
                </c:pt>
                <c:pt idx="1137">
                  <c:v>24.74</c:v>
                </c:pt>
                <c:pt idx="1138">
                  <c:v>24.86</c:v>
                </c:pt>
                <c:pt idx="1139">
                  <c:v>24.97</c:v>
                </c:pt>
                <c:pt idx="1140">
                  <c:v>24.72</c:v>
                </c:pt>
                <c:pt idx="1141">
                  <c:v>24.04</c:v>
                </c:pt>
                <c:pt idx="1142">
                  <c:v>24.08</c:v>
                </c:pt>
                <c:pt idx="1143">
                  <c:v>22.79</c:v>
                </c:pt>
                <c:pt idx="1144">
                  <c:v>23.08</c:v>
                </c:pt>
                <c:pt idx="1145">
                  <c:v>22.61</c:v>
                </c:pt>
                <c:pt idx="1146">
                  <c:v>23.31</c:v>
                </c:pt>
                <c:pt idx="1147">
                  <c:v>23.1</c:v>
                </c:pt>
                <c:pt idx="1148">
                  <c:v>22.16</c:v>
                </c:pt>
                <c:pt idx="1149">
                  <c:v>22.04</c:v>
                </c:pt>
                <c:pt idx="1150">
                  <c:v>20.72</c:v>
                </c:pt>
                <c:pt idx="1151">
                  <c:v>21.15</c:v>
                </c:pt>
                <c:pt idx="1152">
                  <c:v>21.05</c:v>
                </c:pt>
                <c:pt idx="1153">
                  <c:v>22.74</c:v>
                </c:pt>
                <c:pt idx="1154">
                  <c:v>20.87</c:v>
                </c:pt>
                <c:pt idx="1155">
                  <c:v>20.47</c:v>
                </c:pt>
                <c:pt idx="1156">
                  <c:v>20.82</c:v>
                </c:pt>
                <c:pt idx="1157">
                  <c:v>20.95</c:v>
                </c:pt>
                <c:pt idx="1158">
                  <c:v>20.6</c:v>
                </c:pt>
                <c:pt idx="1159">
                  <c:v>20.65</c:v>
                </c:pt>
                <c:pt idx="1160">
                  <c:v>20.7</c:v>
                </c:pt>
                <c:pt idx="1161">
                  <c:v>20.7</c:v>
                </c:pt>
                <c:pt idx="1162">
                  <c:v>20.010000000000002</c:v>
                </c:pt>
                <c:pt idx="1163">
                  <c:v>20.63</c:v>
                </c:pt>
                <c:pt idx="1164">
                  <c:v>19.95</c:v>
                </c:pt>
                <c:pt idx="1165">
                  <c:v>20.71</c:v>
                </c:pt>
                <c:pt idx="1166">
                  <c:v>20.66</c:v>
                </c:pt>
                <c:pt idx="1167">
                  <c:v>20.51</c:v>
                </c:pt>
                <c:pt idx="1168">
                  <c:v>20.04</c:v>
                </c:pt>
                <c:pt idx="1169">
                  <c:v>20.83</c:v>
                </c:pt>
                <c:pt idx="1170">
                  <c:v>20.84</c:v>
                </c:pt>
                <c:pt idx="1171">
                  <c:v>21.13</c:v>
                </c:pt>
                <c:pt idx="1172">
                  <c:v>21.39</c:v>
                </c:pt>
                <c:pt idx="1173">
                  <c:v>24.83</c:v>
                </c:pt>
                <c:pt idx="1174">
                  <c:v>24.62</c:v>
                </c:pt>
                <c:pt idx="1175">
                  <c:v>23.73</c:v>
                </c:pt>
                <c:pt idx="1176">
                  <c:v>23.73</c:v>
                </c:pt>
                <c:pt idx="1177">
                  <c:v>23.78</c:v>
                </c:pt>
                <c:pt idx="1178">
                  <c:v>24.54</c:v>
                </c:pt>
                <c:pt idx="1179">
                  <c:v>24.32</c:v>
                </c:pt>
                <c:pt idx="1180">
                  <c:v>23.75</c:v>
                </c:pt>
                <c:pt idx="1181">
                  <c:v>23.73</c:v>
                </c:pt>
                <c:pt idx="1182">
                  <c:v>21.1</c:v>
                </c:pt>
                <c:pt idx="1183">
                  <c:v>21.39</c:v>
                </c:pt>
                <c:pt idx="1184">
                  <c:v>21.35</c:v>
                </c:pt>
                <c:pt idx="1185">
                  <c:v>20.66</c:v>
                </c:pt>
                <c:pt idx="1186">
                  <c:v>20.99</c:v>
                </c:pt>
                <c:pt idx="1187">
                  <c:v>21.06</c:v>
                </c:pt>
                <c:pt idx="1188">
                  <c:v>22.12</c:v>
                </c:pt>
                <c:pt idx="1189">
                  <c:v>24.46</c:v>
                </c:pt>
                <c:pt idx="1190">
                  <c:v>24.51</c:v>
                </c:pt>
                <c:pt idx="1191">
                  <c:v>24.49</c:v>
                </c:pt>
                <c:pt idx="1192">
                  <c:v>25.38</c:v>
                </c:pt>
                <c:pt idx="1193">
                  <c:v>25.74</c:v>
                </c:pt>
                <c:pt idx="1194">
                  <c:v>25.46</c:v>
                </c:pt>
                <c:pt idx="1195">
                  <c:v>25.46</c:v>
                </c:pt>
                <c:pt idx="1196">
                  <c:v>25.33</c:v>
                </c:pt>
                <c:pt idx="1197">
                  <c:v>26</c:v>
                </c:pt>
                <c:pt idx="1198">
                  <c:v>27.22</c:v>
                </c:pt>
                <c:pt idx="1199">
                  <c:v>27.22</c:v>
                </c:pt>
                <c:pt idx="1200">
                  <c:v>27.03</c:v>
                </c:pt>
                <c:pt idx="1201">
                  <c:v>26.57</c:v>
                </c:pt>
                <c:pt idx="1202">
                  <c:v>23.82</c:v>
                </c:pt>
                <c:pt idx="1203">
                  <c:v>23.69</c:v>
                </c:pt>
                <c:pt idx="1204">
                  <c:v>23.57</c:v>
                </c:pt>
                <c:pt idx="1205">
                  <c:v>23.65</c:v>
                </c:pt>
                <c:pt idx="1206">
                  <c:v>23.64</c:v>
                </c:pt>
                <c:pt idx="1207">
                  <c:v>22.71</c:v>
                </c:pt>
                <c:pt idx="1208">
                  <c:v>22.64</c:v>
                </c:pt>
                <c:pt idx="1209">
                  <c:v>22.63</c:v>
                </c:pt>
                <c:pt idx="1210">
                  <c:v>22.68</c:v>
                </c:pt>
                <c:pt idx="1211">
                  <c:v>22.89</c:v>
                </c:pt>
                <c:pt idx="1212">
                  <c:v>22.48</c:v>
                </c:pt>
                <c:pt idx="1213">
                  <c:v>22.48</c:v>
                </c:pt>
                <c:pt idx="1214">
                  <c:v>22.64</c:v>
                </c:pt>
                <c:pt idx="1215">
                  <c:v>22.37</c:v>
                </c:pt>
                <c:pt idx="1216">
                  <c:v>22.18</c:v>
                </c:pt>
                <c:pt idx="1217">
                  <c:v>21.97</c:v>
                </c:pt>
                <c:pt idx="1218">
                  <c:v>19.489999999999998</c:v>
                </c:pt>
                <c:pt idx="1219">
                  <c:v>19.38</c:v>
                </c:pt>
                <c:pt idx="1220">
                  <c:v>19.899999999999999</c:v>
                </c:pt>
                <c:pt idx="1221">
                  <c:v>18.420000000000002</c:v>
                </c:pt>
                <c:pt idx="1222">
                  <c:v>19.66</c:v>
                </c:pt>
                <c:pt idx="1223">
                  <c:v>19.45</c:v>
                </c:pt>
                <c:pt idx="1224">
                  <c:v>19.45</c:v>
                </c:pt>
                <c:pt idx="1225">
                  <c:v>19.670000000000002</c:v>
                </c:pt>
                <c:pt idx="1226">
                  <c:v>18.09</c:v>
                </c:pt>
                <c:pt idx="1227">
                  <c:v>14.64</c:v>
                </c:pt>
                <c:pt idx="1228">
                  <c:v>14.97</c:v>
                </c:pt>
                <c:pt idx="1229">
                  <c:v>14.93</c:v>
                </c:pt>
                <c:pt idx="1230">
                  <c:v>15.19</c:v>
                </c:pt>
                <c:pt idx="1231">
                  <c:v>15.23</c:v>
                </c:pt>
                <c:pt idx="1232">
                  <c:v>15.17</c:v>
                </c:pt>
                <c:pt idx="1233">
                  <c:v>15.11</c:v>
                </c:pt>
                <c:pt idx="1234">
                  <c:v>15.13</c:v>
                </c:pt>
                <c:pt idx="1235">
                  <c:v>15.02</c:v>
                </c:pt>
                <c:pt idx="1236">
                  <c:v>16.37</c:v>
                </c:pt>
                <c:pt idx="1237">
                  <c:v>16.3</c:v>
                </c:pt>
                <c:pt idx="1238">
                  <c:v>16.64</c:v>
                </c:pt>
                <c:pt idx="1239">
                  <c:v>17.07</c:v>
                </c:pt>
                <c:pt idx="1240">
                  <c:v>16.760000000000002</c:v>
                </c:pt>
                <c:pt idx="1241">
                  <c:v>16.399999999999999</c:v>
                </c:pt>
                <c:pt idx="1242">
                  <c:v>16.440000000000001</c:v>
                </c:pt>
                <c:pt idx="1243">
                  <c:v>16.53</c:v>
                </c:pt>
                <c:pt idx="1244">
                  <c:v>17.07</c:v>
                </c:pt>
                <c:pt idx="1245">
                  <c:v>17.29</c:v>
                </c:pt>
                <c:pt idx="1246">
                  <c:v>16.5</c:v>
                </c:pt>
                <c:pt idx="1247">
                  <c:v>16.48</c:v>
                </c:pt>
                <c:pt idx="1248">
                  <c:v>16.59</c:v>
                </c:pt>
                <c:pt idx="1249">
                  <c:v>16.13</c:v>
                </c:pt>
                <c:pt idx="1250">
                  <c:v>16.649999999999999</c:v>
                </c:pt>
                <c:pt idx="1251">
                  <c:v>14.45</c:v>
                </c:pt>
                <c:pt idx="1252">
                  <c:v>14.43</c:v>
                </c:pt>
                <c:pt idx="1253">
                  <c:v>14.66</c:v>
                </c:pt>
                <c:pt idx="1254">
                  <c:v>14.31</c:v>
                </c:pt>
                <c:pt idx="1255">
                  <c:v>15.6</c:v>
                </c:pt>
                <c:pt idx="1256">
                  <c:v>15.59</c:v>
                </c:pt>
                <c:pt idx="1257">
                  <c:v>14.95</c:v>
                </c:pt>
                <c:pt idx="1258">
                  <c:v>15.04</c:v>
                </c:pt>
                <c:pt idx="1259">
                  <c:v>14.92</c:v>
                </c:pt>
                <c:pt idx="1260">
                  <c:v>15.22</c:v>
                </c:pt>
                <c:pt idx="1261">
                  <c:v>15.25</c:v>
                </c:pt>
                <c:pt idx="1262">
                  <c:v>15.36</c:v>
                </c:pt>
                <c:pt idx="1263">
                  <c:v>15.35</c:v>
                </c:pt>
                <c:pt idx="1264">
                  <c:v>15.4</c:v>
                </c:pt>
                <c:pt idx="1265">
                  <c:v>14.27</c:v>
                </c:pt>
                <c:pt idx="1266">
                  <c:v>15.5</c:v>
                </c:pt>
                <c:pt idx="1267">
                  <c:v>15.24</c:v>
                </c:pt>
                <c:pt idx="1268">
                  <c:v>14.57</c:v>
                </c:pt>
                <c:pt idx="1269">
                  <c:v>14.56</c:v>
                </c:pt>
                <c:pt idx="1270">
                  <c:v>14.54</c:v>
                </c:pt>
                <c:pt idx="1271">
                  <c:v>14.76</c:v>
                </c:pt>
                <c:pt idx="1272">
                  <c:v>14.3</c:v>
                </c:pt>
                <c:pt idx="1273">
                  <c:v>14.2</c:v>
                </c:pt>
                <c:pt idx="1274">
                  <c:v>16.09</c:v>
                </c:pt>
                <c:pt idx="1275">
                  <c:v>16.2</c:v>
                </c:pt>
                <c:pt idx="1276">
                  <c:v>15.87</c:v>
                </c:pt>
                <c:pt idx="1277">
                  <c:v>15.95</c:v>
                </c:pt>
                <c:pt idx="1278">
                  <c:v>16.13</c:v>
                </c:pt>
                <c:pt idx="1279">
                  <c:v>15.41</c:v>
                </c:pt>
                <c:pt idx="1280">
                  <c:v>15.49</c:v>
                </c:pt>
                <c:pt idx="1281">
                  <c:v>15.39</c:v>
                </c:pt>
                <c:pt idx="1282">
                  <c:v>15.41</c:v>
                </c:pt>
                <c:pt idx="1283">
                  <c:v>15.25</c:v>
                </c:pt>
                <c:pt idx="1284">
                  <c:v>13.71</c:v>
                </c:pt>
                <c:pt idx="1285">
                  <c:v>13.71</c:v>
                </c:pt>
                <c:pt idx="1286">
                  <c:v>13.72</c:v>
                </c:pt>
                <c:pt idx="1287">
                  <c:v>13.98</c:v>
                </c:pt>
                <c:pt idx="1288">
                  <c:v>13.93</c:v>
                </c:pt>
                <c:pt idx="1289">
                  <c:v>13.6</c:v>
                </c:pt>
                <c:pt idx="1290">
                  <c:v>13.67</c:v>
                </c:pt>
                <c:pt idx="1291">
                  <c:v>13.41</c:v>
                </c:pt>
                <c:pt idx="1292">
                  <c:v>13.49</c:v>
                </c:pt>
                <c:pt idx="1293">
                  <c:v>13.36</c:v>
                </c:pt>
                <c:pt idx="1294">
                  <c:v>13.24</c:v>
                </c:pt>
                <c:pt idx="1295">
                  <c:v>11.63</c:v>
                </c:pt>
                <c:pt idx="1296">
                  <c:v>11.49</c:v>
                </c:pt>
                <c:pt idx="1297">
                  <c:v>11.24</c:v>
                </c:pt>
                <c:pt idx="1298">
                  <c:v>11.42</c:v>
                </c:pt>
                <c:pt idx="1299">
                  <c:v>11.42</c:v>
                </c:pt>
                <c:pt idx="1300">
                  <c:v>11.42</c:v>
                </c:pt>
                <c:pt idx="1301">
                  <c:v>11.42</c:v>
                </c:pt>
                <c:pt idx="1302">
                  <c:v>11.41</c:v>
                </c:pt>
                <c:pt idx="1303">
                  <c:v>11.1</c:v>
                </c:pt>
                <c:pt idx="1304">
                  <c:v>11.1</c:v>
                </c:pt>
                <c:pt idx="1305">
                  <c:v>11.1</c:v>
                </c:pt>
                <c:pt idx="1306">
                  <c:v>12.01</c:v>
                </c:pt>
                <c:pt idx="1307">
                  <c:v>11.03</c:v>
                </c:pt>
                <c:pt idx="1308">
                  <c:v>8.94</c:v>
                </c:pt>
                <c:pt idx="1309">
                  <c:v>9.2200000000000006</c:v>
                </c:pt>
                <c:pt idx="1310">
                  <c:v>9.4700000000000006</c:v>
                </c:pt>
                <c:pt idx="1311">
                  <c:v>9.2899999999999991</c:v>
                </c:pt>
                <c:pt idx="1312">
                  <c:v>9.1300000000000008</c:v>
                </c:pt>
                <c:pt idx="1313">
                  <c:v>9.0399999999999991</c:v>
                </c:pt>
                <c:pt idx="1314">
                  <c:v>8.9700000000000006</c:v>
                </c:pt>
                <c:pt idx="1315">
                  <c:v>9.35</c:v>
                </c:pt>
                <c:pt idx="1316">
                  <c:v>9.15</c:v>
                </c:pt>
                <c:pt idx="1317">
                  <c:v>9.24</c:v>
                </c:pt>
                <c:pt idx="1318">
                  <c:v>9.36</c:v>
                </c:pt>
                <c:pt idx="1319">
                  <c:v>9.4600000000000009</c:v>
                </c:pt>
                <c:pt idx="1320">
                  <c:v>9.77</c:v>
                </c:pt>
                <c:pt idx="1321">
                  <c:v>9.31</c:v>
                </c:pt>
                <c:pt idx="1322">
                  <c:v>9.36</c:v>
                </c:pt>
                <c:pt idx="1323">
                  <c:v>10.14</c:v>
                </c:pt>
                <c:pt idx="1324">
                  <c:v>10.029999999999999</c:v>
                </c:pt>
                <c:pt idx="1325">
                  <c:v>10.02</c:v>
                </c:pt>
                <c:pt idx="1326">
                  <c:v>10.039999999999999</c:v>
                </c:pt>
                <c:pt idx="1327">
                  <c:v>10.17</c:v>
                </c:pt>
                <c:pt idx="1328">
                  <c:v>10.36</c:v>
                </c:pt>
                <c:pt idx="1329">
                  <c:v>12.86</c:v>
                </c:pt>
                <c:pt idx="1330">
                  <c:v>12.89</c:v>
                </c:pt>
                <c:pt idx="1331">
                  <c:v>13.3</c:v>
                </c:pt>
                <c:pt idx="1332">
                  <c:v>13.24</c:v>
                </c:pt>
                <c:pt idx="1333">
                  <c:v>13.45</c:v>
                </c:pt>
                <c:pt idx="1334">
                  <c:v>13.35</c:v>
                </c:pt>
                <c:pt idx="1335">
                  <c:v>11.63</c:v>
                </c:pt>
                <c:pt idx="1336">
                  <c:v>11.8</c:v>
                </c:pt>
                <c:pt idx="1337">
                  <c:v>12.16</c:v>
                </c:pt>
                <c:pt idx="1338">
                  <c:v>12.14</c:v>
                </c:pt>
                <c:pt idx="1339">
                  <c:v>12.17</c:v>
                </c:pt>
                <c:pt idx="1340">
                  <c:v>13.09</c:v>
                </c:pt>
                <c:pt idx="1341">
                  <c:v>13.11</c:v>
                </c:pt>
                <c:pt idx="1342">
                  <c:v>14.3</c:v>
                </c:pt>
                <c:pt idx="1343">
                  <c:v>14.65</c:v>
                </c:pt>
                <c:pt idx="1344">
                  <c:v>15.14</c:v>
                </c:pt>
                <c:pt idx="1345">
                  <c:v>16.66</c:v>
                </c:pt>
                <c:pt idx="1346">
                  <c:v>16.87</c:v>
                </c:pt>
                <c:pt idx="1347">
                  <c:v>17.03</c:v>
                </c:pt>
                <c:pt idx="1348">
                  <c:v>16.98</c:v>
                </c:pt>
                <c:pt idx="1349">
                  <c:v>16.86</c:v>
                </c:pt>
                <c:pt idx="1350">
                  <c:v>18.21</c:v>
                </c:pt>
                <c:pt idx="1351">
                  <c:v>18.239999999999998</c:v>
                </c:pt>
                <c:pt idx="1352">
                  <c:v>17.78</c:v>
                </c:pt>
                <c:pt idx="1353">
                  <c:v>17.82</c:v>
                </c:pt>
                <c:pt idx="1354">
                  <c:v>17.809999999999999</c:v>
                </c:pt>
                <c:pt idx="1355">
                  <c:v>17.760000000000002</c:v>
                </c:pt>
                <c:pt idx="1356">
                  <c:v>17.690000000000001</c:v>
                </c:pt>
                <c:pt idx="1357">
                  <c:v>17.84</c:v>
                </c:pt>
                <c:pt idx="1358">
                  <c:v>15.92</c:v>
                </c:pt>
                <c:pt idx="1359">
                  <c:v>16.010000000000002</c:v>
                </c:pt>
                <c:pt idx="1360">
                  <c:v>15.81</c:v>
                </c:pt>
                <c:pt idx="1361">
                  <c:v>15.88</c:v>
                </c:pt>
                <c:pt idx="1362">
                  <c:v>16.07</c:v>
                </c:pt>
                <c:pt idx="1363">
                  <c:v>16.07</c:v>
                </c:pt>
                <c:pt idx="1364">
                  <c:v>16.170000000000002</c:v>
                </c:pt>
                <c:pt idx="1365">
                  <c:v>16.07</c:v>
                </c:pt>
                <c:pt idx="1366">
                  <c:v>16.14</c:v>
                </c:pt>
                <c:pt idx="1367">
                  <c:v>16.04</c:v>
                </c:pt>
                <c:pt idx="1368">
                  <c:v>16.04</c:v>
                </c:pt>
                <c:pt idx="1369">
                  <c:v>16.04</c:v>
                </c:pt>
                <c:pt idx="1370">
                  <c:v>16.89</c:v>
                </c:pt>
                <c:pt idx="1371">
                  <c:v>16.52</c:v>
                </c:pt>
                <c:pt idx="1372">
                  <c:v>16.66</c:v>
                </c:pt>
                <c:pt idx="1373">
                  <c:v>16.829999999999998</c:v>
                </c:pt>
                <c:pt idx="1374">
                  <c:v>16.54</c:v>
                </c:pt>
                <c:pt idx="1375">
                  <c:v>15.95</c:v>
                </c:pt>
                <c:pt idx="1376">
                  <c:v>15.84</c:v>
                </c:pt>
                <c:pt idx="1377">
                  <c:v>15.71</c:v>
                </c:pt>
                <c:pt idx="1378">
                  <c:v>16.329999999999998</c:v>
                </c:pt>
                <c:pt idx="1379">
                  <c:v>16.329999999999998</c:v>
                </c:pt>
                <c:pt idx="1380">
                  <c:v>16.36</c:v>
                </c:pt>
                <c:pt idx="1381">
                  <c:v>16.22</c:v>
                </c:pt>
                <c:pt idx="1382">
                  <c:v>16.05</c:v>
                </c:pt>
                <c:pt idx="1383">
                  <c:v>15.99</c:v>
                </c:pt>
                <c:pt idx="1384">
                  <c:v>15.86</c:v>
                </c:pt>
                <c:pt idx="1385">
                  <c:v>17.68</c:v>
                </c:pt>
                <c:pt idx="1386">
                  <c:v>18.2</c:v>
                </c:pt>
                <c:pt idx="1387">
                  <c:v>18.46</c:v>
                </c:pt>
                <c:pt idx="1388">
                  <c:v>18.11</c:v>
                </c:pt>
                <c:pt idx="1389">
                  <c:v>18.29</c:v>
                </c:pt>
                <c:pt idx="1390">
                  <c:v>18.34</c:v>
                </c:pt>
                <c:pt idx="1391">
                  <c:v>18.34</c:v>
                </c:pt>
                <c:pt idx="1392">
                  <c:v>18.29</c:v>
                </c:pt>
                <c:pt idx="1393">
                  <c:v>19.149999999999999</c:v>
                </c:pt>
                <c:pt idx="1394">
                  <c:v>18.940000000000001</c:v>
                </c:pt>
                <c:pt idx="1395">
                  <c:v>19.05</c:v>
                </c:pt>
                <c:pt idx="1396">
                  <c:v>19.059999999999999</c:v>
                </c:pt>
                <c:pt idx="1397">
                  <c:v>19.059999999999999</c:v>
                </c:pt>
                <c:pt idx="1398">
                  <c:v>18.62</c:v>
                </c:pt>
                <c:pt idx="1399">
                  <c:v>18.62</c:v>
                </c:pt>
                <c:pt idx="1400">
                  <c:v>17.96</c:v>
                </c:pt>
                <c:pt idx="1401">
                  <c:v>17.670000000000002</c:v>
                </c:pt>
                <c:pt idx="1402">
                  <c:v>17.43</c:v>
                </c:pt>
                <c:pt idx="1403">
                  <c:v>15.93</c:v>
                </c:pt>
                <c:pt idx="1404">
                  <c:v>15.94</c:v>
                </c:pt>
                <c:pt idx="1405">
                  <c:v>15.82</c:v>
                </c:pt>
                <c:pt idx="1406">
                  <c:v>14.75</c:v>
                </c:pt>
                <c:pt idx="1407">
                  <c:v>16.350000000000001</c:v>
                </c:pt>
                <c:pt idx="1408">
                  <c:v>15.53</c:v>
                </c:pt>
                <c:pt idx="1409">
                  <c:v>15.53</c:v>
                </c:pt>
                <c:pt idx="1410">
                  <c:v>15.59</c:v>
                </c:pt>
                <c:pt idx="1411">
                  <c:v>14.64</c:v>
                </c:pt>
                <c:pt idx="1412">
                  <c:v>14.49</c:v>
                </c:pt>
                <c:pt idx="1413">
                  <c:v>14.71</c:v>
                </c:pt>
                <c:pt idx="1414">
                  <c:v>15.1</c:v>
                </c:pt>
                <c:pt idx="1415">
                  <c:v>13.74</c:v>
                </c:pt>
                <c:pt idx="1416">
                  <c:v>14.05</c:v>
                </c:pt>
                <c:pt idx="1417">
                  <c:v>14.43</c:v>
                </c:pt>
                <c:pt idx="1418">
                  <c:v>15.35</c:v>
                </c:pt>
                <c:pt idx="1419">
                  <c:v>15.31</c:v>
                </c:pt>
                <c:pt idx="1420">
                  <c:v>15.7</c:v>
                </c:pt>
                <c:pt idx="1421">
                  <c:v>15.97</c:v>
                </c:pt>
                <c:pt idx="1422">
                  <c:v>14.92</c:v>
                </c:pt>
                <c:pt idx="1423">
                  <c:v>14.97</c:v>
                </c:pt>
                <c:pt idx="1424">
                  <c:v>15.1</c:v>
                </c:pt>
                <c:pt idx="1425">
                  <c:v>14.9</c:v>
                </c:pt>
                <c:pt idx="1426">
                  <c:v>14.93</c:v>
                </c:pt>
                <c:pt idx="1427">
                  <c:v>17.88</c:v>
                </c:pt>
                <c:pt idx="1428">
                  <c:v>18.52</c:v>
                </c:pt>
                <c:pt idx="1429">
                  <c:v>18.54</c:v>
                </c:pt>
                <c:pt idx="1430">
                  <c:v>19.260000000000002</c:v>
                </c:pt>
                <c:pt idx="1431">
                  <c:v>20.05</c:v>
                </c:pt>
                <c:pt idx="1432">
                  <c:v>20.14</c:v>
                </c:pt>
                <c:pt idx="1433">
                  <c:v>19.97</c:v>
                </c:pt>
                <c:pt idx="1434">
                  <c:v>20</c:v>
                </c:pt>
                <c:pt idx="1435">
                  <c:v>19.91</c:v>
                </c:pt>
                <c:pt idx="1436">
                  <c:v>19.22</c:v>
                </c:pt>
                <c:pt idx="1437">
                  <c:v>20.39</c:v>
                </c:pt>
                <c:pt idx="1438">
                  <c:v>21.18</c:v>
                </c:pt>
                <c:pt idx="1439">
                  <c:v>21.9</c:v>
                </c:pt>
                <c:pt idx="1440">
                  <c:v>21.73</c:v>
                </c:pt>
                <c:pt idx="1441">
                  <c:v>21.58</c:v>
                </c:pt>
                <c:pt idx="1442">
                  <c:v>21.86</c:v>
                </c:pt>
                <c:pt idx="1443">
                  <c:v>21.86</c:v>
                </c:pt>
                <c:pt idx="1444">
                  <c:v>21.87</c:v>
                </c:pt>
                <c:pt idx="1445">
                  <c:v>21.6</c:v>
                </c:pt>
                <c:pt idx="1446">
                  <c:v>21.36</c:v>
                </c:pt>
                <c:pt idx="1447">
                  <c:v>20.79</c:v>
                </c:pt>
                <c:pt idx="1448">
                  <c:v>20.71</c:v>
                </c:pt>
                <c:pt idx="1449">
                  <c:v>20.46</c:v>
                </c:pt>
                <c:pt idx="1450">
                  <c:v>20.23</c:v>
                </c:pt>
                <c:pt idx="1451">
                  <c:v>20.23</c:v>
                </c:pt>
                <c:pt idx="1452">
                  <c:v>20.46</c:v>
                </c:pt>
                <c:pt idx="1453">
                  <c:v>20.329999999999998</c:v>
                </c:pt>
                <c:pt idx="1454">
                  <c:v>20.329999999999998</c:v>
                </c:pt>
                <c:pt idx="1455">
                  <c:v>20.3</c:v>
                </c:pt>
                <c:pt idx="1456">
                  <c:v>17.41</c:v>
                </c:pt>
                <c:pt idx="1457">
                  <c:v>16.89</c:v>
                </c:pt>
                <c:pt idx="1458">
                  <c:v>16.260000000000002</c:v>
                </c:pt>
                <c:pt idx="1459">
                  <c:v>15.85</c:v>
                </c:pt>
                <c:pt idx="1460">
                  <c:v>15.8</c:v>
                </c:pt>
                <c:pt idx="1461">
                  <c:v>15.83</c:v>
                </c:pt>
                <c:pt idx="1462">
                  <c:v>15.84</c:v>
                </c:pt>
                <c:pt idx="1463">
                  <c:v>15.84</c:v>
                </c:pt>
                <c:pt idx="1464">
                  <c:v>15.49</c:v>
                </c:pt>
                <c:pt idx="1465">
                  <c:v>15.07</c:v>
                </c:pt>
                <c:pt idx="1466">
                  <c:v>13.96</c:v>
                </c:pt>
                <c:pt idx="1467">
                  <c:v>11.85</c:v>
                </c:pt>
                <c:pt idx="1468">
                  <c:v>10.43</c:v>
                </c:pt>
                <c:pt idx="1469">
                  <c:v>10.11</c:v>
                </c:pt>
                <c:pt idx="1470">
                  <c:v>10.48</c:v>
                </c:pt>
                <c:pt idx="1471">
                  <c:v>10</c:v>
                </c:pt>
                <c:pt idx="1472">
                  <c:v>10.58</c:v>
                </c:pt>
                <c:pt idx="1473">
                  <c:v>10.58</c:v>
                </c:pt>
                <c:pt idx="1474">
                  <c:v>10.47</c:v>
                </c:pt>
                <c:pt idx="1475">
                  <c:v>12.56</c:v>
                </c:pt>
                <c:pt idx="1476">
                  <c:v>12.53</c:v>
                </c:pt>
                <c:pt idx="1477">
                  <c:v>12.63</c:v>
                </c:pt>
                <c:pt idx="1478">
                  <c:v>13.02</c:v>
                </c:pt>
                <c:pt idx="1479">
                  <c:v>14.11</c:v>
                </c:pt>
                <c:pt idx="1480">
                  <c:v>14.05</c:v>
                </c:pt>
                <c:pt idx="1481">
                  <c:v>13.8</c:v>
                </c:pt>
                <c:pt idx="1482">
                  <c:v>13.75</c:v>
                </c:pt>
                <c:pt idx="1483">
                  <c:v>13.82</c:v>
                </c:pt>
                <c:pt idx="1484">
                  <c:v>13.81</c:v>
                </c:pt>
                <c:pt idx="1485">
                  <c:v>15.1</c:v>
                </c:pt>
                <c:pt idx="1486">
                  <c:v>14.42</c:v>
                </c:pt>
                <c:pt idx="1487">
                  <c:v>14.41</c:v>
                </c:pt>
                <c:pt idx="1488">
                  <c:v>14.41</c:v>
                </c:pt>
                <c:pt idx="1489">
                  <c:v>14.3</c:v>
                </c:pt>
                <c:pt idx="1490">
                  <c:v>14.22</c:v>
                </c:pt>
                <c:pt idx="1491">
                  <c:v>14.15</c:v>
                </c:pt>
                <c:pt idx="1492">
                  <c:v>14.24</c:v>
                </c:pt>
                <c:pt idx="1493">
                  <c:v>14.27</c:v>
                </c:pt>
                <c:pt idx="1494">
                  <c:v>14.27</c:v>
                </c:pt>
                <c:pt idx="1495">
                  <c:v>14.28</c:v>
                </c:pt>
                <c:pt idx="1496">
                  <c:v>14.06</c:v>
                </c:pt>
                <c:pt idx="1497">
                  <c:v>14.06</c:v>
                </c:pt>
                <c:pt idx="1498">
                  <c:v>14.01</c:v>
                </c:pt>
                <c:pt idx="1499">
                  <c:v>14</c:v>
                </c:pt>
                <c:pt idx="1500">
                  <c:v>14.26</c:v>
                </c:pt>
                <c:pt idx="1501">
                  <c:v>14</c:v>
                </c:pt>
                <c:pt idx="1502">
                  <c:v>14.06</c:v>
                </c:pt>
                <c:pt idx="1503">
                  <c:v>14.06</c:v>
                </c:pt>
                <c:pt idx="1504">
                  <c:v>12.06</c:v>
                </c:pt>
                <c:pt idx="1505">
                  <c:v>11.64</c:v>
                </c:pt>
                <c:pt idx="1506">
                  <c:v>11.75</c:v>
                </c:pt>
                <c:pt idx="1507">
                  <c:v>12.31</c:v>
                </c:pt>
                <c:pt idx="1508">
                  <c:v>11.45</c:v>
                </c:pt>
                <c:pt idx="1509">
                  <c:v>11.08</c:v>
                </c:pt>
                <c:pt idx="1510">
                  <c:v>11.27</c:v>
                </c:pt>
                <c:pt idx="1511">
                  <c:v>11.27</c:v>
                </c:pt>
                <c:pt idx="1512">
                  <c:v>11.4</c:v>
                </c:pt>
                <c:pt idx="1513">
                  <c:v>11.44</c:v>
                </c:pt>
                <c:pt idx="1514">
                  <c:v>9.99</c:v>
                </c:pt>
                <c:pt idx="1515">
                  <c:v>10.16</c:v>
                </c:pt>
                <c:pt idx="1516">
                  <c:v>10.25</c:v>
                </c:pt>
                <c:pt idx="1517">
                  <c:v>10.36</c:v>
                </c:pt>
                <c:pt idx="1518">
                  <c:v>9.8699999999999992</c:v>
                </c:pt>
                <c:pt idx="1519">
                  <c:v>9.84</c:v>
                </c:pt>
                <c:pt idx="1520">
                  <c:v>9.85</c:v>
                </c:pt>
                <c:pt idx="1521">
                  <c:v>9.75</c:v>
                </c:pt>
                <c:pt idx="1522">
                  <c:v>9.6999999999999993</c:v>
                </c:pt>
                <c:pt idx="1523">
                  <c:v>9.61</c:v>
                </c:pt>
                <c:pt idx="1524">
                  <c:v>9.61</c:v>
                </c:pt>
                <c:pt idx="1525">
                  <c:v>9.6999999999999993</c:v>
                </c:pt>
                <c:pt idx="1526">
                  <c:v>9.7100000000000009</c:v>
                </c:pt>
                <c:pt idx="1527">
                  <c:v>9.73</c:v>
                </c:pt>
                <c:pt idx="1528">
                  <c:v>9.31</c:v>
                </c:pt>
                <c:pt idx="1529">
                  <c:v>8.8800000000000008</c:v>
                </c:pt>
                <c:pt idx="1530">
                  <c:v>8.6300000000000008</c:v>
                </c:pt>
                <c:pt idx="1531">
                  <c:v>8.57</c:v>
                </c:pt>
                <c:pt idx="1532">
                  <c:v>8.9499999999999993</c:v>
                </c:pt>
                <c:pt idx="1533">
                  <c:v>8.77</c:v>
                </c:pt>
                <c:pt idx="1534">
                  <c:v>8.61</c:v>
                </c:pt>
                <c:pt idx="1535">
                  <c:v>8.5399999999999991</c:v>
                </c:pt>
                <c:pt idx="1536">
                  <c:v>6.72</c:v>
                </c:pt>
                <c:pt idx="1537">
                  <c:v>6.71</c:v>
                </c:pt>
                <c:pt idx="1538">
                  <c:v>6.69</c:v>
                </c:pt>
                <c:pt idx="1539">
                  <c:v>6.64</c:v>
                </c:pt>
                <c:pt idx="1540">
                  <c:v>6.64</c:v>
                </c:pt>
                <c:pt idx="1541">
                  <c:v>6.57</c:v>
                </c:pt>
                <c:pt idx="1542">
                  <c:v>6.48</c:v>
                </c:pt>
                <c:pt idx="1543">
                  <c:v>6.45</c:v>
                </c:pt>
                <c:pt idx="1544">
                  <c:v>6.11</c:v>
                </c:pt>
                <c:pt idx="1545">
                  <c:v>8.65</c:v>
                </c:pt>
                <c:pt idx="1546">
                  <c:v>8.99</c:v>
                </c:pt>
                <c:pt idx="1547">
                  <c:v>9.2100000000000009</c:v>
                </c:pt>
                <c:pt idx="1548">
                  <c:v>9.6</c:v>
                </c:pt>
                <c:pt idx="1549">
                  <c:v>9.5399999999999991</c:v>
                </c:pt>
                <c:pt idx="1550">
                  <c:v>9.94</c:v>
                </c:pt>
                <c:pt idx="1551">
                  <c:v>10</c:v>
                </c:pt>
                <c:pt idx="1552">
                  <c:v>10.17</c:v>
                </c:pt>
                <c:pt idx="1553">
                  <c:v>10.119999999999999</c:v>
                </c:pt>
                <c:pt idx="1554">
                  <c:v>11.33</c:v>
                </c:pt>
                <c:pt idx="1555">
                  <c:v>11.62</c:v>
                </c:pt>
                <c:pt idx="1556">
                  <c:v>11.97</c:v>
                </c:pt>
                <c:pt idx="1557">
                  <c:v>12.92</c:v>
                </c:pt>
                <c:pt idx="1558">
                  <c:v>13.02</c:v>
                </c:pt>
                <c:pt idx="1559">
                  <c:v>13.17</c:v>
                </c:pt>
                <c:pt idx="1560">
                  <c:v>13.17</c:v>
                </c:pt>
                <c:pt idx="1561">
                  <c:v>13.17</c:v>
                </c:pt>
                <c:pt idx="1562">
                  <c:v>13.17</c:v>
                </c:pt>
                <c:pt idx="1563">
                  <c:v>13.38</c:v>
                </c:pt>
                <c:pt idx="1564">
                  <c:v>13.23</c:v>
                </c:pt>
                <c:pt idx="1565">
                  <c:v>13.23</c:v>
                </c:pt>
                <c:pt idx="1566">
                  <c:v>13.23</c:v>
                </c:pt>
                <c:pt idx="1567">
                  <c:v>14.23</c:v>
                </c:pt>
                <c:pt idx="1568">
                  <c:v>14.16</c:v>
                </c:pt>
                <c:pt idx="1569">
                  <c:v>14.11</c:v>
                </c:pt>
                <c:pt idx="1570">
                  <c:v>14.28</c:v>
                </c:pt>
                <c:pt idx="1571">
                  <c:v>14.29</c:v>
                </c:pt>
                <c:pt idx="1572">
                  <c:v>14.54</c:v>
                </c:pt>
                <c:pt idx="1573">
                  <c:v>14.4</c:v>
                </c:pt>
                <c:pt idx="1574">
                  <c:v>14.43</c:v>
                </c:pt>
                <c:pt idx="1575">
                  <c:v>14.34</c:v>
                </c:pt>
                <c:pt idx="1576">
                  <c:v>15.45</c:v>
                </c:pt>
                <c:pt idx="1577">
                  <c:v>15.47</c:v>
                </c:pt>
                <c:pt idx="1578">
                  <c:v>15.47</c:v>
                </c:pt>
                <c:pt idx="1579">
                  <c:v>14.19</c:v>
                </c:pt>
                <c:pt idx="1580">
                  <c:v>13.79</c:v>
                </c:pt>
                <c:pt idx="1581">
                  <c:v>13.59</c:v>
                </c:pt>
                <c:pt idx="1582">
                  <c:v>13.82</c:v>
                </c:pt>
                <c:pt idx="1583">
                  <c:v>15.97</c:v>
                </c:pt>
                <c:pt idx="1584">
                  <c:v>15.79</c:v>
                </c:pt>
                <c:pt idx="1585">
                  <c:v>15.79</c:v>
                </c:pt>
                <c:pt idx="1586">
                  <c:v>15.83</c:v>
                </c:pt>
                <c:pt idx="1587">
                  <c:v>15.83</c:v>
                </c:pt>
                <c:pt idx="1588">
                  <c:v>15.23</c:v>
                </c:pt>
                <c:pt idx="1589">
                  <c:v>15.53</c:v>
                </c:pt>
                <c:pt idx="1590">
                  <c:v>15.32</c:v>
                </c:pt>
                <c:pt idx="1591">
                  <c:v>14.41</c:v>
                </c:pt>
                <c:pt idx="1592">
                  <c:v>15.03</c:v>
                </c:pt>
                <c:pt idx="1593">
                  <c:v>14.81</c:v>
                </c:pt>
                <c:pt idx="1594">
                  <c:v>14.4</c:v>
                </c:pt>
                <c:pt idx="1595">
                  <c:v>15.7</c:v>
                </c:pt>
                <c:pt idx="1596">
                  <c:v>15.03</c:v>
                </c:pt>
                <c:pt idx="1597">
                  <c:v>15.09</c:v>
                </c:pt>
                <c:pt idx="1598">
                  <c:v>15.2</c:v>
                </c:pt>
                <c:pt idx="1599">
                  <c:v>15.03</c:v>
                </c:pt>
                <c:pt idx="1600">
                  <c:v>15.02</c:v>
                </c:pt>
                <c:pt idx="1601">
                  <c:v>14.78</c:v>
                </c:pt>
                <c:pt idx="1602">
                  <c:v>14.79</c:v>
                </c:pt>
                <c:pt idx="1603">
                  <c:v>14.79</c:v>
                </c:pt>
                <c:pt idx="1604">
                  <c:v>14.84</c:v>
                </c:pt>
                <c:pt idx="1605">
                  <c:v>13.56</c:v>
                </c:pt>
                <c:pt idx="1606">
                  <c:v>13.6</c:v>
                </c:pt>
                <c:pt idx="1607">
                  <c:v>13.75</c:v>
                </c:pt>
                <c:pt idx="1608">
                  <c:v>14.14</c:v>
                </c:pt>
                <c:pt idx="1609">
                  <c:v>17.559999999999999</c:v>
                </c:pt>
                <c:pt idx="1610">
                  <c:v>19.170000000000002</c:v>
                </c:pt>
                <c:pt idx="1611">
                  <c:v>19.03</c:v>
                </c:pt>
                <c:pt idx="1612">
                  <c:v>17.41</c:v>
                </c:pt>
                <c:pt idx="1613">
                  <c:v>18.45</c:v>
                </c:pt>
                <c:pt idx="1614">
                  <c:v>18.54</c:v>
                </c:pt>
                <c:pt idx="1615">
                  <c:v>18.47</c:v>
                </c:pt>
                <c:pt idx="1616">
                  <c:v>18.809999999999999</c:v>
                </c:pt>
                <c:pt idx="1617">
                  <c:v>19.489999999999998</c:v>
                </c:pt>
                <c:pt idx="1618">
                  <c:v>19.2</c:v>
                </c:pt>
                <c:pt idx="1619">
                  <c:v>19.559999999999999</c:v>
                </c:pt>
                <c:pt idx="1620">
                  <c:v>19.649999999999999</c:v>
                </c:pt>
                <c:pt idx="1621">
                  <c:v>19.14</c:v>
                </c:pt>
                <c:pt idx="1622">
                  <c:v>19.09</c:v>
                </c:pt>
                <c:pt idx="1623">
                  <c:v>19.149999999999999</c:v>
                </c:pt>
                <c:pt idx="1624">
                  <c:v>18.75</c:v>
                </c:pt>
                <c:pt idx="1625">
                  <c:v>19.329999999999998</c:v>
                </c:pt>
                <c:pt idx="1626">
                  <c:v>19.59</c:v>
                </c:pt>
                <c:pt idx="1627">
                  <c:v>19.46</c:v>
                </c:pt>
                <c:pt idx="1628">
                  <c:v>19.98</c:v>
                </c:pt>
                <c:pt idx="1629">
                  <c:v>20</c:v>
                </c:pt>
                <c:pt idx="1630">
                  <c:v>20.059999999999999</c:v>
                </c:pt>
                <c:pt idx="1631">
                  <c:v>20.03</c:v>
                </c:pt>
                <c:pt idx="1632">
                  <c:v>20</c:v>
                </c:pt>
                <c:pt idx="1633">
                  <c:v>20.04</c:v>
                </c:pt>
                <c:pt idx="1634">
                  <c:v>20.85</c:v>
                </c:pt>
                <c:pt idx="1635">
                  <c:v>20.83</c:v>
                </c:pt>
                <c:pt idx="1636">
                  <c:v>20.73</c:v>
                </c:pt>
                <c:pt idx="1637">
                  <c:v>20.49</c:v>
                </c:pt>
                <c:pt idx="1638">
                  <c:v>18.13</c:v>
                </c:pt>
                <c:pt idx="1639">
                  <c:v>16.5</c:v>
                </c:pt>
                <c:pt idx="1640">
                  <c:v>17.23</c:v>
                </c:pt>
                <c:pt idx="1641">
                  <c:v>17.96</c:v>
                </c:pt>
                <c:pt idx="1642">
                  <c:v>17.170000000000002</c:v>
                </c:pt>
                <c:pt idx="1643">
                  <c:v>17.170000000000002</c:v>
                </c:pt>
                <c:pt idx="1644">
                  <c:v>17.170000000000002</c:v>
                </c:pt>
                <c:pt idx="1645">
                  <c:v>17.899999999999999</c:v>
                </c:pt>
                <c:pt idx="1646">
                  <c:v>17.989999999999998</c:v>
                </c:pt>
                <c:pt idx="1647">
                  <c:v>17.48</c:v>
                </c:pt>
                <c:pt idx="1648">
                  <c:v>17.16</c:v>
                </c:pt>
                <c:pt idx="1649">
                  <c:v>17.170000000000002</c:v>
                </c:pt>
                <c:pt idx="1650">
                  <c:v>17.22</c:v>
                </c:pt>
                <c:pt idx="1651">
                  <c:v>17.149999999999999</c:v>
                </c:pt>
                <c:pt idx="1652">
                  <c:v>17.149999999999999</c:v>
                </c:pt>
                <c:pt idx="1653">
                  <c:v>17.23</c:v>
                </c:pt>
                <c:pt idx="1654">
                  <c:v>17.260000000000002</c:v>
                </c:pt>
                <c:pt idx="1655">
                  <c:v>17.350000000000001</c:v>
                </c:pt>
                <c:pt idx="1656">
                  <c:v>16.579999999999998</c:v>
                </c:pt>
                <c:pt idx="1657">
                  <c:v>16.11</c:v>
                </c:pt>
                <c:pt idx="1658">
                  <c:v>15.79</c:v>
                </c:pt>
                <c:pt idx="1659">
                  <c:v>16.2</c:v>
                </c:pt>
                <c:pt idx="1660">
                  <c:v>15.73</c:v>
                </c:pt>
                <c:pt idx="1661">
                  <c:v>15.69</c:v>
                </c:pt>
                <c:pt idx="1662">
                  <c:v>15.95</c:v>
                </c:pt>
                <c:pt idx="1663">
                  <c:v>15.97</c:v>
                </c:pt>
                <c:pt idx="1664">
                  <c:v>16</c:v>
                </c:pt>
                <c:pt idx="1665">
                  <c:v>15.87</c:v>
                </c:pt>
                <c:pt idx="1666">
                  <c:v>14.82</c:v>
                </c:pt>
                <c:pt idx="1667">
                  <c:v>14.8</c:v>
                </c:pt>
                <c:pt idx="1668">
                  <c:v>14.85</c:v>
                </c:pt>
                <c:pt idx="1669">
                  <c:v>15.12</c:v>
                </c:pt>
                <c:pt idx="1670">
                  <c:v>14.26</c:v>
                </c:pt>
                <c:pt idx="1671">
                  <c:v>14.27</c:v>
                </c:pt>
                <c:pt idx="1672">
                  <c:v>12.88</c:v>
                </c:pt>
                <c:pt idx="1673">
                  <c:v>12.27</c:v>
                </c:pt>
                <c:pt idx="1674">
                  <c:v>12.05</c:v>
                </c:pt>
                <c:pt idx="1675">
                  <c:v>10.74</c:v>
                </c:pt>
                <c:pt idx="1676">
                  <c:v>10.52</c:v>
                </c:pt>
                <c:pt idx="1677">
                  <c:v>10.52</c:v>
                </c:pt>
                <c:pt idx="1678">
                  <c:v>9.1300000000000008</c:v>
                </c:pt>
                <c:pt idx="1679">
                  <c:v>9.09</c:v>
                </c:pt>
                <c:pt idx="1680">
                  <c:v>8.23</c:v>
                </c:pt>
                <c:pt idx="1681">
                  <c:v>8.6999999999999993</c:v>
                </c:pt>
                <c:pt idx="1682">
                  <c:v>8.52</c:v>
                </c:pt>
                <c:pt idx="1683">
                  <c:v>8.51</c:v>
                </c:pt>
                <c:pt idx="1684">
                  <c:v>8.27</c:v>
                </c:pt>
                <c:pt idx="1685">
                  <c:v>8.1999999999999993</c:v>
                </c:pt>
                <c:pt idx="1686">
                  <c:v>7.85</c:v>
                </c:pt>
                <c:pt idx="1687">
                  <c:v>7.97</c:v>
                </c:pt>
                <c:pt idx="1688">
                  <c:v>7.25</c:v>
                </c:pt>
                <c:pt idx="1689">
                  <c:v>7.47</c:v>
                </c:pt>
                <c:pt idx="1690">
                  <c:v>7.47</c:v>
                </c:pt>
                <c:pt idx="1691">
                  <c:v>7.11</c:v>
                </c:pt>
                <c:pt idx="1692">
                  <c:v>7.35</c:v>
                </c:pt>
                <c:pt idx="1693">
                  <c:v>7.31</c:v>
                </c:pt>
                <c:pt idx="1694">
                  <c:v>7.28</c:v>
                </c:pt>
                <c:pt idx="1695">
                  <c:v>7.35</c:v>
                </c:pt>
                <c:pt idx="1696">
                  <c:v>7.33</c:v>
                </c:pt>
                <c:pt idx="1697">
                  <c:v>7.97</c:v>
                </c:pt>
                <c:pt idx="1698">
                  <c:v>7.13</c:v>
                </c:pt>
                <c:pt idx="1699">
                  <c:v>7.68</c:v>
                </c:pt>
                <c:pt idx="1700">
                  <c:v>8.67</c:v>
                </c:pt>
                <c:pt idx="1701">
                  <c:v>8.76</c:v>
                </c:pt>
                <c:pt idx="1702">
                  <c:v>9.82</c:v>
                </c:pt>
                <c:pt idx="1703">
                  <c:v>9.82</c:v>
                </c:pt>
                <c:pt idx="1704">
                  <c:v>10.53</c:v>
                </c:pt>
                <c:pt idx="1705">
                  <c:v>10.68</c:v>
                </c:pt>
                <c:pt idx="1706">
                  <c:v>11.56</c:v>
                </c:pt>
                <c:pt idx="1707">
                  <c:v>11.89</c:v>
                </c:pt>
                <c:pt idx="1708">
                  <c:v>11.88</c:v>
                </c:pt>
                <c:pt idx="1709">
                  <c:v>12.22</c:v>
                </c:pt>
                <c:pt idx="1710">
                  <c:v>12.75</c:v>
                </c:pt>
                <c:pt idx="1711">
                  <c:v>12.78</c:v>
                </c:pt>
                <c:pt idx="1712">
                  <c:v>12.84</c:v>
                </c:pt>
                <c:pt idx="1713">
                  <c:v>13.59</c:v>
                </c:pt>
                <c:pt idx="1714">
                  <c:v>13.57</c:v>
                </c:pt>
                <c:pt idx="1715">
                  <c:v>13.71</c:v>
                </c:pt>
                <c:pt idx="1716">
                  <c:v>13.55</c:v>
                </c:pt>
                <c:pt idx="1717">
                  <c:v>14.6</c:v>
                </c:pt>
                <c:pt idx="1718">
                  <c:v>15.64</c:v>
                </c:pt>
                <c:pt idx="1719">
                  <c:v>15.61</c:v>
                </c:pt>
                <c:pt idx="1720">
                  <c:v>15.68</c:v>
                </c:pt>
                <c:pt idx="1721">
                  <c:v>15.68</c:v>
                </c:pt>
                <c:pt idx="1722">
                  <c:v>15.8</c:v>
                </c:pt>
                <c:pt idx="1723">
                  <c:v>15.74</c:v>
                </c:pt>
                <c:pt idx="1724">
                  <c:v>16.8</c:v>
                </c:pt>
                <c:pt idx="1725">
                  <c:v>17</c:v>
                </c:pt>
                <c:pt idx="1726">
                  <c:v>17.2</c:v>
                </c:pt>
                <c:pt idx="1727">
                  <c:v>17.29</c:v>
                </c:pt>
                <c:pt idx="1728">
                  <c:v>17.5</c:v>
                </c:pt>
                <c:pt idx="1729">
                  <c:v>18.13</c:v>
                </c:pt>
                <c:pt idx="1730">
                  <c:v>18.38</c:v>
                </c:pt>
                <c:pt idx="1731">
                  <c:v>17.89</c:v>
                </c:pt>
                <c:pt idx="1732">
                  <c:v>18.16</c:v>
                </c:pt>
                <c:pt idx="1733">
                  <c:v>17.78</c:v>
                </c:pt>
                <c:pt idx="1734">
                  <c:v>18.66</c:v>
                </c:pt>
                <c:pt idx="1735">
                  <c:v>18.29</c:v>
                </c:pt>
                <c:pt idx="1736">
                  <c:v>18.04</c:v>
                </c:pt>
                <c:pt idx="1737">
                  <c:v>18.3</c:v>
                </c:pt>
                <c:pt idx="1738">
                  <c:v>18.03</c:v>
                </c:pt>
                <c:pt idx="1739">
                  <c:v>17.57</c:v>
                </c:pt>
                <c:pt idx="1740">
                  <c:v>17.59</c:v>
                </c:pt>
                <c:pt idx="1741">
                  <c:v>17.98</c:v>
                </c:pt>
                <c:pt idx="1742">
                  <c:v>17.649999999999999</c:v>
                </c:pt>
                <c:pt idx="1743">
                  <c:v>17.579999999999998</c:v>
                </c:pt>
                <c:pt idx="1744">
                  <c:v>17.510000000000002</c:v>
                </c:pt>
                <c:pt idx="1745">
                  <c:v>17.47</c:v>
                </c:pt>
                <c:pt idx="1746">
                  <c:v>16.34</c:v>
                </c:pt>
                <c:pt idx="1747">
                  <c:v>14.83</c:v>
                </c:pt>
                <c:pt idx="1748">
                  <c:v>14.75</c:v>
                </c:pt>
                <c:pt idx="1749">
                  <c:v>14.74</c:v>
                </c:pt>
                <c:pt idx="1750">
                  <c:v>14.59</c:v>
                </c:pt>
                <c:pt idx="1751">
                  <c:v>14.12</c:v>
                </c:pt>
                <c:pt idx="1752">
                  <c:v>14.43</c:v>
                </c:pt>
                <c:pt idx="1753">
                  <c:v>13.57</c:v>
                </c:pt>
                <c:pt idx="1754">
                  <c:v>13.02</c:v>
                </c:pt>
                <c:pt idx="1755">
                  <c:v>13.63</c:v>
                </c:pt>
                <c:pt idx="1756">
                  <c:v>13.72</c:v>
                </c:pt>
                <c:pt idx="1757">
                  <c:v>13.88</c:v>
                </c:pt>
                <c:pt idx="1758">
                  <c:v>13.1</c:v>
                </c:pt>
                <c:pt idx="1759">
                  <c:v>13.02</c:v>
                </c:pt>
                <c:pt idx="1760">
                  <c:v>13.09</c:v>
                </c:pt>
                <c:pt idx="1761">
                  <c:v>13.16</c:v>
                </c:pt>
                <c:pt idx="1762">
                  <c:v>14.34</c:v>
                </c:pt>
                <c:pt idx="1763">
                  <c:v>14.34</c:v>
                </c:pt>
                <c:pt idx="1764">
                  <c:v>13.14</c:v>
                </c:pt>
                <c:pt idx="1765">
                  <c:v>13.32</c:v>
                </c:pt>
                <c:pt idx="1766">
                  <c:v>13.55</c:v>
                </c:pt>
                <c:pt idx="1767">
                  <c:v>13.27</c:v>
                </c:pt>
                <c:pt idx="1768">
                  <c:v>14.87</c:v>
                </c:pt>
                <c:pt idx="1769">
                  <c:v>14.91</c:v>
                </c:pt>
                <c:pt idx="1770">
                  <c:v>14.87</c:v>
                </c:pt>
                <c:pt idx="1771">
                  <c:v>16.12</c:v>
                </c:pt>
                <c:pt idx="1772">
                  <c:v>15.62</c:v>
                </c:pt>
                <c:pt idx="1773">
                  <c:v>18.73</c:v>
                </c:pt>
                <c:pt idx="1774">
                  <c:v>19</c:v>
                </c:pt>
                <c:pt idx="1775">
                  <c:v>20.21</c:v>
                </c:pt>
                <c:pt idx="1776">
                  <c:v>20.39</c:v>
                </c:pt>
                <c:pt idx="1777">
                  <c:v>20.85</c:v>
                </c:pt>
                <c:pt idx="1778">
                  <c:v>20.89</c:v>
                </c:pt>
                <c:pt idx="1779">
                  <c:v>20.96</c:v>
                </c:pt>
                <c:pt idx="1780">
                  <c:v>21.91</c:v>
                </c:pt>
                <c:pt idx="1781">
                  <c:v>21.88</c:v>
                </c:pt>
                <c:pt idx="1782">
                  <c:v>21.38</c:v>
                </c:pt>
                <c:pt idx="1783">
                  <c:v>22.7</c:v>
                </c:pt>
                <c:pt idx="1784">
                  <c:v>22.76</c:v>
                </c:pt>
                <c:pt idx="1785">
                  <c:v>22.46</c:v>
                </c:pt>
                <c:pt idx="1786">
                  <c:v>22.94</c:v>
                </c:pt>
                <c:pt idx="1787">
                  <c:v>22.6</c:v>
                </c:pt>
                <c:pt idx="1788">
                  <c:v>22.75</c:v>
                </c:pt>
                <c:pt idx="1789">
                  <c:v>22.75</c:v>
                </c:pt>
                <c:pt idx="1790">
                  <c:v>22.69</c:v>
                </c:pt>
                <c:pt idx="1791">
                  <c:v>23.07</c:v>
                </c:pt>
                <c:pt idx="1792">
                  <c:v>22.3</c:v>
                </c:pt>
                <c:pt idx="1793">
                  <c:v>22.3</c:v>
                </c:pt>
                <c:pt idx="1794">
                  <c:v>21.95</c:v>
                </c:pt>
                <c:pt idx="1795">
                  <c:v>22.14</c:v>
                </c:pt>
                <c:pt idx="1796">
                  <c:v>22.14</c:v>
                </c:pt>
                <c:pt idx="1797">
                  <c:v>20.61</c:v>
                </c:pt>
                <c:pt idx="1798">
                  <c:v>21.76</c:v>
                </c:pt>
                <c:pt idx="1799">
                  <c:v>21.76</c:v>
                </c:pt>
                <c:pt idx="1800">
                  <c:v>19.27</c:v>
                </c:pt>
                <c:pt idx="1801">
                  <c:v>19.239999999999998</c:v>
                </c:pt>
                <c:pt idx="1802">
                  <c:v>17.52</c:v>
                </c:pt>
                <c:pt idx="1803">
                  <c:v>16.53</c:v>
                </c:pt>
                <c:pt idx="1804">
                  <c:v>16</c:v>
                </c:pt>
                <c:pt idx="1805">
                  <c:v>16.11</c:v>
                </c:pt>
                <c:pt idx="1806">
                  <c:v>15.91</c:v>
                </c:pt>
                <c:pt idx="1807">
                  <c:v>16.309999999999999</c:v>
                </c:pt>
                <c:pt idx="1808">
                  <c:v>16.93</c:v>
                </c:pt>
                <c:pt idx="1809">
                  <c:v>16.68</c:v>
                </c:pt>
                <c:pt idx="1810">
                  <c:v>18.38</c:v>
                </c:pt>
                <c:pt idx="1811">
                  <c:v>18.39</c:v>
                </c:pt>
                <c:pt idx="1812">
                  <c:v>17.309999999999999</c:v>
                </c:pt>
                <c:pt idx="1813">
                  <c:v>19.22</c:v>
                </c:pt>
                <c:pt idx="1814">
                  <c:v>20.86</c:v>
                </c:pt>
                <c:pt idx="1815">
                  <c:v>21.56</c:v>
                </c:pt>
                <c:pt idx="1816">
                  <c:v>21.51</c:v>
                </c:pt>
                <c:pt idx="1817">
                  <c:v>22.73</c:v>
                </c:pt>
                <c:pt idx="1818">
                  <c:v>22.72</c:v>
                </c:pt>
                <c:pt idx="1819">
                  <c:v>22.8</c:v>
                </c:pt>
                <c:pt idx="1820">
                  <c:v>22.07</c:v>
                </c:pt>
                <c:pt idx="1821">
                  <c:v>22.07</c:v>
                </c:pt>
                <c:pt idx="1822">
                  <c:v>22.07</c:v>
                </c:pt>
                <c:pt idx="1823">
                  <c:v>22.07</c:v>
                </c:pt>
                <c:pt idx="1824">
                  <c:v>22.07</c:v>
                </c:pt>
                <c:pt idx="1825">
                  <c:v>22.5</c:v>
                </c:pt>
                <c:pt idx="1826">
                  <c:v>22.5</c:v>
                </c:pt>
                <c:pt idx="1827">
                  <c:v>22.5</c:v>
                </c:pt>
                <c:pt idx="1828">
                  <c:v>22.55</c:v>
                </c:pt>
                <c:pt idx="1829">
                  <c:v>24.03</c:v>
                </c:pt>
                <c:pt idx="1830">
                  <c:v>24.02</c:v>
                </c:pt>
                <c:pt idx="1831">
                  <c:v>24.07</c:v>
                </c:pt>
                <c:pt idx="1832">
                  <c:v>24.86</c:v>
                </c:pt>
                <c:pt idx="1833">
                  <c:v>25.49</c:v>
                </c:pt>
                <c:pt idx="1834">
                  <c:v>25.74</c:v>
                </c:pt>
                <c:pt idx="1835">
                  <c:v>26.15</c:v>
                </c:pt>
                <c:pt idx="1836">
                  <c:v>26.35</c:v>
                </c:pt>
                <c:pt idx="1837">
                  <c:v>27.18</c:v>
                </c:pt>
                <c:pt idx="1838">
                  <c:v>27.46</c:v>
                </c:pt>
                <c:pt idx="1839">
                  <c:v>27.51</c:v>
                </c:pt>
                <c:pt idx="1840">
                  <c:v>27.49</c:v>
                </c:pt>
                <c:pt idx="1841">
                  <c:v>27.2</c:v>
                </c:pt>
                <c:pt idx="1842">
                  <c:v>26.58</c:v>
                </c:pt>
                <c:pt idx="1843">
                  <c:v>27.05</c:v>
                </c:pt>
                <c:pt idx="1844">
                  <c:v>26.17</c:v>
                </c:pt>
                <c:pt idx="1845">
                  <c:v>26.79</c:v>
                </c:pt>
                <c:pt idx="1846">
                  <c:v>26.81</c:v>
                </c:pt>
                <c:pt idx="1847">
                  <c:v>25.1</c:v>
                </c:pt>
                <c:pt idx="1848">
                  <c:v>23.29</c:v>
                </c:pt>
                <c:pt idx="1849">
                  <c:v>22.62</c:v>
                </c:pt>
                <c:pt idx="1850">
                  <c:v>22.54</c:v>
                </c:pt>
                <c:pt idx="1851">
                  <c:v>21.39</c:v>
                </c:pt>
                <c:pt idx="1852">
                  <c:v>21.34</c:v>
                </c:pt>
                <c:pt idx="1853">
                  <c:v>21.47</c:v>
                </c:pt>
                <c:pt idx="1854">
                  <c:v>22.29</c:v>
                </c:pt>
                <c:pt idx="1855">
                  <c:v>22.35</c:v>
                </c:pt>
                <c:pt idx="1856">
                  <c:v>21.88</c:v>
                </c:pt>
                <c:pt idx="1857">
                  <c:v>22.06</c:v>
                </c:pt>
                <c:pt idx="1858">
                  <c:v>19.350000000000001</c:v>
                </c:pt>
                <c:pt idx="1859">
                  <c:v>19.46</c:v>
                </c:pt>
                <c:pt idx="1860">
                  <c:v>19.59</c:v>
                </c:pt>
                <c:pt idx="1861">
                  <c:v>17.52</c:v>
                </c:pt>
                <c:pt idx="1862">
                  <c:v>15.99</c:v>
                </c:pt>
                <c:pt idx="1863">
                  <c:v>15.73</c:v>
                </c:pt>
                <c:pt idx="1864">
                  <c:v>15.32</c:v>
                </c:pt>
                <c:pt idx="1865">
                  <c:v>14.46</c:v>
                </c:pt>
                <c:pt idx="1866">
                  <c:v>13.49</c:v>
                </c:pt>
                <c:pt idx="1867">
                  <c:v>13.32</c:v>
                </c:pt>
                <c:pt idx="1868">
                  <c:v>13.31</c:v>
                </c:pt>
                <c:pt idx="1869">
                  <c:v>13.32</c:v>
                </c:pt>
                <c:pt idx="1870">
                  <c:v>14.07</c:v>
                </c:pt>
                <c:pt idx="1871">
                  <c:v>13.88</c:v>
                </c:pt>
                <c:pt idx="1872">
                  <c:v>13</c:v>
                </c:pt>
                <c:pt idx="1873">
                  <c:v>12.53</c:v>
                </c:pt>
                <c:pt idx="1874">
                  <c:v>11.2</c:v>
                </c:pt>
                <c:pt idx="1875">
                  <c:v>11.49</c:v>
                </c:pt>
                <c:pt idx="1876">
                  <c:v>13.51</c:v>
                </c:pt>
                <c:pt idx="1877">
                  <c:v>13.38</c:v>
                </c:pt>
                <c:pt idx="1878">
                  <c:v>13.19</c:v>
                </c:pt>
                <c:pt idx="1879">
                  <c:v>14.33</c:v>
                </c:pt>
                <c:pt idx="1880">
                  <c:v>15.45</c:v>
                </c:pt>
                <c:pt idx="1881">
                  <c:v>15.6</c:v>
                </c:pt>
                <c:pt idx="1882">
                  <c:v>15.46</c:v>
                </c:pt>
                <c:pt idx="1883">
                  <c:v>14.32</c:v>
                </c:pt>
                <c:pt idx="1884">
                  <c:v>15.05</c:v>
                </c:pt>
                <c:pt idx="1885">
                  <c:v>15.1</c:v>
                </c:pt>
                <c:pt idx="1886">
                  <c:v>15.34</c:v>
                </c:pt>
                <c:pt idx="1887">
                  <c:v>15.4</c:v>
                </c:pt>
                <c:pt idx="1888">
                  <c:v>15.28</c:v>
                </c:pt>
                <c:pt idx="1889">
                  <c:v>15.85</c:v>
                </c:pt>
                <c:pt idx="1890">
                  <c:v>16.34</c:v>
                </c:pt>
                <c:pt idx="1891">
                  <c:v>16.329999999999998</c:v>
                </c:pt>
                <c:pt idx="1892">
                  <c:v>16.420000000000002</c:v>
                </c:pt>
                <c:pt idx="1893">
                  <c:v>16.420000000000002</c:v>
                </c:pt>
                <c:pt idx="1894">
                  <c:v>16.420000000000002</c:v>
                </c:pt>
                <c:pt idx="1895">
                  <c:v>16.649999999999999</c:v>
                </c:pt>
                <c:pt idx="1896">
                  <c:v>16.88</c:v>
                </c:pt>
                <c:pt idx="1897">
                  <c:v>17.05</c:v>
                </c:pt>
                <c:pt idx="1898">
                  <c:v>17.43</c:v>
                </c:pt>
                <c:pt idx="1899">
                  <c:v>17.489999999999998</c:v>
                </c:pt>
                <c:pt idx="1900">
                  <c:v>17.829999999999998</c:v>
                </c:pt>
                <c:pt idx="1901">
                  <c:v>17.329999999999998</c:v>
                </c:pt>
                <c:pt idx="1902">
                  <c:v>18.38</c:v>
                </c:pt>
                <c:pt idx="1903">
                  <c:v>20.010000000000002</c:v>
                </c:pt>
                <c:pt idx="1904">
                  <c:v>20.6</c:v>
                </c:pt>
                <c:pt idx="1905">
                  <c:v>20.62</c:v>
                </c:pt>
                <c:pt idx="1906">
                  <c:v>20.58</c:v>
                </c:pt>
                <c:pt idx="1907">
                  <c:v>19.399999999999999</c:v>
                </c:pt>
                <c:pt idx="1908">
                  <c:v>19.54</c:v>
                </c:pt>
                <c:pt idx="1909">
                  <c:v>20.21</c:v>
                </c:pt>
                <c:pt idx="1910">
                  <c:v>19.86</c:v>
                </c:pt>
                <c:pt idx="1911">
                  <c:v>21.6</c:v>
                </c:pt>
                <c:pt idx="1912">
                  <c:v>21.6</c:v>
                </c:pt>
                <c:pt idx="1913">
                  <c:v>21.6</c:v>
                </c:pt>
                <c:pt idx="1914">
                  <c:v>22.11</c:v>
                </c:pt>
                <c:pt idx="1915">
                  <c:v>22.94</c:v>
                </c:pt>
                <c:pt idx="1916">
                  <c:v>22.76</c:v>
                </c:pt>
                <c:pt idx="1917">
                  <c:v>22.61</c:v>
                </c:pt>
                <c:pt idx="1918">
                  <c:v>23.87</c:v>
                </c:pt>
                <c:pt idx="1919">
                  <c:v>23.88</c:v>
                </c:pt>
                <c:pt idx="1920">
                  <c:v>24.39</c:v>
                </c:pt>
                <c:pt idx="1921">
                  <c:v>23.78</c:v>
                </c:pt>
                <c:pt idx="1922">
                  <c:v>24.41</c:v>
                </c:pt>
                <c:pt idx="1923">
                  <c:v>24.51</c:v>
                </c:pt>
                <c:pt idx="1924">
                  <c:v>24.88</c:v>
                </c:pt>
                <c:pt idx="1925">
                  <c:v>25.5</c:v>
                </c:pt>
                <c:pt idx="1926">
                  <c:v>25.42</c:v>
                </c:pt>
                <c:pt idx="1927">
                  <c:v>25.19</c:v>
                </c:pt>
                <c:pt idx="1928">
                  <c:v>24.58</c:v>
                </c:pt>
                <c:pt idx="1929">
                  <c:v>24.58</c:v>
                </c:pt>
                <c:pt idx="1930">
                  <c:v>24.97</c:v>
                </c:pt>
                <c:pt idx="1931">
                  <c:v>25.24</c:v>
                </c:pt>
                <c:pt idx="1932">
                  <c:v>25.31</c:v>
                </c:pt>
                <c:pt idx="1933">
                  <c:v>25.57</c:v>
                </c:pt>
                <c:pt idx="1934">
                  <c:v>24.43</c:v>
                </c:pt>
                <c:pt idx="1935">
                  <c:v>23.91</c:v>
                </c:pt>
                <c:pt idx="1936">
                  <c:v>24.03</c:v>
                </c:pt>
                <c:pt idx="1937">
                  <c:v>24.04</c:v>
                </c:pt>
                <c:pt idx="1938">
                  <c:v>24.07</c:v>
                </c:pt>
                <c:pt idx="1939">
                  <c:v>24.09</c:v>
                </c:pt>
                <c:pt idx="1940">
                  <c:v>23.17</c:v>
                </c:pt>
                <c:pt idx="1941">
                  <c:v>23.96</c:v>
                </c:pt>
                <c:pt idx="1942">
                  <c:v>22.04</c:v>
                </c:pt>
                <c:pt idx="1943">
                  <c:v>22.31</c:v>
                </c:pt>
                <c:pt idx="1944">
                  <c:v>22.45</c:v>
                </c:pt>
                <c:pt idx="1945">
                  <c:v>21.32</c:v>
                </c:pt>
                <c:pt idx="1946">
                  <c:v>21.35</c:v>
                </c:pt>
                <c:pt idx="1947">
                  <c:v>21.59</c:v>
                </c:pt>
                <c:pt idx="1948">
                  <c:v>19.920000000000002</c:v>
                </c:pt>
                <c:pt idx="1949">
                  <c:v>23.14</c:v>
                </c:pt>
                <c:pt idx="1950">
                  <c:v>22.65</c:v>
                </c:pt>
                <c:pt idx="1951">
                  <c:v>22.5</c:v>
                </c:pt>
                <c:pt idx="1952">
                  <c:v>21.81</c:v>
                </c:pt>
                <c:pt idx="1953">
                  <c:v>21.61</c:v>
                </c:pt>
                <c:pt idx="1954">
                  <c:v>23.82</c:v>
                </c:pt>
                <c:pt idx="1955">
                  <c:v>22.87</c:v>
                </c:pt>
                <c:pt idx="1956">
                  <c:v>23.97</c:v>
                </c:pt>
                <c:pt idx="1957">
                  <c:v>24</c:v>
                </c:pt>
                <c:pt idx="1958">
                  <c:v>23.99</c:v>
                </c:pt>
                <c:pt idx="1959">
                  <c:v>23.95</c:v>
                </c:pt>
                <c:pt idx="1960">
                  <c:v>24.06</c:v>
                </c:pt>
                <c:pt idx="1961">
                  <c:v>24.19</c:v>
                </c:pt>
                <c:pt idx="1962">
                  <c:v>24.56</c:v>
                </c:pt>
                <c:pt idx="1963">
                  <c:v>26.13</c:v>
                </c:pt>
                <c:pt idx="1964">
                  <c:v>26.36</c:v>
                </c:pt>
                <c:pt idx="1965">
                  <c:v>26.27</c:v>
                </c:pt>
                <c:pt idx="1966">
                  <c:v>26.17</c:v>
                </c:pt>
                <c:pt idx="1967">
                  <c:v>26.19</c:v>
                </c:pt>
                <c:pt idx="1968">
                  <c:v>25.91</c:v>
                </c:pt>
                <c:pt idx="1969">
                  <c:v>25.82</c:v>
                </c:pt>
                <c:pt idx="1970">
                  <c:v>25.24</c:v>
                </c:pt>
                <c:pt idx="1971">
                  <c:v>25.31</c:v>
                </c:pt>
                <c:pt idx="1972">
                  <c:v>25.01</c:v>
                </c:pt>
                <c:pt idx="1973">
                  <c:v>24.7</c:v>
                </c:pt>
                <c:pt idx="1974">
                  <c:v>25.95</c:v>
                </c:pt>
                <c:pt idx="1975">
                  <c:v>26.06</c:v>
                </c:pt>
                <c:pt idx="1976">
                  <c:v>25.88</c:v>
                </c:pt>
                <c:pt idx="1977">
                  <c:v>25.84</c:v>
                </c:pt>
                <c:pt idx="1978">
                  <c:v>23.25</c:v>
                </c:pt>
                <c:pt idx="1979">
                  <c:v>23.43</c:v>
                </c:pt>
                <c:pt idx="1980">
                  <c:v>23.36</c:v>
                </c:pt>
                <c:pt idx="1981">
                  <c:v>23.83</c:v>
                </c:pt>
                <c:pt idx="1982">
                  <c:v>23.87</c:v>
                </c:pt>
                <c:pt idx="1983">
                  <c:v>21.21</c:v>
                </c:pt>
                <c:pt idx="1984">
                  <c:v>20.92</c:v>
                </c:pt>
                <c:pt idx="1985">
                  <c:v>21.79</c:v>
                </c:pt>
                <c:pt idx="1986">
                  <c:v>23.91</c:v>
                </c:pt>
                <c:pt idx="1987">
                  <c:v>24.03</c:v>
                </c:pt>
                <c:pt idx="1988">
                  <c:v>23.59</c:v>
                </c:pt>
                <c:pt idx="1989">
                  <c:v>22.8</c:v>
                </c:pt>
                <c:pt idx="1990">
                  <c:v>22.74</c:v>
                </c:pt>
                <c:pt idx="1991">
                  <c:v>22.59</c:v>
                </c:pt>
                <c:pt idx="1992">
                  <c:v>21.63</c:v>
                </c:pt>
                <c:pt idx="1993">
                  <c:v>22.38</c:v>
                </c:pt>
                <c:pt idx="1994">
                  <c:v>25.81</c:v>
                </c:pt>
                <c:pt idx="1995">
                  <c:v>30.5</c:v>
                </c:pt>
                <c:pt idx="1996">
                  <c:v>29.97</c:v>
                </c:pt>
                <c:pt idx="1997">
                  <c:v>31.93</c:v>
                </c:pt>
                <c:pt idx="1998">
                  <c:v>31.81</c:v>
                </c:pt>
                <c:pt idx="1999">
                  <c:v>31.74</c:v>
                </c:pt>
                <c:pt idx="2000">
                  <c:v>32.28</c:v>
                </c:pt>
                <c:pt idx="2001">
                  <c:v>32.35</c:v>
                </c:pt>
                <c:pt idx="2002">
                  <c:v>33.51</c:v>
                </c:pt>
                <c:pt idx="2003">
                  <c:v>33.6</c:v>
                </c:pt>
                <c:pt idx="2004">
                  <c:v>33.479999999999997</c:v>
                </c:pt>
                <c:pt idx="2005">
                  <c:v>33.93</c:v>
                </c:pt>
                <c:pt idx="2006">
                  <c:v>33.909999999999997</c:v>
                </c:pt>
                <c:pt idx="2007">
                  <c:v>33.869999999999997</c:v>
                </c:pt>
                <c:pt idx="2008">
                  <c:v>33.56</c:v>
                </c:pt>
                <c:pt idx="2009">
                  <c:v>33.56</c:v>
                </c:pt>
                <c:pt idx="2010">
                  <c:v>33.14</c:v>
                </c:pt>
                <c:pt idx="2011">
                  <c:v>33.24</c:v>
                </c:pt>
                <c:pt idx="2012">
                  <c:v>33.24</c:v>
                </c:pt>
                <c:pt idx="2013">
                  <c:v>33.909999999999997</c:v>
                </c:pt>
                <c:pt idx="2014">
                  <c:v>33.32</c:v>
                </c:pt>
                <c:pt idx="2015">
                  <c:v>33.799999999999997</c:v>
                </c:pt>
                <c:pt idx="2016">
                  <c:v>33.68</c:v>
                </c:pt>
                <c:pt idx="2017">
                  <c:v>33.96</c:v>
                </c:pt>
                <c:pt idx="2018">
                  <c:v>35.33</c:v>
                </c:pt>
                <c:pt idx="2019">
                  <c:v>35.700000000000003</c:v>
                </c:pt>
                <c:pt idx="2020">
                  <c:v>35.32</c:v>
                </c:pt>
                <c:pt idx="2021">
                  <c:v>35.630000000000003</c:v>
                </c:pt>
                <c:pt idx="2022">
                  <c:v>34.86</c:v>
                </c:pt>
                <c:pt idx="2023">
                  <c:v>31.85</c:v>
                </c:pt>
                <c:pt idx="2024">
                  <c:v>29.34</c:v>
                </c:pt>
                <c:pt idx="2025">
                  <c:v>29.24</c:v>
                </c:pt>
                <c:pt idx="2026">
                  <c:v>27.66</c:v>
                </c:pt>
                <c:pt idx="2027">
                  <c:v>27.68</c:v>
                </c:pt>
                <c:pt idx="2028">
                  <c:v>27.87</c:v>
                </c:pt>
                <c:pt idx="2029">
                  <c:v>26.9</c:v>
                </c:pt>
                <c:pt idx="2030">
                  <c:v>27.02</c:v>
                </c:pt>
                <c:pt idx="2031">
                  <c:v>25.94</c:v>
                </c:pt>
                <c:pt idx="2032">
                  <c:v>25.06</c:v>
                </c:pt>
                <c:pt idx="2033">
                  <c:v>25</c:v>
                </c:pt>
                <c:pt idx="2034">
                  <c:v>24.58</c:v>
                </c:pt>
                <c:pt idx="2035">
                  <c:v>24.56</c:v>
                </c:pt>
                <c:pt idx="2036">
                  <c:v>24.57</c:v>
                </c:pt>
                <c:pt idx="2037">
                  <c:v>25.47</c:v>
                </c:pt>
                <c:pt idx="2038">
                  <c:v>26.73</c:v>
                </c:pt>
                <c:pt idx="2039">
                  <c:v>26.72</c:v>
                </c:pt>
                <c:pt idx="2040">
                  <c:v>26.96</c:v>
                </c:pt>
                <c:pt idx="2041">
                  <c:v>27.17</c:v>
                </c:pt>
                <c:pt idx="2042">
                  <c:v>25.22</c:v>
                </c:pt>
                <c:pt idx="2043">
                  <c:v>25.23</c:v>
                </c:pt>
                <c:pt idx="2044">
                  <c:v>21.7</c:v>
                </c:pt>
                <c:pt idx="2045">
                  <c:v>21.75</c:v>
                </c:pt>
                <c:pt idx="2046">
                  <c:v>20.93</c:v>
                </c:pt>
                <c:pt idx="2047">
                  <c:v>19.739999999999998</c:v>
                </c:pt>
                <c:pt idx="2048">
                  <c:v>18.14</c:v>
                </c:pt>
                <c:pt idx="2049">
                  <c:v>19.04</c:v>
                </c:pt>
                <c:pt idx="2050">
                  <c:v>18.28</c:v>
                </c:pt>
                <c:pt idx="2051">
                  <c:v>17.239999999999998</c:v>
                </c:pt>
                <c:pt idx="2052">
                  <c:v>17.920000000000002</c:v>
                </c:pt>
                <c:pt idx="2053">
                  <c:v>16.739999999999998</c:v>
                </c:pt>
                <c:pt idx="2054">
                  <c:v>16.649999999999999</c:v>
                </c:pt>
                <c:pt idx="2055">
                  <c:v>17.78</c:v>
                </c:pt>
                <c:pt idx="2056">
                  <c:v>17.82</c:v>
                </c:pt>
                <c:pt idx="2057">
                  <c:v>17.87</c:v>
                </c:pt>
                <c:pt idx="2058">
                  <c:v>17.86</c:v>
                </c:pt>
                <c:pt idx="2059">
                  <c:v>17.579999999999998</c:v>
                </c:pt>
                <c:pt idx="2060">
                  <c:v>17.8</c:v>
                </c:pt>
                <c:pt idx="2061">
                  <c:v>18.29</c:v>
                </c:pt>
                <c:pt idx="2062">
                  <c:v>18.52</c:v>
                </c:pt>
                <c:pt idx="2063">
                  <c:v>18.61</c:v>
                </c:pt>
                <c:pt idx="2064">
                  <c:v>18.57</c:v>
                </c:pt>
                <c:pt idx="2065">
                  <c:v>19.010000000000002</c:v>
                </c:pt>
                <c:pt idx="2066">
                  <c:v>18.03</c:v>
                </c:pt>
                <c:pt idx="2067">
                  <c:v>19.670000000000002</c:v>
                </c:pt>
                <c:pt idx="2068">
                  <c:v>19.7</c:v>
                </c:pt>
                <c:pt idx="2069">
                  <c:v>19.79</c:v>
                </c:pt>
                <c:pt idx="2070">
                  <c:v>20.309999999999999</c:v>
                </c:pt>
                <c:pt idx="2071">
                  <c:v>20.41</c:v>
                </c:pt>
                <c:pt idx="2072">
                  <c:v>20.350000000000001</c:v>
                </c:pt>
                <c:pt idx="2073">
                  <c:v>21.31</c:v>
                </c:pt>
                <c:pt idx="2074">
                  <c:v>21.94</c:v>
                </c:pt>
                <c:pt idx="2075">
                  <c:v>23.92</c:v>
                </c:pt>
                <c:pt idx="2076">
                  <c:v>23.88</c:v>
                </c:pt>
                <c:pt idx="2077">
                  <c:v>25.01</c:v>
                </c:pt>
                <c:pt idx="2078">
                  <c:v>24.83</c:v>
                </c:pt>
                <c:pt idx="2079">
                  <c:v>24.99</c:v>
                </c:pt>
                <c:pt idx="2080">
                  <c:v>24.87</c:v>
                </c:pt>
                <c:pt idx="2081">
                  <c:v>25.65</c:v>
                </c:pt>
                <c:pt idx="2082">
                  <c:v>25.65</c:v>
                </c:pt>
                <c:pt idx="2083">
                  <c:v>25.65</c:v>
                </c:pt>
                <c:pt idx="2084">
                  <c:v>25.65</c:v>
                </c:pt>
                <c:pt idx="2085">
                  <c:v>26.3</c:v>
                </c:pt>
                <c:pt idx="2086">
                  <c:v>25.48</c:v>
                </c:pt>
                <c:pt idx="2087">
                  <c:v>25.48</c:v>
                </c:pt>
                <c:pt idx="2088">
                  <c:v>25.48</c:v>
                </c:pt>
                <c:pt idx="2089">
                  <c:v>28.55</c:v>
                </c:pt>
                <c:pt idx="2090">
                  <c:v>28.28</c:v>
                </c:pt>
                <c:pt idx="2091">
                  <c:v>28.29</c:v>
                </c:pt>
                <c:pt idx="2092">
                  <c:v>28.94</c:v>
                </c:pt>
                <c:pt idx="2093">
                  <c:v>28.9</c:v>
                </c:pt>
                <c:pt idx="2094">
                  <c:v>27.85</c:v>
                </c:pt>
                <c:pt idx="2095">
                  <c:v>28.03</c:v>
                </c:pt>
                <c:pt idx="2096">
                  <c:v>28.03</c:v>
                </c:pt>
                <c:pt idx="2097">
                  <c:v>28.01</c:v>
                </c:pt>
                <c:pt idx="2098">
                  <c:v>28.64</c:v>
                </c:pt>
                <c:pt idx="2099">
                  <c:v>28.65</c:v>
                </c:pt>
                <c:pt idx="2100">
                  <c:v>27.62</c:v>
                </c:pt>
                <c:pt idx="2101">
                  <c:v>28.6</c:v>
                </c:pt>
                <c:pt idx="2102">
                  <c:v>29.05</c:v>
                </c:pt>
                <c:pt idx="2103">
                  <c:v>29.52</c:v>
                </c:pt>
                <c:pt idx="2104">
                  <c:v>29.48</c:v>
                </c:pt>
                <c:pt idx="2105">
                  <c:v>29.68</c:v>
                </c:pt>
                <c:pt idx="2106">
                  <c:v>28.97</c:v>
                </c:pt>
                <c:pt idx="2107">
                  <c:v>29.3</c:v>
                </c:pt>
                <c:pt idx="2108">
                  <c:v>28.17</c:v>
                </c:pt>
                <c:pt idx="2109">
                  <c:v>28.14</c:v>
                </c:pt>
                <c:pt idx="2110">
                  <c:v>27.16</c:v>
                </c:pt>
                <c:pt idx="2111">
                  <c:v>27.27</c:v>
                </c:pt>
                <c:pt idx="2112">
                  <c:v>27.19</c:v>
                </c:pt>
                <c:pt idx="2113">
                  <c:v>27.27</c:v>
                </c:pt>
                <c:pt idx="2114">
                  <c:v>27.34</c:v>
                </c:pt>
                <c:pt idx="2115">
                  <c:v>27.38</c:v>
                </c:pt>
                <c:pt idx="2116">
                  <c:v>27.08</c:v>
                </c:pt>
                <c:pt idx="2117">
                  <c:v>27.95</c:v>
                </c:pt>
                <c:pt idx="2118">
                  <c:v>27.06</c:v>
                </c:pt>
                <c:pt idx="2119">
                  <c:v>28.55</c:v>
                </c:pt>
                <c:pt idx="2120">
                  <c:v>28.53</c:v>
                </c:pt>
                <c:pt idx="2121">
                  <c:v>29.24</c:v>
                </c:pt>
                <c:pt idx="2122">
                  <c:v>29.22</c:v>
                </c:pt>
                <c:pt idx="2123">
                  <c:v>29.29</c:v>
                </c:pt>
                <c:pt idx="2124">
                  <c:v>29.5</c:v>
                </c:pt>
                <c:pt idx="2125">
                  <c:v>29.84</c:v>
                </c:pt>
                <c:pt idx="2126">
                  <c:v>30.44</c:v>
                </c:pt>
                <c:pt idx="2127">
                  <c:v>30.11</c:v>
                </c:pt>
                <c:pt idx="2128">
                  <c:v>30.7</c:v>
                </c:pt>
                <c:pt idx="2129">
                  <c:v>30.35</c:v>
                </c:pt>
                <c:pt idx="2130">
                  <c:v>29.87</c:v>
                </c:pt>
                <c:pt idx="2131">
                  <c:v>29.38</c:v>
                </c:pt>
                <c:pt idx="2132">
                  <c:v>28.8</c:v>
                </c:pt>
                <c:pt idx="2133">
                  <c:v>28.86</c:v>
                </c:pt>
                <c:pt idx="2134">
                  <c:v>28.78</c:v>
                </c:pt>
                <c:pt idx="2135">
                  <c:v>28.83</c:v>
                </c:pt>
                <c:pt idx="2136">
                  <c:v>27.86</c:v>
                </c:pt>
                <c:pt idx="2137">
                  <c:v>28.27</c:v>
                </c:pt>
                <c:pt idx="2138">
                  <c:v>30.18</c:v>
                </c:pt>
                <c:pt idx="2139">
                  <c:v>29.97</c:v>
                </c:pt>
                <c:pt idx="2140">
                  <c:v>29.61</c:v>
                </c:pt>
                <c:pt idx="2141">
                  <c:v>29.56</c:v>
                </c:pt>
                <c:pt idx="2142">
                  <c:v>29.47</c:v>
                </c:pt>
                <c:pt idx="2143">
                  <c:v>27.31</c:v>
                </c:pt>
                <c:pt idx="2144">
                  <c:v>26.95</c:v>
                </c:pt>
                <c:pt idx="2145">
                  <c:v>26.72</c:v>
                </c:pt>
                <c:pt idx="2146">
                  <c:v>24.65</c:v>
                </c:pt>
                <c:pt idx="2147">
                  <c:v>24.72</c:v>
                </c:pt>
                <c:pt idx="2148">
                  <c:v>24.72</c:v>
                </c:pt>
                <c:pt idx="2149">
                  <c:v>24.72</c:v>
                </c:pt>
                <c:pt idx="2150">
                  <c:v>23.66</c:v>
                </c:pt>
                <c:pt idx="2151">
                  <c:v>23.77</c:v>
                </c:pt>
                <c:pt idx="2152">
                  <c:v>22.91</c:v>
                </c:pt>
                <c:pt idx="2153">
                  <c:v>23.51</c:v>
                </c:pt>
                <c:pt idx="2154">
                  <c:v>23.34</c:v>
                </c:pt>
                <c:pt idx="2155">
                  <c:v>24.12</c:v>
                </c:pt>
                <c:pt idx="2156">
                  <c:v>23.64</c:v>
                </c:pt>
                <c:pt idx="2157">
                  <c:v>22.31</c:v>
                </c:pt>
                <c:pt idx="2158">
                  <c:v>21.89</c:v>
                </c:pt>
                <c:pt idx="2159">
                  <c:v>21.22</c:v>
                </c:pt>
                <c:pt idx="2160">
                  <c:v>21.32</c:v>
                </c:pt>
                <c:pt idx="2161">
                  <c:v>21.7</c:v>
                </c:pt>
                <c:pt idx="2162">
                  <c:v>21.71</c:v>
                </c:pt>
                <c:pt idx="2163">
                  <c:v>21.74</c:v>
                </c:pt>
                <c:pt idx="2164">
                  <c:v>21.73</c:v>
                </c:pt>
                <c:pt idx="2165">
                  <c:v>22.57</c:v>
                </c:pt>
                <c:pt idx="2166">
                  <c:v>22.36</c:v>
                </c:pt>
                <c:pt idx="2167">
                  <c:v>22.36</c:v>
                </c:pt>
                <c:pt idx="2168">
                  <c:v>21.06</c:v>
                </c:pt>
                <c:pt idx="2169">
                  <c:v>18.89</c:v>
                </c:pt>
                <c:pt idx="2170">
                  <c:v>18.399999999999999</c:v>
                </c:pt>
                <c:pt idx="2171">
                  <c:v>18.3</c:v>
                </c:pt>
                <c:pt idx="2172">
                  <c:v>18.27</c:v>
                </c:pt>
                <c:pt idx="2173">
                  <c:v>20</c:v>
                </c:pt>
                <c:pt idx="2174">
                  <c:v>20.079999999999998</c:v>
                </c:pt>
                <c:pt idx="2175">
                  <c:v>20.97</c:v>
                </c:pt>
                <c:pt idx="2176">
                  <c:v>21.13</c:v>
                </c:pt>
                <c:pt idx="2177">
                  <c:v>21.12</c:v>
                </c:pt>
                <c:pt idx="2178">
                  <c:v>20.48</c:v>
                </c:pt>
                <c:pt idx="2179">
                  <c:v>20.72</c:v>
                </c:pt>
                <c:pt idx="2180">
                  <c:v>20.25</c:v>
                </c:pt>
                <c:pt idx="2181">
                  <c:v>20.21</c:v>
                </c:pt>
                <c:pt idx="2182">
                  <c:v>19.82</c:v>
                </c:pt>
                <c:pt idx="2183">
                  <c:v>19.989999999999998</c:v>
                </c:pt>
                <c:pt idx="2184">
                  <c:v>19.989999999999998</c:v>
                </c:pt>
                <c:pt idx="2185">
                  <c:v>18.27</c:v>
                </c:pt>
                <c:pt idx="2186">
                  <c:v>18.25</c:v>
                </c:pt>
                <c:pt idx="2187">
                  <c:v>18.600000000000001</c:v>
                </c:pt>
                <c:pt idx="2188">
                  <c:v>18.72</c:v>
                </c:pt>
                <c:pt idx="2189">
                  <c:v>18.82</c:v>
                </c:pt>
                <c:pt idx="2190">
                  <c:v>19.73</c:v>
                </c:pt>
                <c:pt idx="2191">
                  <c:v>18.559999999999999</c:v>
                </c:pt>
                <c:pt idx="2192">
                  <c:v>18.559999999999999</c:v>
                </c:pt>
                <c:pt idx="2193">
                  <c:v>18.5</c:v>
                </c:pt>
                <c:pt idx="2194">
                  <c:v>18.45</c:v>
                </c:pt>
                <c:pt idx="2195">
                  <c:v>17.3</c:v>
                </c:pt>
                <c:pt idx="2196">
                  <c:v>17.22</c:v>
                </c:pt>
                <c:pt idx="2197">
                  <c:v>17.21</c:v>
                </c:pt>
                <c:pt idx="2198">
                  <c:v>17.38</c:v>
                </c:pt>
                <c:pt idx="2199">
                  <c:v>17.27</c:v>
                </c:pt>
                <c:pt idx="2200">
                  <c:v>17.97</c:v>
                </c:pt>
                <c:pt idx="2201">
                  <c:v>18.05</c:v>
                </c:pt>
                <c:pt idx="2202">
                  <c:v>18.399999999999999</c:v>
                </c:pt>
                <c:pt idx="2203">
                  <c:v>18.11</c:v>
                </c:pt>
                <c:pt idx="2204">
                  <c:v>18.62</c:v>
                </c:pt>
                <c:pt idx="2205">
                  <c:v>18.21</c:v>
                </c:pt>
                <c:pt idx="2206">
                  <c:v>18.28</c:v>
                </c:pt>
                <c:pt idx="2207">
                  <c:v>18.309999999999999</c:v>
                </c:pt>
                <c:pt idx="2208">
                  <c:v>18.52</c:v>
                </c:pt>
                <c:pt idx="2209">
                  <c:v>20.95</c:v>
                </c:pt>
                <c:pt idx="2210">
                  <c:v>20.92</c:v>
                </c:pt>
                <c:pt idx="2211">
                  <c:v>20.88</c:v>
                </c:pt>
                <c:pt idx="2212">
                  <c:v>21.22</c:v>
                </c:pt>
                <c:pt idx="2213">
                  <c:v>30.1</c:v>
                </c:pt>
                <c:pt idx="2214">
                  <c:v>31.32</c:v>
                </c:pt>
                <c:pt idx="2215">
                  <c:v>31.9</c:v>
                </c:pt>
                <c:pt idx="2216">
                  <c:v>32.119999999999997</c:v>
                </c:pt>
                <c:pt idx="2217">
                  <c:v>31.97</c:v>
                </c:pt>
                <c:pt idx="2218">
                  <c:v>32.049999999999997</c:v>
                </c:pt>
                <c:pt idx="2219">
                  <c:v>31.38</c:v>
                </c:pt>
                <c:pt idx="2220">
                  <c:v>31.39</c:v>
                </c:pt>
                <c:pt idx="2221">
                  <c:v>31.55</c:v>
                </c:pt>
                <c:pt idx="2222">
                  <c:v>31.62</c:v>
                </c:pt>
                <c:pt idx="2223">
                  <c:v>32.44</c:v>
                </c:pt>
                <c:pt idx="2224">
                  <c:v>33.14</c:v>
                </c:pt>
                <c:pt idx="2225">
                  <c:v>33.4</c:v>
                </c:pt>
                <c:pt idx="2226">
                  <c:v>33.409999999999997</c:v>
                </c:pt>
                <c:pt idx="2227">
                  <c:v>33.56</c:v>
                </c:pt>
                <c:pt idx="2228">
                  <c:v>33.549999999999997</c:v>
                </c:pt>
                <c:pt idx="2229">
                  <c:v>33.159999999999997</c:v>
                </c:pt>
                <c:pt idx="2230">
                  <c:v>33.19</c:v>
                </c:pt>
                <c:pt idx="2231">
                  <c:v>33.340000000000003</c:v>
                </c:pt>
                <c:pt idx="2232">
                  <c:v>32.380000000000003</c:v>
                </c:pt>
                <c:pt idx="2233">
                  <c:v>31.83</c:v>
                </c:pt>
                <c:pt idx="2234">
                  <c:v>31.45</c:v>
                </c:pt>
                <c:pt idx="2235">
                  <c:v>31.39</c:v>
                </c:pt>
                <c:pt idx="2236">
                  <c:v>31.31</c:v>
                </c:pt>
                <c:pt idx="2237">
                  <c:v>31.33</c:v>
                </c:pt>
                <c:pt idx="2238">
                  <c:v>29.8</c:v>
                </c:pt>
                <c:pt idx="2239">
                  <c:v>29.78</c:v>
                </c:pt>
                <c:pt idx="2240">
                  <c:v>30.29</c:v>
                </c:pt>
                <c:pt idx="2241">
                  <c:v>29.78</c:v>
                </c:pt>
                <c:pt idx="2242">
                  <c:v>20.29</c:v>
                </c:pt>
                <c:pt idx="2243">
                  <c:v>17.78</c:v>
                </c:pt>
                <c:pt idx="2244">
                  <c:v>17.16</c:v>
                </c:pt>
                <c:pt idx="2245">
                  <c:v>17.84</c:v>
                </c:pt>
                <c:pt idx="2246">
                  <c:v>17.95</c:v>
                </c:pt>
                <c:pt idx="2247">
                  <c:v>17.91</c:v>
                </c:pt>
                <c:pt idx="2248">
                  <c:v>17.739999999999998</c:v>
                </c:pt>
                <c:pt idx="2249">
                  <c:v>16.420000000000002</c:v>
                </c:pt>
                <c:pt idx="2250">
                  <c:v>15.41</c:v>
                </c:pt>
                <c:pt idx="2251">
                  <c:v>16.28</c:v>
                </c:pt>
                <c:pt idx="2252">
                  <c:v>15.29</c:v>
                </c:pt>
                <c:pt idx="2253">
                  <c:v>14.49</c:v>
                </c:pt>
                <c:pt idx="2254">
                  <c:v>14.25</c:v>
                </c:pt>
                <c:pt idx="2255">
                  <c:v>14.33</c:v>
                </c:pt>
                <c:pt idx="2256">
                  <c:v>13.88</c:v>
                </c:pt>
                <c:pt idx="2257">
                  <c:v>14.23</c:v>
                </c:pt>
                <c:pt idx="2258">
                  <c:v>14.27</c:v>
                </c:pt>
                <c:pt idx="2259">
                  <c:v>14.06</c:v>
                </c:pt>
                <c:pt idx="2260">
                  <c:v>13.65</c:v>
                </c:pt>
                <c:pt idx="2261">
                  <c:v>13.85</c:v>
                </c:pt>
                <c:pt idx="2262">
                  <c:v>13.99</c:v>
                </c:pt>
                <c:pt idx="2263">
                  <c:v>14.47</c:v>
                </c:pt>
                <c:pt idx="2264">
                  <c:v>14.46</c:v>
                </c:pt>
                <c:pt idx="2265">
                  <c:v>14.35</c:v>
                </c:pt>
                <c:pt idx="2266">
                  <c:v>14.32</c:v>
                </c:pt>
                <c:pt idx="2267">
                  <c:v>14.48</c:v>
                </c:pt>
                <c:pt idx="2268">
                  <c:v>14.83</c:v>
                </c:pt>
                <c:pt idx="2269">
                  <c:v>14.33</c:v>
                </c:pt>
                <c:pt idx="2270">
                  <c:v>14.41</c:v>
                </c:pt>
                <c:pt idx="2271">
                  <c:v>14.33</c:v>
                </c:pt>
                <c:pt idx="2272">
                  <c:v>13.83</c:v>
                </c:pt>
                <c:pt idx="2273">
                  <c:v>14.42</c:v>
                </c:pt>
                <c:pt idx="2274">
                  <c:v>12.55</c:v>
                </c:pt>
                <c:pt idx="2275">
                  <c:v>12.55</c:v>
                </c:pt>
                <c:pt idx="2276">
                  <c:v>12.3</c:v>
                </c:pt>
                <c:pt idx="2277">
                  <c:v>14.15</c:v>
                </c:pt>
                <c:pt idx="2278">
                  <c:v>14.19</c:v>
                </c:pt>
                <c:pt idx="2279">
                  <c:v>15.55</c:v>
                </c:pt>
                <c:pt idx="2280">
                  <c:v>15.11</c:v>
                </c:pt>
                <c:pt idx="2281">
                  <c:v>15.16</c:v>
                </c:pt>
                <c:pt idx="2282">
                  <c:v>15.11</c:v>
                </c:pt>
                <c:pt idx="2283">
                  <c:v>15.37</c:v>
                </c:pt>
                <c:pt idx="2284">
                  <c:v>15.37</c:v>
                </c:pt>
                <c:pt idx="2285">
                  <c:v>15.42</c:v>
                </c:pt>
                <c:pt idx="2286">
                  <c:v>15.43</c:v>
                </c:pt>
                <c:pt idx="2287">
                  <c:v>15.2</c:v>
                </c:pt>
                <c:pt idx="2288">
                  <c:v>15.27</c:v>
                </c:pt>
                <c:pt idx="2289">
                  <c:v>15.7</c:v>
                </c:pt>
                <c:pt idx="2290">
                  <c:v>15.41</c:v>
                </c:pt>
                <c:pt idx="2291">
                  <c:v>15.38</c:v>
                </c:pt>
                <c:pt idx="2292">
                  <c:v>15.61</c:v>
                </c:pt>
                <c:pt idx="2293">
                  <c:v>15.76</c:v>
                </c:pt>
                <c:pt idx="2294">
                  <c:v>15.9</c:v>
                </c:pt>
                <c:pt idx="2295">
                  <c:v>16.34</c:v>
                </c:pt>
                <c:pt idx="2296">
                  <c:v>16.23</c:v>
                </c:pt>
                <c:pt idx="2297">
                  <c:v>16.170000000000002</c:v>
                </c:pt>
                <c:pt idx="2298">
                  <c:v>15.89</c:v>
                </c:pt>
                <c:pt idx="2299">
                  <c:v>15.33</c:v>
                </c:pt>
                <c:pt idx="2300">
                  <c:v>15.25</c:v>
                </c:pt>
                <c:pt idx="2301">
                  <c:v>15.33</c:v>
                </c:pt>
                <c:pt idx="2302">
                  <c:v>15.28</c:v>
                </c:pt>
                <c:pt idx="2303">
                  <c:v>14.5</c:v>
                </c:pt>
                <c:pt idx="2304">
                  <c:v>14.33</c:v>
                </c:pt>
                <c:pt idx="2305">
                  <c:v>14.93</c:v>
                </c:pt>
                <c:pt idx="2306">
                  <c:v>15.56</c:v>
                </c:pt>
                <c:pt idx="2307">
                  <c:v>13.91</c:v>
                </c:pt>
                <c:pt idx="2308">
                  <c:v>13.97</c:v>
                </c:pt>
                <c:pt idx="2309">
                  <c:v>13.68</c:v>
                </c:pt>
                <c:pt idx="2310">
                  <c:v>13.65</c:v>
                </c:pt>
                <c:pt idx="2311">
                  <c:v>14.24</c:v>
                </c:pt>
                <c:pt idx="2312">
                  <c:v>14.21</c:v>
                </c:pt>
                <c:pt idx="2313">
                  <c:v>13.94</c:v>
                </c:pt>
                <c:pt idx="2314">
                  <c:v>13.63</c:v>
                </c:pt>
                <c:pt idx="2315">
                  <c:v>13.62</c:v>
                </c:pt>
                <c:pt idx="2316">
                  <c:v>13.78</c:v>
                </c:pt>
                <c:pt idx="2317">
                  <c:v>13.58</c:v>
                </c:pt>
                <c:pt idx="2318">
                  <c:v>13.08</c:v>
                </c:pt>
                <c:pt idx="2319">
                  <c:v>13.01</c:v>
                </c:pt>
                <c:pt idx="2320">
                  <c:v>12.91</c:v>
                </c:pt>
                <c:pt idx="2321">
                  <c:v>12.57</c:v>
                </c:pt>
                <c:pt idx="2322">
                  <c:v>11.7</c:v>
                </c:pt>
                <c:pt idx="2323">
                  <c:v>11.45</c:v>
                </c:pt>
                <c:pt idx="2324">
                  <c:v>11.39</c:v>
                </c:pt>
                <c:pt idx="2325">
                  <c:v>11.44</c:v>
                </c:pt>
                <c:pt idx="2326">
                  <c:v>11.34</c:v>
                </c:pt>
                <c:pt idx="2327">
                  <c:v>11.71</c:v>
                </c:pt>
                <c:pt idx="2328">
                  <c:v>11.6</c:v>
                </c:pt>
                <c:pt idx="2329">
                  <c:v>12.66</c:v>
                </c:pt>
                <c:pt idx="2330">
                  <c:v>12.85</c:v>
                </c:pt>
                <c:pt idx="2331">
                  <c:v>14.08</c:v>
                </c:pt>
                <c:pt idx="2332">
                  <c:v>14.89</c:v>
                </c:pt>
                <c:pt idx="2333">
                  <c:v>14.83</c:v>
                </c:pt>
                <c:pt idx="2334">
                  <c:v>14.14</c:v>
                </c:pt>
                <c:pt idx="2335">
                  <c:v>13.23</c:v>
                </c:pt>
                <c:pt idx="2336">
                  <c:v>13.19</c:v>
                </c:pt>
                <c:pt idx="2337">
                  <c:v>13.06</c:v>
                </c:pt>
                <c:pt idx="2338">
                  <c:v>12.13</c:v>
                </c:pt>
                <c:pt idx="2339">
                  <c:v>12.14</c:v>
                </c:pt>
                <c:pt idx="2340">
                  <c:v>11.5</c:v>
                </c:pt>
                <c:pt idx="2341">
                  <c:v>11.45</c:v>
                </c:pt>
                <c:pt idx="2342">
                  <c:v>11.5</c:v>
                </c:pt>
                <c:pt idx="2343">
                  <c:v>11.54</c:v>
                </c:pt>
                <c:pt idx="2344">
                  <c:v>11.54</c:v>
                </c:pt>
                <c:pt idx="2345">
                  <c:v>11.53</c:v>
                </c:pt>
                <c:pt idx="2346">
                  <c:v>11.21</c:v>
                </c:pt>
                <c:pt idx="2347">
                  <c:v>11.3</c:v>
                </c:pt>
                <c:pt idx="2348">
                  <c:v>11.22</c:v>
                </c:pt>
                <c:pt idx="2349">
                  <c:v>11.44</c:v>
                </c:pt>
                <c:pt idx="2350">
                  <c:v>11.51</c:v>
                </c:pt>
                <c:pt idx="2351">
                  <c:v>11.3</c:v>
                </c:pt>
                <c:pt idx="2352">
                  <c:v>11.33</c:v>
                </c:pt>
                <c:pt idx="2353">
                  <c:v>11.33</c:v>
                </c:pt>
                <c:pt idx="2354">
                  <c:v>10.67</c:v>
                </c:pt>
                <c:pt idx="2355">
                  <c:v>10.67</c:v>
                </c:pt>
                <c:pt idx="2356">
                  <c:v>10.69</c:v>
                </c:pt>
                <c:pt idx="2357">
                  <c:v>10.78</c:v>
                </c:pt>
                <c:pt idx="2358">
                  <c:v>10.82</c:v>
                </c:pt>
                <c:pt idx="2359">
                  <c:v>10.47</c:v>
                </c:pt>
                <c:pt idx="2360">
                  <c:v>10.38</c:v>
                </c:pt>
                <c:pt idx="2361">
                  <c:v>8.98</c:v>
                </c:pt>
                <c:pt idx="2362">
                  <c:v>7.6</c:v>
                </c:pt>
                <c:pt idx="2363">
                  <c:v>7.61</c:v>
                </c:pt>
                <c:pt idx="2364">
                  <c:v>8</c:v>
                </c:pt>
                <c:pt idx="2365">
                  <c:v>7.74</c:v>
                </c:pt>
                <c:pt idx="2366">
                  <c:v>9.15</c:v>
                </c:pt>
                <c:pt idx="2367">
                  <c:v>8.73</c:v>
                </c:pt>
                <c:pt idx="2368">
                  <c:v>8.81</c:v>
                </c:pt>
                <c:pt idx="2369">
                  <c:v>9.56</c:v>
                </c:pt>
                <c:pt idx="2370">
                  <c:v>10.33</c:v>
                </c:pt>
                <c:pt idx="2371">
                  <c:v>10.8</c:v>
                </c:pt>
                <c:pt idx="2372">
                  <c:v>10.83</c:v>
                </c:pt>
                <c:pt idx="2373">
                  <c:v>10.83</c:v>
                </c:pt>
                <c:pt idx="2374">
                  <c:v>11.48</c:v>
                </c:pt>
                <c:pt idx="2375">
                  <c:v>11.53</c:v>
                </c:pt>
                <c:pt idx="2376">
                  <c:v>11.51</c:v>
                </c:pt>
                <c:pt idx="2377">
                  <c:v>11.75</c:v>
                </c:pt>
                <c:pt idx="2378">
                  <c:v>11.38</c:v>
                </c:pt>
                <c:pt idx="2379">
                  <c:v>11.68</c:v>
                </c:pt>
                <c:pt idx="2380">
                  <c:v>11.68</c:v>
                </c:pt>
                <c:pt idx="2381">
                  <c:v>11.69</c:v>
                </c:pt>
                <c:pt idx="2382">
                  <c:v>11.74</c:v>
                </c:pt>
                <c:pt idx="2383">
                  <c:v>11.69</c:v>
                </c:pt>
                <c:pt idx="2384">
                  <c:v>11.8</c:v>
                </c:pt>
                <c:pt idx="2385">
                  <c:v>12.18</c:v>
                </c:pt>
                <c:pt idx="2386">
                  <c:v>11.63</c:v>
                </c:pt>
                <c:pt idx="2387">
                  <c:v>11.48</c:v>
                </c:pt>
                <c:pt idx="2388">
                  <c:v>11.93</c:v>
                </c:pt>
                <c:pt idx="2389">
                  <c:v>11.92</c:v>
                </c:pt>
                <c:pt idx="2390">
                  <c:v>11.84</c:v>
                </c:pt>
                <c:pt idx="2391">
                  <c:v>13.1</c:v>
                </c:pt>
                <c:pt idx="2392">
                  <c:v>13.11</c:v>
                </c:pt>
                <c:pt idx="2393">
                  <c:v>12.9</c:v>
                </c:pt>
                <c:pt idx="2394">
                  <c:v>13.04</c:v>
                </c:pt>
                <c:pt idx="2395">
                  <c:v>11.93</c:v>
                </c:pt>
                <c:pt idx="2396">
                  <c:v>11.9</c:v>
                </c:pt>
                <c:pt idx="2397">
                  <c:v>11.85</c:v>
                </c:pt>
                <c:pt idx="2398">
                  <c:v>11.3</c:v>
                </c:pt>
                <c:pt idx="2399">
                  <c:v>10.5</c:v>
                </c:pt>
                <c:pt idx="2400">
                  <c:v>10.1</c:v>
                </c:pt>
                <c:pt idx="2401">
                  <c:v>10.039999999999999</c:v>
                </c:pt>
                <c:pt idx="2402">
                  <c:v>10.14</c:v>
                </c:pt>
                <c:pt idx="2403">
                  <c:v>9.24</c:v>
                </c:pt>
                <c:pt idx="2404">
                  <c:v>9.36</c:v>
                </c:pt>
                <c:pt idx="2405">
                  <c:v>9.73</c:v>
                </c:pt>
                <c:pt idx="2406">
                  <c:v>9.6199999999999992</c:v>
                </c:pt>
                <c:pt idx="2407">
                  <c:v>10.119999999999999</c:v>
                </c:pt>
                <c:pt idx="2408">
                  <c:v>9.81</c:v>
                </c:pt>
                <c:pt idx="2409">
                  <c:v>10</c:v>
                </c:pt>
                <c:pt idx="2410">
                  <c:v>10.63</c:v>
                </c:pt>
                <c:pt idx="2411">
                  <c:v>10.59</c:v>
                </c:pt>
                <c:pt idx="2412">
                  <c:v>10.62</c:v>
                </c:pt>
                <c:pt idx="2413">
                  <c:v>10.58</c:v>
                </c:pt>
                <c:pt idx="2414">
                  <c:v>10.210000000000001</c:v>
                </c:pt>
                <c:pt idx="2415">
                  <c:v>10.210000000000001</c:v>
                </c:pt>
                <c:pt idx="2416">
                  <c:v>10.26</c:v>
                </c:pt>
                <c:pt idx="2417">
                  <c:v>9.4499999999999993</c:v>
                </c:pt>
                <c:pt idx="2418">
                  <c:v>9.4600000000000009</c:v>
                </c:pt>
                <c:pt idx="2419">
                  <c:v>9.51</c:v>
                </c:pt>
                <c:pt idx="2420">
                  <c:v>7.77</c:v>
                </c:pt>
                <c:pt idx="2421">
                  <c:v>7.77</c:v>
                </c:pt>
                <c:pt idx="2422">
                  <c:v>7.82</c:v>
                </c:pt>
                <c:pt idx="2423">
                  <c:v>7.82</c:v>
                </c:pt>
                <c:pt idx="2424">
                  <c:v>7.82</c:v>
                </c:pt>
                <c:pt idx="2425">
                  <c:v>8.11</c:v>
                </c:pt>
                <c:pt idx="2426">
                  <c:v>8.11</c:v>
                </c:pt>
                <c:pt idx="2427">
                  <c:v>8.11</c:v>
                </c:pt>
                <c:pt idx="2428">
                  <c:v>8.1300000000000008</c:v>
                </c:pt>
                <c:pt idx="2429">
                  <c:v>12.77</c:v>
                </c:pt>
                <c:pt idx="2430">
                  <c:v>12.76</c:v>
                </c:pt>
                <c:pt idx="2431">
                  <c:v>12.76</c:v>
                </c:pt>
                <c:pt idx="2432">
                  <c:v>12.81</c:v>
                </c:pt>
                <c:pt idx="2433">
                  <c:v>12.73</c:v>
                </c:pt>
                <c:pt idx="2434">
                  <c:v>12.73</c:v>
                </c:pt>
                <c:pt idx="2435">
                  <c:v>12.8</c:v>
                </c:pt>
                <c:pt idx="2436">
                  <c:v>12.72</c:v>
                </c:pt>
                <c:pt idx="2437">
                  <c:v>12.64</c:v>
                </c:pt>
                <c:pt idx="2438">
                  <c:v>12.5</c:v>
                </c:pt>
                <c:pt idx="2439">
                  <c:v>12.23</c:v>
                </c:pt>
                <c:pt idx="2440">
                  <c:v>12.25</c:v>
                </c:pt>
                <c:pt idx="2441">
                  <c:v>12.04</c:v>
                </c:pt>
                <c:pt idx="2442">
                  <c:v>11.69</c:v>
                </c:pt>
                <c:pt idx="2443">
                  <c:v>11.7</c:v>
                </c:pt>
                <c:pt idx="2444">
                  <c:v>11.67</c:v>
                </c:pt>
                <c:pt idx="2445">
                  <c:v>11.64</c:v>
                </c:pt>
                <c:pt idx="2446">
                  <c:v>12.36</c:v>
                </c:pt>
                <c:pt idx="2447">
                  <c:v>12.43</c:v>
                </c:pt>
                <c:pt idx="2448">
                  <c:v>12.31</c:v>
                </c:pt>
                <c:pt idx="2449">
                  <c:v>12.33</c:v>
                </c:pt>
                <c:pt idx="2450">
                  <c:v>12.34</c:v>
                </c:pt>
                <c:pt idx="2451">
                  <c:v>12.32</c:v>
                </c:pt>
                <c:pt idx="2452">
                  <c:v>12.21</c:v>
                </c:pt>
                <c:pt idx="2453">
                  <c:v>12.24</c:v>
                </c:pt>
                <c:pt idx="2454">
                  <c:v>12.14</c:v>
                </c:pt>
                <c:pt idx="2455">
                  <c:v>11.77</c:v>
                </c:pt>
                <c:pt idx="2456">
                  <c:v>11.77</c:v>
                </c:pt>
                <c:pt idx="2457">
                  <c:v>11.78</c:v>
                </c:pt>
                <c:pt idx="2458">
                  <c:v>12.2</c:v>
                </c:pt>
                <c:pt idx="2459">
                  <c:v>12.2</c:v>
                </c:pt>
                <c:pt idx="2460">
                  <c:v>8.25</c:v>
                </c:pt>
                <c:pt idx="2461">
                  <c:v>8.27</c:v>
                </c:pt>
                <c:pt idx="2462">
                  <c:v>8.31</c:v>
                </c:pt>
                <c:pt idx="2463">
                  <c:v>8.5399999999999991</c:v>
                </c:pt>
                <c:pt idx="2464">
                  <c:v>9.1300000000000008</c:v>
                </c:pt>
                <c:pt idx="2465">
                  <c:v>9.14</c:v>
                </c:pt>
                <c:pt idx="2466">
                  <c:v>9.17</c:v>
                </c:pt>
                <c:pt idx="2467">
                  <c:v>9.1999999999999993</c:v>
                </c:pt>
                <c:pt idx="2468">
                  <c:v>9.17</c:v>
                </c:pt>
                <c:pt idx="2469">
                  <c:v>9.67</c:v>
                </c:pt>
                <c:pt idx="2470">
                  <c:v>9.77</c:v>
                </c:pt>
                <c:pt idx="2471">
                  <c:v>9.82</c:v>
                </c:pt>
                <c:pt idx="2472">
                  <c:v>9.77</c:v>
                </c:pt>
                <c:pt idx="2473">
                  <c:v>9.77</c:v>
                </c:pt>
                <c:pt idx="2474">
                  <c:v>9.7799999999999994</c:v>
                </c:pt>
                <c:pt idx="2475">
                  <c:v>10.050000000000001</c:v>
                </c:pt>
                <c:pt idx="2476">
                  <c:v>9.19</c:v>
                </c:pt>
                <c:pt idx="2477">
                  <c:v>10.7</c:v>
                </c:pt>
                <c:pt idx="2478">
                  <c:v>10.8</c:v>
                </c:pt>
                <c:pt idx="2479">
                  <c:v>11.48</c:v>
                </c:pt>
                <c:pt idx="2480">
                  <c:v>11.45</c:v>
                </c:pt>
                <c:pt idx="2481">
                  <c:v>11.46</c:v>
                </c:pt>
                <c:pt idx="2482">
                  <c:v>11.57</c:v>
                </c:pt>
                <c:pt idx="2483">
                  <c:v>11.57</c:v>
                </c:pt>
                <c:pt idx="2484">
                  <c:v>11.65</c:v>
                </c:pt>
                <c:pt idx="2485">
                  <c:v>11.63</c:v>
                </c:pt>
                <c:pt idx="2486">
                  <c:v>12.53</c:v>
                </c:pt>
                <c:pt idx="2487">
                  <c:v>12.47</c:v>
                </c:pt>
                <c:pt idx="2488">
                  <c:v>11.86</c:v>
                </c:pt>
                <c:pt idx="2489">
                  <c:v>11.5</c:v>
                </c:pt>
                <c:pt idx="2490">
                  <c:v>12.07</c:v>
                </c:pt>
                <c:pt idx="2491">
                  <c:v>12.03</c:v>
                </c:pt>
                <c:pt idx="2492">
                  <c:v>11.73</c:v>
                </c:pt>
                <c:pt idx="2493">
                  <c:v>12.38</c:v>
                </c:pt>
                <c:pt idx="2494">
                  <c:v>12.19</c:v>
                </c:pt>
                <c:pt idx="2495">
                  <c:v>12.24</c:v>
                </c:pt>
                <c:pt idx="2496">
                  <c:v>12.1</c:v>
                </c:pt>
                <c:pt idx="2497">
                  <c:v>12.11</c:v>
                </c:pt>
                <c:pt idx="2498">
                  <c:v>11.53</c:v>
                </c:pt>
                <c:pt idx="2499">
                  <c:v>11.48</c:v>
                </c:pt>
                <c:pt idx="2500">
                  <c:v>12.1</c:v>
                </c:pt>
                <c:pt idx="2501">
                  <c:v>12.13</c:v>
                </c:pt>
                <c:pt idx="2502">
                  <c:v>12.09</c:v>
                </c:pt>
                <c:pt idx="2503">
                  <c:v>12.67</c:v>
                </c:pt>
                <c:pt idx="2504">
                  <c:v>12.52</c:v>
                </c:pt>
                <c:pt idx="2505">
                  <c:v>12.58</c:v>
                </c:pt>
                <c:pt idx="2506">
                  <c:v>11.81</c:v>
                </c:pt>
                <c:pt idx="2507">
                  <c:v>12.1</c:v>
                </c:pt>
                <c:pt idx="2508">
                  <c:v>11.41</c:v>
                </c:pt>
                <c:pt idx="2509">
                  <c:v>12.12</c:v>
                </c:pt>
                <c:pt idx="2510">
                  <c:v>12.11</c:v>
                </c:pt>
                <c:pt idx="2511">
                  <c:v>12.23</c:v>
                </c:pt>
                <c:pt idx="2512">
                  <c:v>12.3</c:v>
                </c:pt>
                <c:pt idx="2513">
                  <c:v>12.22</c:v>
                </c:pt>
                <c:pt idx="2514">
                  <c:v>12.42</c:v>
                </c:pt>
                <c:pt idx="2515">
                  <c:v>12.23</c:v>
                </c:pt>
                <c:pt idx="2516">
                  <c:v>12.25</c:v>
                </c:pt>
                <c:pt idx="2517">
                  <c:v>12.26</c:v>
                </c:pt>
                <c:pt idx="2518">
                  <c:v>12.24</c:v>
                </c:pt>
                <c:pt idx="2519">
                  <c:v>11.75</c:v>
                </c:pt>
                <c:pt idx="2520">
                  <c:v>12.43</c:v>
                </c:pt>
                <c:pt idx="2521">
                  <c:v>12.56</c:v>
                </c:pt>
                <c:pt idx="2522">
                  <c:v>11.71</c:v>
                </c:pt>
                <c:pt idx="2523">
                  <c:v>11.91</c:v>
                </c:pt>
                <c:pt idx="2524">
                  <c:v>11.85</c:v>
                </c:pt>
                <c:pt idx="2525">
                  <c:v>11.82</c:v>
                </c:pt>
                <c:pt idx="2526">
                  <c:v>11.84</c:v>
                </c:pt>
                <c:pt idx="2527">
                  <c:v>11.93</c:v>
                </c:pt>
                <c:pt idx="2528">
                  <c:v>11.87</c:v>
                </c:pt>
                <c:pt idx="2529">
                  <c:v>12.13</c:v>
                </c:pt>
                <c:pt idx="2530">
                  <c:v>12.01</c:v>
                </c:pt>
                <c:pt idx="2531">
                  <c:v>11.98</c:v>
                </c:pt>
                <c:pt idx="2532">
                  <c:v>11.53</c:v>
                </c:pt>
                <c:pt idx="2533">
                  <c:v>11.49</c:v>
                </c:pt>
                <c:pt idx="2534">
                  <c:v>11.5</c:v>
                </c:pt>
                <c:pt idx="2535">
                  <c:v>10.88</c:v>
                </c:pt>
                <c:pt idx="2536">
                  <c:v>10.14</c:v>
                </c:pt>
                <c:pt idx="2537">
                  <c:v>10.130000000000001</c:v>
                </c:pt>
                <c:pt idx="2538">
                  <c:v>9.58</c:v>
                </c:pt>
                <c:pt idx="2539">
                  <c:v>9.58</c:v>
                </c:pt>
                <c:pt idx="2540">
                  <c:v>9.4</c:v>
                </c:pt>
                <c:pt idx="2541">
                  <c:v>9.27</c:v>
                </c:pt>
                <c:pt idx="2542">
                  <c:v>9.19</c:v>
                </c:pt>
                <c:pt idx="2543">
                  <c:v>9</c:v>
                </c:pt>
                <c:pt idx="2544">
                  <c:v>8.3699999999999992</c:v>
                </c:pt>
                <c:pt idx="2545">
                  <c:v>8.3699999999999992</c:v>
                </c:pt>
                <c:pt idx="2546">
                  <c:v>8.19</c:v>
                </c:pt>
                <c:pt idx="2547">
                  <c:v>8.2100000000000009</c:v>
                </c:pt>
                <c:pt idx="2548">
                  <c:v>8.2100000000000009</c:v>
                </c:pt>
                <c:pt idx="2549">
                  <c:v>8.01</c:v>
                </c:pt>
                <c:pt idx="2550">
                  <c:v>6.19</c:v>
                </c:pt>
                <c:pt idx="2551">
                  <c:v>6.17</c:v>
                </c:pt>
                <c:pt idx="2552">
                  <c:v>6.16</c:v>
                </c:pt>
                <c:pt idx="2553">
                  <c:v>6.02</c:v>
                </c:pt>
                <c:pt idx="2554">
                  <c:v>5.77</c:v>
                </c:pt>
                <c:pt idx="2555">
                  <c:v>5.85</c:v>
                </c:pt>
                <c:pt idx="2556">
                  <c:v>5.65</c:v>
                </c:pt>
                <c:pt idx="2557">
                  <c:v>5.78</c:v>
                </c:pt>
                <c:pt idx="2558">
                  <c:v>5.79</c:v>
                </c:pt>
                <c:pt idx="2559">
                  <c:v>4.46</c:v>
                </c:pt>
                <c:pt idx="2560">
                  <c:v>4.3899999999999997</c:v>
                </c:pt>
                <c:pt idx="2561">
                  <c:v>4.72</c:v>
                </c:pt>
                <c:pt idx="2562">
                  <c:v>6.01</c:v>
                </c:pt>
                <c:pt idx="2563">
                  <c:v>6.09</c:v>
                </c:pt>
                <c:pt idx="2564">
                  <c:v>6.08</c:v>
                </c:pt>
                <c:pt idx="2565">
                  <c:v>6.08</c:v>
                </c:pt>
                <c:pt idx="2566">
                  <c:v>7.69</c:v>
                </c:pt>
                <c:pt idx="2567">
                  <c:v>7.78</c:v>
                </c:pt>
                <c:pt idx="2568">
                  <c:v>7.78</c:v>
                </c:pt>
                <c:pt idx="2569">
                  <c:v>7.79</c:v>
                </c:pt>
                <c:pt idx="2570">
                  <c:v>8.2200000000000006</c:v>
                </c:pt>
                <c:pt idx="2571">
                  <c:v>8.23</c:v>
                </c:pt>
                <c:pt idx="2572">
                  <c:v>9.66</c:v>
                </c:pt>
                <c:pt idx="2573">
                  <c:v>9.77</c:v>
                </c:pt>
                <c:pt idx="2574">
                  <c:v>9.52</c:v>
                </c:pt>
                <c:pt idx="2575">
                  <c:v>9.4499999999999993</c:v>
                </c:pt>
                <c:pt idx="2576">
                  <c:v>9.42</c:v>
                </c:pt>
                <c:pt idx="2577">
                  <c:v>9.56</c:v>
                </c:pt>
                <c:pt idx="2578">
                  <c:v>9.64</c:v>
                </c:pt>
                <c:pt idx="2579">
                  <c:v>9.75</c:v>
                </c:pt>
                <c:pt idx="2580">
                  <c:v>10.01</c:v>
                </c:pt>
                <c:pt idx="2581">
                  <c:v>10.65</c:v>
                </c:pt>
                <c:pt idx="2582">
                  <c:v>10.65</c:v>
                </c:pt>
                <c:pt idx="2583">
                  <c:v>10.71</c:v>
                </c:pt>
                <c:pt idx="2584">
                  <c:v>10.8</c:v>
                </c:pt>
                <c:pt idx="2585">
                  <c:v>10.88</c:v>
                </c:pt>
                <c:pt idx="2586">
                  <c:v>10.83</c:v>
                </c:pt>
                <c:pt idx="2587">
                  <c:v>10.79</c:v>
                </c:pt>
                <c:pt idx="2588">
                  <c:v>11.44</c:v>
                </c:pt>
                <c:pt idx="2589">
                  <c:v>12.35</c:v>
                </c:pt>
                <c:pt idx="2590">
                  <c:v>12.35</c:v>
                </c:pt>
                <c:pt idx="2591">
                  <c:v>12.32</c:v>
                </c:pt>
                <c:pt idx="2592">
                  <c:v>11.63</c:v>
                </c:pt>
                <c:pt idx="2593">
                  <c:v>11.74</c:v>
                </c:pt>
                <c:pt idx="2594">
                  <c:v>11.76</c:v>
                </c:pt>
                <c:pt idx="2595">
                  <c:v>10.48</c:v>
                </c:pt>
                <c:pt idx="2596">
                  <c:v>10.54</c:v>
                </c:pt>
                <c:pt idx="2597">
                  <c:v>10.53</c:v>
                </c:pt>
                <c:pt idx="2598">
                  <c:v>10.59</c:v>
                </c:pt>
                <c:pt idx="2599">
                  <c:v>11.55</c:v>
                </c:pt>
                <c:pt idx="2600">
                  <c:v>11.75</c:v>
                </c:pt>
                <c:pt idx="2601">
                  <c:v>11.35</c:v>
                </c:pt>
                <c:pt idx="2602">
                  <c:v>11.33</c:v>
                </c:pt>
                <c:pt idx="2603">
                  <c:v>11.29</c:v>
                </c:pt>
                <c:pt idx="2604">
                  <c:v>11.29</c:v>
                </c:pt>
                <c:pt idx="2605">
                  <c:v>11.29</c:v>
                </c:pt>
                <c:pt idx="2606">
                  <c:v>11.25</c:v>
                </c:pt>
                <c:pt idx="2607">
                  <c:v>11.37</c:v>
                </c:pt>
                <c:pt idx="2608">
                  <c:v>11.33</c:v>
                </c:pt>
                <c:pt idx="2609">
                  <c:v>11.33</c:v>
                </c:pt>
                <c:pt idx="2610">
                  <c:v>11.31</c:v>
                </c:pt>
                <c:pt idx="2611">
                  <c:v>11.5</c:v>
                </c:pt>
                <c:pt idx="2612">
                  <c:v>12.06</c:v>
                </c:pt>
                <c:pt idx="2613">
                  <c:v>11.97</c:v>
                </c:pt>
                <c:pt idx="2614">
                  <c:v>11.99</c:v>
                </c:pt>
                <c:pt idx="2615">
                  <c:v>11.96</c:v>
                </c:pt>
                <c:pt idx="2616">
                  <c:v>12.13</c:v>
                </c:pt>
                <c:pt idx="2617">
                  <c:v>12.23</c:v>
                </c:pt>
                <c:pt idx="2618">
                  <c:v>12.26</c:v>
                </c:pt>
                <c:pt idx="2619">
                  <c:v>12.27</c:v>
                </c:pt>
                <c:pt idx="2620">
                  <c:v>11.62</c:v>
                </c:pt>
                <c:pt idx="2621">
                  <c:v>10.86</c:v>
                </c:pt>
                <c:pt idx="2622">
                  <c:v>11.06</c:v>
                </c:pt>
                <c:pt idx="2623">
                  <c:v>11.43</c:v>
                </c:pt>
                <c:pt idx="2624">
                  <c:v>11.41</c:v>
                </c:pt>
                <c:pt idx="2625">
                  <c:v>11.35</c:v>
                </c:pt>
                <c:pt idx="2626">
                  <c:v>11.85</c:v>
                </c:pt>
                <c:pt idx="2627">
                  <c:v>12.12</c:v>
                </c:pt>
                <c:pt idx="2628">
                  <c:v>12.05</c:v>
                </c:pt>
                <c:pt idx="2629">
                  <c:v>11.97</c:v>
                </c:pt>
                <c:pt idx="2630">
                  <c:v>12.33</c:v>
                </c:pt>
                <c:pt idx="2631">
                  <c:v>11.35</c:v>
                </c:pt>
                <c:pt idx="2632">
                  <c:v>11.92</c:v>
                </c:pt>
                <c:pt idx="2633">
                  <c:v>12.51</c:v>
                </c:pt>
                <c:pt idx="2634">
                  <c:v>12.62</c:v>
                </c:pt>
                <c:pt idx="2635">
                  <c:v>14.28</c:v>
                </c:pt>
                <c:pt idx="2636">
                  <c:v>15.23</c:v>
                </c:pt>
                <c:pt idx="2637">
                  <c:v>16.95</c:v>
                </c:pt>
                <c:pt idx="2638">
                  <c:v>17.22</c:v>
                </c:pt>
                <c:pt idx="2639">
                  <c:v>17.920000000000002</c:v>
                </c:pt>
                <c:pt idx="2640">
                  <c:v>17.72</c:v>
                </c:pt>
                <c:pt idx="2641">
                  <c:v>17.489999999999998</c:v>
                </c:pt>
                <c:pt idx="2642">
                  <c:v>16.989999999999998</c:v>
                </c:pt>
                <c:pt idx="2643">
                  <c:v>17.22</c:v>
                </c:pt>
                <c:pt idx="2644">
                  <c:v>17.2</c:v>
                </c:pt>
                <c:pt idx="2645">
                  <c:v>17.43</c:v>
                </c:pt>
                <c:pt idx="2646">
                  <c:v>17.39</c:v>
                </c:pt>
                <c:pt idx="2647">
                  <c:v>17.32</c:v>
                </c:pt>
                <c:pt idx="2648">
                  <c:v>17.350000000000001</c:v>
                </c:pt>
                <c:pt idx="2649">
                  <c:v>17.350000000000001</c:v>
                </c:pt>
                <c:pt idx="2650">
                  <c:v>17.329999999999998</c:v>
                </c:pt>
                <c:pt idx="2651">
                  <c:v>17.11</c:v>
                </c:pt>
                <c:pt idx="2652">
                  <c:v>17.350000000000001</c:v>
                </c:pt>
                <c:pt idx="2653">
                  <c:v>18.22</c:v>
                </c:pt>
                <c:pt idx="2654">
                  <c:v>18.79</c:v>
                </c:pt>
                <c:pt idx="2655">
                  <c:v>18.75</c:v>
                </c:pt>
                <c:pt idx="2656">
                  <c:v>19.16</c:v>
                </c:pt>
                <c:pt idx="2657">
                  <c:v>19.399999999999999</c:v>
                </c:pt>
                <c:pt idx="2658">
                  <c:v>19.41</c:v>
                </c:pt>
                <c:pt idx="2659">
                  <c:v>19.440000000000001</c:v>
                </c:pt>
                <c:pt idx="2660">
                  <c:v>19.87</c:v>
                </c:pt>
                <c:pt idx="2661">
                  <c:v>19.579999999999998</c:v>
                </c:pt>
                <c:pt idx="2662">
                  <c:v>19.28</c:v>
                </c:pt>
                <c:pt idx="2663">
                  <c:v>19.22</c:v>
                </c:pt>
                <c:pt idx="2664">
                  <c:v>18.37</c:v>
                </c:pt>
                <c:pt idx="2665">
                  <c:v>17.84</c:v>
                </c:pt>
                <c:pt idx="2666">
                  <c:v>15.95</c:v>
                </c:pt>
                <c:pt idx="2667">
                  <c:v>16.34</c:v>
                </c:pt>
                <c:pt idx="2668">
                  <c:v>16.55</c:v>
                </c:pt>
                <c:pt idx="2669">
                  <c:v>16.600000000000001</c:v>
                </c:pt>
                <c:pt idx="2670">
                  <c:v>16.91</c:v>
                </c:pt>
                <c:pt idx="2671">
                  <c:v>16.91</c:v>
                </c:pt>
                <c:pt idx="2672">
                  <c:v>17.190000000000001</c:v>
                </c:pt>
                <c:pt idx="2673">
                  <c:v>17.190000000000001</c:v>
                </c:pt>
                <c:pt idx="2674">
                  <c:v>17.190000000000001</c:v>
                </c:pt>
                <c:pt idx="2675">
                  <c:v>17.27</c:v>
                </c:pt>
                <c:pt idx="2676">
                  <c:v>17.04</c:v>
                </c:pt>
                <c:pt idx="2677">
                  <c:v>19.28</c:v>
                </c:pt>
                <c:pt idx="2678">
                  <c:v>19.329999999999998</c:v>
                </c:pt>
                <c:pt idx="2679">
                  <c:v>19.329999999999998</c:v>
                </c:pt>
                <c:pt idx="2680">
                  <c:v>19.61</c:v>
                </c:pt>
                <c:pt idx="2681">
                  <c:v>19.739999999999998</c:v>
                </c:pt>
                <c:pt idx="2682">
                  <c:v>19.940000000000001</c:v>
                </c:pt>
                <c:pt idx="2683">
                  <c:v>18.98</c:v>
                </c:pt>
                <c:pt idx="2684">
                  <c:v>17.57</c:v>
                </c:pt>
                <c:pt idx="2685">
                  <c:v>17.63</c:v>
                </c:pt>
                <c:pt idx="2686">
                  <c:v>17.63</c:v>
                </c:pt>
                <c:pt idx="2687">
                  <c:v>17.41</c:v>
                </c:pt>
                <c:pt idx="2688">
                  <c:v>17.25</c:v>
                </c:pt>
                <c:pt idx="2689">
                  <c:v>17.25</c:v>
                </c:pt>
                <c:pt idx="2690">
                  <c:v>17.190000000000001</c:v>
                </c:pt>
                <c:pt idx="2691">
                  <c:v>16.760000000000002</c:v>
                </c:pt>
                <c:pt idx="2692">
                  <c:v>16.850000000000001</c:v>
                </c:pt>
                <c:pt idx="2693">
                  <c:v>16.760000000000002</c:v>
                </c:pt>
                <c:pt idx="2694">
                  <c:v>16.75</c:v>
                </c:pt>
                <c:pt idx="2695">
                  <c:v>16.75</c:v>
                </c:pt>
                <c:pt idx="2696">
                  <c:v>16.64</c:v>
                </c:pt>
                <c:pt idx="2697">
                  <c:v>16.829999999999998</c:v>
                </c:pt>
                <c:pt idx="2698">
                  <c:v>17.04</c:v>
                </c:pt>
                <c:pt idx="2699">
                  <c:v>16.22</c:v>
                </c:pt>
                <c:pt idx="2700">
                  <c:v>15.06</c:v>
                </c:pt>
                <c:pt idx="2701">
                  <c:v>14.66</c:v>
                </c:pt>
                <c:pt idx="2702">
                  <c:v>14.2</c:v>
                </c:pt>
                <c:pt idx="2703">
                  <c:v>14.17</c:v>
                </c:pt>
                <c:pt idx="2704">
                  <c:v>13.88</c:v>
                </c:pt>
                <c:pt idx="2705">
                  <c:v>13.55</c:v>
                </c:pt>
                <c:pt idx="2706">
                  <c:v>13.41</c:v>
                </c:pt>
                <c:pt idx="2707">
                  <c:v>10.98</c:v>
                </c:pt>
                <c:pt idx="2708">
                  <c:v>10.85</c:v>
                </c:pt>
                <c:pt idx="2709">
                  <c:v>10.85</c:v>
                </c:pt>
                <c:pt idx="2710">
                  <c:v>10.94</c:v>
                </c:pt>
                <c:pt idx="2711">
                  <c:v>11.77</c:v>
                </c:pt>
                <c:pt idx="2712">
                  <c:v>11.85</c:v>
                </c:pt>
                <c:pt idx="2713">
                  <c:v>11.68</c:v>
                </c:pt>
                <c:pt idx="2714">
                  <c:v>11.87</c:v>
                </c:pt>
                <c:pt idx="2715">
                  <c:v>12.78</c:v>
                </c:pt>
                <c:pt idx="2716">
                  <c:v>12.23</c:v>
                </c:pt>
                <c:pt idx="2717">
                  <c:v>12.99</c:v>
                </c:pt>
                <c:pt idx="2718">
                  <c:v>13.28</c:v>
                </c:pt>
                <c:pt idx="2719">
                  <c:v>13.29</c:v>
                </c:pt>
                <c:pt idx="2720">
                  <c:v>13.27</c:v>
                </c:pt>
                <c:pt idx="2721">
                  <c:v>13.28</c:v>
                </c:pt>
                <c:pt idx="2722">
                  <c:v>12.85</c:v>
                </c:pt>
                <c:pt idx="2723">
                  <c:v>12.82</c:v>
                </c:pt>
                <c:pt idx="2724">
                  <c:v>12.8</c:v>
                </c:pt>
                <c:pt idx="2725">
                  <c:v>12.79</c:v>
                </c:pt>
                <c:pt idx="2726">
                  <c:v>12.04</c:v>
                </c:pt>
                <c:pt idx="2727">
                  <c:v>12.66</c:v>
                </c:pt>
                <c:pt idx="2728">
                  <c:v>12.59</c:v>
                </c:pt>
                <c:pt idx="2729">
                  <c:v>12.93</c:v>
                </c:pt>
                <c:pt idx="2730">
                  <c:v>13.4</c:v>
                </c:pt>
                <c:pt idx="2731">
                  <c:v>13.38</c:v>
                </c:pt>
                <c:pt idx="2732">
                  <c:v>13.83</c:v>
                </c:pt>
                <c:pt idx="2733">
                  <c:v>13.97</c:v>
                </c:pt>
                <c:pt idx="2734">
                  <c:v>15.68</c:v>
                </c:pt>
                <c:pt idx="2735">
                  <c:v>15.68</c:v>
                </c:pt>
                <c:pt idx="2736">
                  <c:v>16</c:v>
                </c:pt>
                <c:pt idx="2737">
                  <c:v>16.04</c:v>
                </c:pt>
                <c:pt idx="2738">
                  <c:v>16.510000000000002</c:v>
                </c:pt>
                <c:pt idx="2739">
                  <c:v>16.29</c:v>
                </c:pt>
                <c:pt idx="2740">
                  <c:v>16.190000000000001</c:v>
                </c:pt>
                <c:pt idx="2741">
                  <c:v>16.02</c:v>
                </c:pt>
                <c:pt idx="2742">
                  <c:v>16.34</c:v>
                </c:pt>
                <c:pt idx="2743">
                  <c:v>16.32</c:v>
                </c:pt>
                <c:pt idx="2744">
                  <c:v>15.75</c:v>
                </c:pt>
                <c:pt idx="2745">
                  <c:v>15.57</c:v>
                </c:pt>
                <c:pt idx="2746">
                  <c:v>15.68</c:v>
                </c:pt>
                <c:pt idx="2747">
                  <c:v>15.51</c:v>
                </c:pt>
                <c:pt idx="2748">
                  <c:v>15.52</c:v>
                </c:pt>
                <c:pt idx="2749">
                  <c:v>15.52</c:v>
                </c:pt>
                <c:pt idx="2750">
                  <c:v>15.69</c:v>
                </c:pt>
                <c:pt idx="2751">
                  <c:v>15.9</c:v>
                </c:pt>
                <c:pt idx="2752">
                  <c:v>15.98</c:v>
                </c:pt>
                <c:pt idx="2753">
                  <c:v>16.11</c:v>
                </c:pt>
                <c:pt idx="2754">
                  <c:v>16.11</c:v>
                </c:pt>
                <c:pt idx="2755">
                  <c:v>16.45</c:v>
                </c:pt>
                <c:pt idx="2756">
                  <c:v>15.73</c:v>
                </c:pt>
                <c:pt idx="2757">
                  <c:v>16.66</c:v>
                </c:pt>
                <c:pt idx="2758">
                  <c:v>16.2</c:v>
                </c:pt>
                <c:pt idx="2759">
                  <c:v>15.82</c:v>
                </c:pt>
                <c:pt idx="2760">
                  <c:v>15.82</c:v>
                </c:pt>
                <c:pt idx="2761">
                  <c:v>15.25</c:v>
                </c:pt>
                <c:pt idx="2762">
                  <c:v>15.87</c:v>
                </c:pt>
                <c:pt idx="2763">
                  <c:v>13.95</c:v>
                </c:pt>
                <c:pt idx="2764">
                  <c:v>13.92</c:v>
                </c:pt>
                <c:pt idx="2765">
                  <c:v>13.72</c:v>
                </c:pt>
                <c:pt idx="2766">
                  <c:v>12.95</c:v>
                </c:pt>
                <c:pt idx="2767">
                  <c:v>12.65</c:v>
                </c:pt>
                <c:pt idx="2768">
                  <c:v>14.02</c:v>
                </c:pt>
                <c:pt idx="2769">
                  <c:v>13.87</c:v>
                </c:pt>
                <c:pt idx="2770">
                  <c:v>13.85</c:v>
                </c:pt>
                <c:pt idx="2771">
                  <c:v>14.16</c:v>
                </c:pt>
                <c:pt idx="2772">
                  <c:v>14.28</c:v>
                </c:pt>
                <c:pt idx="2773">
                  <c:v>14.21</c:v>
                </c:pt>
                <c:pt idx="2774">
                  <c:v>14.46</c:v>
                </c:pt>
                <c:pt idx="2775">
                  <c:v>13.8</c:v>
                </c:pt>
                <c:pt idx="2776">
                  <c:v>13.67</c:v>
                </c:pt>
                <c:pt idx="2777">
                  <c:v>13.61</c:v>
                </c:pt>
                <c:pt idx="2778">
                  <c:v>13.62</c:v>
                </c:pt>
                <c:pt idx="2779">
                  <c:v>13.87</c:v>
                </c:pt>
                <c:pt idx="2780">
                  <c:v>13.61</c:v>
                </c:pt>
                <c:pt idx="2781">
                  <c:v>13.53</c:v>
                </c:pt>
                <c:pt idx="2782">
                  <c:v>13.3</c:v>
                </c:pt>
                <c:pt idx="2783">
                  <c:v>13.66</c:v>
                </c:pt>
                <c:pt idx="2784">
                  <c:v>13.17</c:v>
                </c:pt>
                <c:pt idx="2785">
                  <c:v>13.32</c:v>
                </c:pt>
                <c:pt idx="2786">
                  <c:v>12.48</c:v>
                </c:pt>
                <c:pt idx="2787">
                  <c:v>12.41</c:v>
                </c:pt>
                <c:pt idx="2788">
                  <c:v>12.42</c:v>
                </c:pt>
                <c:pt idx="2789">
                  <c:v>12.47</c:v>
                </c:pt>
                <c:pt idx="2790">
                  <c:v>12.43</c:v>
                </c:pt>
                <c:pt idx="2791">
                  <c:v>11.94</c:v>
                </c:pt>
                <c:pt idx="2792">
                  <c:v>11.8</c:v>
                </c:pt>
                <c:pt idx="2793">
                  <c:v>12</c:v>
                </c:pt>
                <c:pt idx="2794">
                  <c:v>11.89</c:v>
                </c:pt>
                <c:pt idx="2795">
                  <c:v>12.05</c:v>
                </c:pt>
                <c:pt idx="2796">
                  <c:v>12.12</c:v>
                </c:pt>
                <c:pt idx="2797">
                  <c:v>10.99</c:v>
                </c:pt>
                <c:pt idx="2798">
                  <c:v>11.17</c:v>
                </c:pt>
                <c:pt idx="2799">
                  <c:v>11.35</c:v>
                </c:pt>
                <c:pt idx="2800">
                  <c:v>10.220000000000001</c:v>
                </c:pt>
                <c:pt idx="2801">
                  <c:v>10.08</c:v>
                </c:pt>
                <c:pt idx="2802">
                  <c:v>10.1</c:v>
                </c:pt>
                <c:pt idx="2803">
                  <c:v>10.76</c:v>
                </c:pt>
                <c:pt idx="2804">
                  <c:v>10.93</c:v>
                </c:pt>
                <c:pt idx="2805">
                  <c:v>10.99</c:v>
                </c:pt>
                <c:pt idx="2806">
                  <c:v>10.99</c:v>
                </c:pt>
                <c:pt idx="2807">
                  <c:v>11.03</c:v>
                </c:pt>
                <c:pt idx="2808">
                  <c:v>11.43</c:v>
                </c:pt>
                <c:pt idx="2809">
                  <c:v>11.4</c:v>
                </c:pt>
                <c:pt idx="2810">
                  <c:v>11.47</c:v>
                </c:pt>
                <c:pt idx="2811">
                  <c:v>12.96</c:v>
                </c:pt>
                <c:pt idx="2812">
                  <c:v>13.47</c:v>
                </c:pt>
                <c:pt idx="2813">
                  <c:v>13.26</c:v>
                </c:pt>
                <c:pt idx="2814">
                  <c:v>13.6</c:v>
                </c:pt>
                <c:pt idx="2815">
                  <c:v>14.12</c:v>
                </c:pt>
                <c:pt idx="2816">
                  <c:v>13.62</c:v>
                </c:pt>
                <c:pt idx="2817">
                  <c:v>13.82</c:v>
                </c:pt>
                <c:pt idx="2818">
                  <c:v>13.82</c:v>
                </c:pt>
                <c:pt idx="2819">
                  <c:v>13.79</c:v>
                </c:pt>
                <c:pt idx="2820">
                  <c:v>15.1</c:v>
                </c:pt>
                <c:pt idx="2821">
                  <c:v>15.01</c:v>
                </c:pt>
                <c:pt idx="2822">
                  <c:v>15.44</c:v>
                </c:pt>
                <c:pt idx="2823">
                  <c:v>15.39</c:v>
                </c:pt>
                <c:pt idx="2824">
                  <c:v>16</c:v>
                </c:pt>
                <c:pt idx="2825">
                  <c:v>15.85</c:v>
                </c:pt>
                <c:pt idx="2826">
                  <c:v>16.47</c:v>
                </c:pt>
                <c:pt idx="2827">
                  <c:v>16.170000000000002</c:v>
                </c:pt>
                <c:pt idx="2828">
                  <c:v>15.96</c:v>
                </c:pt>
                <c:pt idx="2829">
                  <c:v>15.92</c:v>
                </c:pt>
                <c:pt idx="2830">
                  <c:v>15.87</c:v>
                </c:pt>
                <c:pt idx="2831">
                  <c:v>16.170000000000002</c:v>
                </c:pt>
                <c:pt idx="2832">
                  <c:v>16.059999999999999</c:v>
                </c:pt>
                <c:pt idx="2833">
                  <c:v>15.58</c:v>
                </c:pt>
                <c:pt idx="2834">
                  <c:v>15.98</c:v>
                </c:pt>
                <c:pt idx="2835">
                  <c:v>16.66</c:v>
                </c:pt>
                <c:pt idx="2836">
                  <c:v>16.68</c:v>
                </c:pt>
                <c:pt idx="2837">
                  <c:v>16.489999999999998</c:v>
                </c:pt>
                <c:pt idx="2838">
                  <c:v>16.11</c:v>
                </c:pt>
                <c:pt idx="2839">
                  <c:v>16.170000000000002</c:v>
                </c:pt>
                <c:pt idx="2840">
                  <c:v>15.53</c:v>
                </c:pt>
                <c:pt idx="2841">
                  <c:v>15.89</c:v>
                </c:pt>
                <c:pt idx="2842">
                  <c:v>16.09</c:v>
                </c:pt>
                <c:pt idx="2843">
                  <c:v>15.96</c:v>
                </c:pt>
                <c:pt idx="2844">
                  <c:v>16.010000000000002</c:v>
                </c:pt>
                <c:pt idx="2845">
                  <c:v>15.98</c:v>
                </c:pt>
                <c:pt idx="2846">
                  <c:v>15.71</c:v>
                </c:pt>
                <c:pt idx="2847">
                  <c:v>15.69</c:v>
                </c:pt>
                <c:pt idx="2848">
                  <c:v>15.71</c:v>
                </c:pt>
                <c:pt idx="2849">
                  <c:v>15.3</c:v>
                </c:pt>
                <c:pt idx="2850">
                  <c:v>15.54</c:v>
                </c:pt>
                <c:pt idx="2851">
                  <c:v>15.66</c:v>
                </c:pt>
                <c:pt idx="2852">
                  <c:v>18.690000000000001</c:v>
                </c:pt>
                <c:pt idx="2853">
                  <c:v>18.239999999999998</c:v>
                </c:pt>
                <c:pt idx="2854">
                  <c:v>18.690000000000001</c:v>
                </c:pt>
                <c:pt idx="2855">
                  <c:v>18.75</c:v>
                </c:pt>
                <c:pt idx="2856">
                  <c:v>19.309999999999999</c:v>
                </c:pt>
                <c:pt idx="2857">
                  <c:v>19.22</c:v>
                </c:pt>
                <c:pt idx="2858">
                  <c:v>19.25</c:v>
                </c:pt>
                <c:pt idx="2859">
                  <c:v>19.36</c:v>
                </c:pt>
                <c:pt idx="2860">
                  <c:v>19.079999999999998</c:v>
                </c:pt>
                <c:pt idx="2861">
                  <c:v>19.13</c:v>
                </c:pt>
                <c:pt idx="2862">
                  <c:v>19.45</c:v>
                </c:pt>
                <c:pt idx="2863">
                  <c:v>18.940000000000001</c:v>
                </c:pt>
                <c:pt idx="2864">
                  <c:v>18.940000000000001</c:v>
                </c:pt>
                <c:pt idx="2865">
                  <c:v>18.940000000000001</c:v>
                </c:pt>
                <c:pt idx="2866">
                  <c:v>18.940000000000001</c:v>
                </c:pt>
                <c:pt idx="2867">
                  <c:v>19.43</c:v>
                </c:pt>
                <c:pt idx="2868">
                  <c:v>20.350000000000001</c:v>
                </c:pt>
                <c:pt idx="2869">
                  <c:v>20.350000000000001</c:v>
                </c:pt>
                <c:pt idx="2870">
                  <c:v>20.350000000000001</c:v>
                </c:pt>
                <c:pt idx="2871">
                  <c:v>20.39</c:v>
                </c:pt>
                <c:pt idx="2872">
                  <c:v>20.76</c:v>
                </c:pt>
                <c:pt idx="2873">
                  <c:v>23.31</c:v>
                </c:pt>
                <c:pt idx="2874">
                  <c:v>22.87</c:v>
                </c:pt>
                <c:pt idx="2875">
                  <c:v>22.35</c:v>
                </c:pt>
                <c:pt idx="2876">
                  <c:v>22.39</c:v>
                </c:pt>
                <c:pt idx="2877">
                  <c:v>22.35</c:v>
                </c:pt>
                <c:pt idx="2878">
                  <c:v>21.85</c:v>
                </c:pt>
                <c:pt idx="2879">
                  <c:v>21.84</c:v>
                </c:pt>
                <c:pt idx="2880">
                  <c:v>21.88</c:v>
                </c:pt>
                <c:pt idx="2881">
                  <c:v>21.93</c:v>
                </c:pt>
                <c:pt idx="2882">
                  <c:v>21.92</c:v>
                </c:pt>
                <c:pt idx="2883">
                  <c:v>22.65</c:v>
                </c:pt>
                <c:pt idx="2884">
                  <c:v>22.47</c:v>
                </c:pt>
                <c:pt idx="2885">
                  <c:v>22.23</c:v>
                </c:pt>
                <c:pt idx="2886">
                  <c:v>19.41</c:v>
                </c:pt>
                <c:pt idx="2887">
                  <c:v>19.43</c:v>
                </c:pt>
                <c:pt idx="2888">
                  <c:v>19.07</c:v>
                </c:pt>
                <c:pt idx="2889">
                  <c:v>18.809999999999999</c:v>
                </c:pt>
                <c:pt idx="2890">
                  <c:v>18.41</c:v>
                </c:pt>
                <c:pt idx="2891">
                  <c:v>18.45</c:v>
                </c:pt>
                <c:pt idx="2892">
                  <c:v>18.36</c:v>
                </c:pt>
                <c:pt idx="2893">
                  <c:v>18.12</c:v>
                </c:pt>
                <c:pt idx="2894">
                  <c:v>18.079999999999998</c:v>
                </c:pt>
                <c:pt idx="2895">
                  <c:v>18.670000000000002</c:v>
                </c:pt>
                <c:pt idx="2896">
                  <c:v>18.07</c:v>
                </c:pt>
                <c:pt idx="2897">
                  <c:v>20.09</c:v>
                </c:pt>
                <c:pt idx="2898">
                  <c:v>18.88</c:v>
                </c:pt>
                <c:pt idx="2899">
                  <c:v>18.47</c:v>
                </c:pt>
                <c:pt idx="2900">
                  <c:v>18.64</c:v>
                </c:pt>
                <c:pt idx="2901">
                  <c:v>17.86</c:v>
                </c:pt>
                <c:pt idx="2902">
                  <c:v>15.3</c:v>
                </c:pt>
                <c:pt idx="2903">
                  <c:v>16.16</c:v>
                </c:pt>
                <c:pt idx="2904">
                  <c:v>16.14</c:v>
                </c:pt>
                <c:pt idx="2905">
                  <c:v>16</c:v>
                </c:pt>
                <c:pt idx="2906">
                  <c:v>16.13</c:v>
                </c:pt>
                <c:pt idx="2907">
                  <c:v>16.07</c:v>
                </c:pt>
                <c:pt idx="2908">
                  <c:v>16.010000000000002</c:v>
                </c:pt>
                <c:pt idx="2909">
                  <c:v>16.02</c:v>
                </c:pt>
                <c:pt idx="2910">
                  <c:v>16.010000000000002</c:v>
                </c:pt>
                <c:pt idx="2911">
                  <c:v>16.11</c:v>
                </c:pt>
                <c:pt idx="2912">
                  <c:v>14.26</c:v>
                </c:pt>
                <c:pt idx="2913">
                  <c:v>14.21</c:v>
                </c:pt>
                <c:pt idx="2914">
                  <c:v>14.13</c:v>
                </c:pt>
                <c:pt idx="2915">
                  <c:v>14.09</c:v>
                </c:pt>
                <c:pt idx="2916">
                  <c:v>14.11</c:v>
                </c:pt>
                <c:pt idx="2917">
                  <c:v>13.76</c:v>
                </c:pt>
                <c:pt idx="2918">
                  <c:v>13.71</c:v>
                </c:pt>
                <c:pt idx="2919">
                  <c:v>13.85</c:v>
                </c:pt>
                <c:pt idx="2920">
                  <c:v>13.82</c:v>
                </c:pt>
                <c:pt idx="2921">
                  <c:v>13.84</c:v>
                </c:pt>
                <c:pt idx="2922">
                  <c:v>13.83</c:v>
                </c:pt>
                <c:pt idx="2923">
                  <c:v>13.99</c:v>
                </c:pt>
                <c:pt idx="2924">
                  <c:v>13.19</c:v>
                </c:pt>
                <c:pt idx="2925">
                  <c:v>13.45</c:v>
                </c:pt>
                <c:pt idx="2926">
                  <c:v>11.52</c:v>
                </c:pt>
                <c:pt idx="2927">
                  <c:v>11.06</c:v>
                </c:pt>
                <c:pt idx="2928">
                  <c:v>12.05</c:v>
                </c:pt>
                <c:pt idx="2929">
                  <c:v>11.74</c:v>
                </c:pt>
                <c:pt idx="2930">
                  <c:v>11.83</c:v>
                </c:pt>
                <c:pt idx="2931">
                  <c:v>11.59</c:v>
                </c:pt>
                <c:pt idx="2932">
                  <c:v>10.199999999999999</c:v>
                </c:pt>
                <c:pt idx="2933">
                  <c:v>10.49</c:v>
                </c:pt>
                <c:pt idx="2934">
                  <c:v>11.16</c:v>
                </c:pt>
                <c:pt idx="2935">
                  <c:v>11.06</c:v>
                </c:pt>
                <c:pt idx="2936">
                  <c:v>12.03</c:v>
                </c:pt>
                <c:pt idx="2937">
                  <c:v>12.03</c:v>
                </c:pt>
                <c:pt idx="2938">
                  <c:v>12</c:v>
                </c:pt>
                <c:pt idx="2939">
                  <c:v>12.1</c:v>
                </c:pt>
                <c:pt idx="2940">
                  <c:v>12.4</c:v>
                </c:pt>
                <c:pt idx="2941">
                  <c:v>12.44</c:v>
                </c:pt>
                <c:pt idx="2942">
                  <c:v>12.29</c:v>
                </c:pt>
                <c:pt idx="2943">
                  <c:v>12.35</c:v>
                </c:pt>
                <c:pt idx="2944">
                  <c:v>12.35</c:v>
                </c:pt>
                <c:pt idx="2945">
                  <c:v>12.39</c:v>
                </c:pt>
                <c:pt idx="2946">
                  <c:v>12.19</c:v>
                </c:pt>
                <c:pt idx="2947">
                  <c:v>12.04</c:v>
                </c:pt>
                <c:pt idx="2948">
                  <c:v>12.04</c:v>
                </c:pt>
                <c:pt idx="2949">
                  <c:v>12.04</c:v>
                </c:pt>
                <c:pt idx="2950">
                  <c:v>11.93</c:v>
                </c:pt>
                <c:pt idx="2951">
                  <c:v>11.94</c:v>
                </c:pt>
                <c:pt idx="2952">
                  <c:v>12.01</c:v>
                </c:pt>
                <c:pt idx="2953">
                  <c:v>12.01</c:v>
                </c:pt>
                <c:pt idx="2954">
                  <c:v>11.85</c:v>
                </c:pt>
                <c:pt idx="2955">
                  <c:v>11.78</c:v>
                </c:pt>
                <c:pt idx="2956">
                  <c:v>11.78</c:v>
                </c:pt>
                <c:pt idx="2957">
                  <c:v>11.43</c:v>
                </c:pt>
                <c:pt idx="2958">
                  <c:v>10.130000000000001</c:v>
                </c:pt>
                <c:pt idx="2959">
                  <c:v>10.61</c:v>
                </c:pt>
                <c:pt idx="2960">
                  <c:v>10.57</c:v>
                </c:pt>
                <c:pt idx="2961">
                  <c:v>10.61</c:v>
                </c:pt>
                <c:pt idx="2962">
                  <c:v>12.02</c:v>
                </c:pt>
                <c:pt idx="2963">
                  <c:v>12.12</c:v>
                </c:pt>
                <c:pt idx="2964">
                  <c:v>13.17</c:v>
                </c:pt>
                <c:pt idx="2965">
                  <c:v>13.23</c:v>
                </c:pt>
                <c:pt idx="2966">
                  <c:v>12.92</c:v>
                </c:pt>
                <c:pt idx="2967">
                  <c:v>13.71</c:v>
                </c:pt>
                <c:pt idx="2968">
                  <c:v>13.04</c:v>
                </c:pt>
                <c:pt idx="2969">
                  <c:v>13.98</c:v>
                </c:pt>
                <c:pt idx="2970">
                  <c:v>14.2</c:v>
                </c:pt>
                <c:pt idx="2971">
                  <c:v>14.14</c:v>
                </c:pt>
                <c:pt idx="2972">
                  <c:v>14.91</c:v>
                </c:pt>
                <c:pt idx="2973">
                  <c:v>14.91</c:v>
                </c:pt>
                <c:pt idx="2974">
                  <c:v>14.97</c:v>
                </c:pt>
                <c:pt idx="2975">
                  <c:v>14.93</c:v>
                </c:pt>
                <c:pt idx="2976">
                  <c:v>15.66</c:v>
                </c:pt>
                <c:pt idx="2977">
                  <c:v>15.61</c:v>
                </c:pt>
                <c:pt idx="2978">
                  <c:v>16.100000000000001</c:v>
                </c:pt>
                <c:pt idx="2979">
                  <c:v>16.100000000000001</c:v>
                </c:pt>
                <c:pt idx="2980">
                  <c:v>16.809999999999999</c:v>
                </c:pt>
                <c:pt idx="2981">
                  <c:v>16.670000000000002</c:v>
                </c:pt>
                <c:pt idx="2982">
                  <c:v>16.670000000000002</c:v>
                </c:pt>
                <c:pt idx="2983">
                  <c:v>16.84</c:v>
                </c:pt>
                <c:pt idx="2984">
                  <c:v>16.84</c:v>
                </c:pt>
                <c:pt idx="2985">
                  <c:v>17.09</c:v>
                </c:pt>
                <c:pt idx="2986">
                  <c:v>17.100000000000001</c:v>
                </c:pt>
                <c:pt idx="2987">
                  <c:v>17.170000000000002</c:v>
                </c:pt>
                <c:pt idx="2988">
                  <c:v>17.14</c:v>
                </c:pt>
                <c:pt idx="2989">
                  <c:v>16.899999999999999</c:v>
                </c:pt>
                <c:pt idx="2990">
                  <c:v>17.3</c:v>
                </c:pt>
                <c:pt idx="2991">
                  <c:v>17.2</c:v>
                </c:pt>
                <c:pt idx="2992">
                  <c:v>16.350000000000001</c:v>
                </c:pt>
                <c:pt idx="2993">
                  <c:v>16.25</c:v>
                </c:pt>
                <c:pt idx="2994">
                  <c:v>15.6</c:v>
                </c:pt>
                <c:pt idx="2995">
                  <c:v>15.43</c:v>
                </c:pt>
                <c:pt idx="2996">
                  <c:v>15.22</c:v>
                </c:pt>
                <c:pt idx="2997">
                  <c:v>14.31</c:v>
                </c:pt>
                <c:pt idx="2998">
                  <c:v>14.53</c:v>
                </c:pt>
                <c:pt idx="2999">
                  <c:v>13.82</c:v>
                </c:pt>
                <c:pt idx="3000">
                  <c:v>13.65</c:v>
                </c:pt>
                <c:pt idx="3001">
                  <c:v>13.77</c:v>
                </c:pt>
                <c:pt idx="3002">
                  <c:v>12.42</c:v>
                </c:pt>
                <c:pt idx="3003">
                  <c:v>12.54</c:v>
                </c:pt>
                <c:pt idx="3004">
                  <c:v>12.54</c:v>
                </c:pt>
                <c:pt idx="3005">
                  <c:v>12.8</c:v>
                </c:pt>
                <c:pt idx="3006">
                  <c:v>11.85</c:v>
                </c:pt>
                <c:pt idx="3007">
                  <c:v>11.87</c:v>
                </c:pt>
                <c:pt idx="3008">
                  <c:v>10.8</c:v>
                </c:pt>
                <c:pt idx="3009">
                  <c:v>10.79</c:v>
                </c:pt>
                <c:pt idx="3010">
                  <c:v>9.99</c:v>
                </c:pt>
                <c:pt idx="3011">
                  <c:v>10.31</c:v>
                </c:pt>
                <c:pt idx="3012">
                  <c:v>10.72</c:v>
                </c:pt>
                <c:pt idx="3013">
                  <c:v>10.52</c:v>
                </c:pt>
                <c:pt idx="3014">
                  <c:v>10.199999999999999</c:v>
                </c:pt>
                <c:pt idx="3015">
                  <c:v>11.18</c:v>
                </c:pt>
                <c:pt idx="3016">
                  <c:v>11.14</c:v>
                </c:pt>
                <c:pt idx="3017">
                  <c:v>11.72</c:v>
                </c:pt>
                <c:pt idx="3018">
                  <c:v>11.77</c:v>
                </c:pt>
                <c:pt idx="3019">
                  <c:v>10.15</c:v>
                </c:pt>
                <c:pt idx="3020">
                  <c:v>12.14</c:v>
                </c:pt>
                <c:pt idx="3021">
                  <c:v>12.13</c:v>
                </c:pt>
                <c:pt idx="3022">
                  <c:v>12.24</c:v>
                </c:pt>
                <c:pt idx="3023">
                  <c:v>15.37</c:v>
                </c:pt>
                <c:pt idx="3024">
                  <c:v>16.190000000000001</c:v>
                </c:pt>
                <c:pt idx="3025">
                  <c:v>16.260000000000002</c:v>
                </c:pt>
                <c:pt idx="3026">
                  <c:v>16.440000000000001</c:v>
                </c:pt>
                <c:pt idx="3027">
                  <c:v>16.97</c:v>
                </c:pt>
                <c:pt idx="3028">
                  <c:v>16.920000000000002</c:v>
                </c:pt>
                <c:pt idx="3029">
                  <c:v>16.899999999999999</c:v>
                </c:pt>
                <c:pt idx="3030">
                  <c:v>16.84</c:v>
                </c:pt>
                <c:pt idx="3031">
                  <c:v>17.8</c:v>
                </c:pt>
                <c:pt idx="3032">
                  <c:v>17.829999999999998</c:v>
                </c:pt>
                <c:pt idx="3033">
                  <c:v>18.489999999999998</c:v>
                </c:pt>
                <c:pt idx="3034">
                  <c:v>19</c:v>
                </c:pt>
                <c:pt idx="3035">
                  <c:v>19</c:v>
                </c:pt>
                <c:pt idx="3036">
                  <c:v>19.52</c:v>
                </c:pt>
                <c:pt idx="3037">
                  <c:v>19.54</c:v>
                </c:pt>
                <c:pt idx="3038">
                  <c:v>19.64</c:v>
                </c:pt>
                <c:pt idx="3039">
                  <c:v>19.66</c:v>
                </c:pt>
                <c:pt idx="3040">
                  <c:v>19.75</c:v>
                </c:pt>
                <c:pt idx="3041">
                  <c:v>19.61</c:v>
                </c:pt>
                <c:pt idx="3042">
                  <c:v>19.98</c:v>
                </c:pt>
                <c:pt idx="3043">
                  <c:v>20.16</c:v>
                </c:pt>
                <c:pt idx="3044">
                  <c:v>19.46</c:v>
                </c:pt>
                <c:pt idx="3045">
                  <c:v>19.420000000000002</c:v>
                </c:pt>
                <c:pt idx="3046">
                  <c:v>19.39</c:v>
                </c:pt>
                <c:pt idx="3047">
                  <c:v>19.52</c:v>
                </c:pt>
                <c:pt idx="3048">
                  <c:v>19.61</c:v>
                </c:pt>
                <c:pt idx="3049">
                  <c:v>18.47</c:v>
                </c:pt>
                <c:pt idx="3050">
                  <c:v>18.47</c:v>
                </c:pt>
                <c:pt idx="3051">
                  <c:v>18.53</c:v>
                </c:pt>
                <c:pt idx="3052">
                  <c:v>15.7</c:v>
                </c:pt>
                <c:pt idx="3053">
                  <c:v>14.48</c:v>
                </c:pt>
                <c:pt idx="3054">
                  <c:v>14.44</c:v>
                </c:pt>
                <c:pt idx="3055">
                  <c:v>14.39</c:v>
                </c:pt>
                <c:pt idx="3056">
                  <c:v>13.66</c:v>
                </c:pt>
                <c:pt idx="3057">
                  <c:v>12.95</c:v>
                </c:pt>
                <c:pt idx="3058">
                  <c:v>12.91</c:v>
                </c:pt>
                <c:pt idx="3059">
                  <c:v>13.37</c:v>
                </c:pt>
                <c:pt idx="3060">
                  <c:v>11.26</c:v>
                </c:pt>
                <c:pt idx="3061">
                  <c:v>11.18</c:v>
                </c:pt>
                <c:pt idx="3062">
                  <c:v>10.71</c:v>
                </c:pt>
                <c:pt idx="3063">
                  <c:v>10.29</c:v>
                </c:pt>
                <c:pt idx="3064">
                  <c:v>10.050000000000001</c:v>
                </c:pt>
                <c:pt idx="3065">
                  <c:v>10.51</c:v>
                </c:pt>
                <c:pt idx="3066">
                  <c:v>13.61</c:v>
                </c:pt>
                <c:pt idx="3067">
                  <c:v>13.61</c:v>
                </c:pt>
                <c:pt idx="3068">
                  <c:v>13.21</c:v>
                </c:pt>
                <c:pt idx="3069">
                  <c:v>13.31</c:v>
                </c:pt>
                <c:pt idx="3070">
                  <c:v>13.67</c:v>
                </c:pt>
                <c:pt idx="3071">
                  <c:v>13.93</c:v>
                </c:pt>
                <c:pt idx="3072">
                  <c:v>13.62</c:v>
                </c:pt>
                <c:pt idx="3073">
                  <c:v>15.75</c:v>
                </c:pt>
                <c:pt idx="3074">
                  <c:v>15.78</c:v>
                </c:pt>
                <c:pt idx="3075">
                  <c:v>15.97</c:v>
                </c:pt>
                <c:pt idx="3076">
                  <c:v>15.81</c:v>
                </c:pt>
                <c:pt idx="3077">
                  <c:v>15.69</c:v>
                </c:pt>
                <c:pt idx="3078">
                  <c:v>15.67</c:v>
                </c:pt>
                <c:pt idx="3079">
                  <c:v>15.84</c:v>
                </c:pt>
                <c:pt idx="3080">
                  <c:v>15.83</c:v>
                </c:pt>
                <c:pt idx="3081">
                  <c:v>15.74</c:v>
                </c:pt>
                <c:pt idx="3082">
                  <c:v>15.77</c:v>
                </c:pt>
                <c:pt idx="3083">
                  <c:v>15.74</c:v>
                </c:pt>
                <c:pt idx="3084">
                  <c:v>15.54</c:v>
                </c:pt>
                <c:pt idx="3085">
                  <c:v>15.54</c:v>
                </c:pt>
                <c:pt idx="3086">
                  <c:v>15.58</c:v>
                </c:pt>
                <c:pt idx="3087">
                  <c:v>15.59</c:v>
                </c:pt>
                <c:pt idx="3088">
                  <c:v>15.7</c:v>
                </c:pt>
                <c:pt idx="3089">
                  <c:v>15.68</c:v>
                </c:pt>
                <c:pt idx="3090">
                  <c:v>15.61</c:v>
                </c:pt>
                <c:pt idx="3091">
                  <c:v>15.4</c:v>
                </c:pt>
                <c:pt idx="3092">
                  <c:v>15.49</c:v>
                </c:pt>
                <c:pt idx="3093">
                  <c:v>15.56</c:v>
                </c:pt>
                <c:pt idx="3094">
                  <c:v>15.62</c:v>
                </c:pt>
                <c:pt idx="3095">
                  <c:v>14.91</c:v>
                </c:pt>
                <c:pt idx="3096">
                  <c:v>11.71</c:v>
                </c:pt>
                <c:pt idx="3097">
                  <c:v>11.85</c:v>
                </c:pt>
                <c:pt idx="3098">
                  <c:v>11.8</c:v>
                </c:pt>
                <c:pt idx="3099">
                  <c:v>11.17</c:v>
                </c:pt>
                <c:pt idx="3100">
                  <c:v>10.97</c:v>
                </c:pt>
                <c:pt idx="3101">
                  <c:v>11.19</c:v>
                </c:pt>
                <c:pt idx="3102">
                  <c:v>7.99</c:v>
                </c:pt>
                <c:pt idx="3103">
                  <c:v>7.91</c:v>
                </c:pt>
                <c:pt idx="3104">
                  <c:v>7.46</c:v>
                </c:pt>
                <c:pt idx="3105">
                  <c:v>7.48</c:v>
                </c:pt>
                <c:pt idx="3106">
                  <c:v>7.46</c:v>
                </c:pt>
                <c:pt idx="3107">
                  <c:v>7.54</c:v>
                </c:pt>
                <c:pt idx="3108">
                  <c:v>7.21</c:v>
                </c:pt>
                <c:pt idx="3109">
                  <c:v>9.77</c:v>
                </c:pt>
                <c:pt idx="3110">
                  <c:v>9.74</c:v>
                </c:pt>
                <c:pt idx="3111">
                  <c:v>10.18</c:v>
                </c:pt>
                <c:pt idx="3112">
                  <c:v>10.4</c:v>
                </c:pt>
                <c:pt idx="3113">
                  <c:v>10.64</c:v>
                </c:pt>
                <c:pt idx="3114">
                  <c:v>10.76</c:v>
                </c:pt>
                <c:pt idx="3115">
                  <c:v>10.77</c:v>
                </c:pt>
                <c:pt idx="3116">
                  <c:v>10.82</c:v>
                </c:pt>
                <c:pt idx="3117">
                  <c:v>10.74</c:v>
                </c:pt>
                <c:pt idx="3118">
                  <c:v>10.07</c:v>
                </c:pt>
                <c:pt idx="3119">
                  <c:v>10.42</c:v>
                </c:pt>
                <c:pt idx="3120">
                  <c:v>10.8</c:v>
                </c:pt>
                <c:pt idx="3121">
                  <c:v>10.61</c:v>
                </c:pt>
                <c:pt idx="3122">
                  <c:v>10.53</c:v>
                </c:pt>
                <c:pt idx="3123">
                  <c:v>10.77</c:v>
                </c:pt>
                <c:pt idx="3124">
                  <c:v>10.61</c:v>
                </c:pt>
                <c:pt idx="3125">
                  <c:v>10.61</c:v>
                </c:pt>
                <c:pt idx="3126">
                  <c:v>10.61</c:v>
                </c:pt>
                <c:pt idx="3127">
                  <c:v>10.61</c:v>
                </c:pt>
                <c:pt idx="3128">
                  <c:v>10.57</c:v>
                </c:pt>
                <c:pt idx="3129">
                  <c:v>10.7</c:v>
                </c:pt>
                <c:pt idx="3130">
                  <c:v>10.7</c:v>
                </c:pt>
                <c:pt idx="3131">
                  <c:v>10.7</c:v>
                </c:pt>
                <c:pt idx="3132">
                  <c:v>11.05</c:v>
                </c:pt>
                <c:pt idx="3133">
                  <c:v>11.68</c:v>
                </c:pt>
                <c:pt idx="3134">
                  <c:v>11.86</c:v>
                </c:pt>
                <c:pt idx="3135">
                  <c:v>12</c:v>
                </c:pt>
                <c:pt idx="3136">
                  <c:v>12.16</c:v>
                </c:pt>
                <c:pt idx="3137">
                  <c:v>12.72</c:v>
                </c:pt>
                <c:pt idx="3138">
                  <c:v>12.62</c:v>
                </c:pt>
                <c:pt idx="3139">
                  <c:v>12.64</c:v>
                </c:pt>
                <c:pt idx="3140">
                  <c:v>12.6</c:v>
                </c:pt>
                <c:pt idx="3141">
                  <c:v>12.58</c:v>
                </c:pt>
                <c:pt idx="3142">
                  <c:v>12.57</c:v>
                </c:pt>
                <c:pt idx="3143">
                  <c:v>10.85</c:v>
                </c:pt>
                <c:pt idx="3144">
                  <c:v>10.85</c:v>
                </c:pt>
                <c:pt idx="3145">
                  <c:v>10.39</c:v>
                </c:pt>
                <c:pt idx="3146">
                  <c:v>10.199999999999999</c:v>
                </c:pt>
                <c:pt idx="3147">
                  <c:v>10.42</c:v>
                </c:pt>
                <c:pt idx="3148">
                  <c:v>11.03</c:v>
                </c:pt>
                <c:pt idx="3149">
                  <c:v>14.01</c:v>
                </c:pt>
                <c:pt idx="3150">
                  <c:v>14.15</c:v>
                </c:pt>
                <c:pt idx="3151">
                  <c:v>14.07</c:v>
                </c:pt>
                <c:pt idx="3152">
                  <c:v>14.65</c:v>
                </c:pt>
                <c:pt idx="3153">
                  <c:v>14.83</c:v>
                </c:pt>
                <c:pt idx="3154">
                  <c:v>14.73</c:v>
                </c:pt>
                <c:pt idx="3155">
                  <c:v>15.68</c:v>
                </c:pt>
                <c:pt idx="3156">
                  <c:v>16.260000000000002</c:v>
                </c:pt>
                <c:pt idx="3157">
                  <c:v>16.23</c:v>
                </c:pt>
                <c:pt idx="3158">
                  <c:v>16.29</c:v>
                </c:pt>
                <c:pt idx="3159">
                  <c:v>16.29</c:v>
                </c:pt>
                <c:pt idx="3160">
                  <c:v>16.37</c:v>
                </c:pt>
                <c:pt idx="3161">
                  <c:v>16.309999999999999</c:v>
                </c:pt>
                <c:pt idx="3162">
                  <c:v>15.77</c:v>
                </c:pt>
                <c:pt idx="3163">
                  <c:v>15.57</c:v>
                </c:pt>
                <c:pt idx="3164">
                  <c:v>15.46</c:v>
                </c:pt>
                <c:pt idx="3165">
                  <c:v>15.58</c:v>
                </c:pt>
                <c:pt idx="3166">
                  <c:v>15.28</c:v>
                </c:pt>
                <c:pt idx="3167">
                  <c:v>15.56</c:v>
                </c:pt>
                <c:pt idx="3168">
                  <c:v>15.67</c:v>
                </c:pt>
                <c:pt idx="3169">
                  <c:v>19.940000000000001</c:v>
                </c:pt>
                <c:pt idx="3170">
                  <c:v>20.65</c:v>
                </c:pt>
                <c:pt idx="3171">
                  <c:v>20.64</c:v>
                </c:pt>
                <c:pt idx="3172">
                  <c:v>22.39</c:v>
                </c:pt>
                <c:pt idx="3173">
                  <c:v>24.82</c:v>
                </c:pt>
                <c:pt idx="3174">
                  <c:v>24.77</c:v>
                </c:pt>
                <c:pt idx="3175">
                  <c:v>25.19</c:v>
                </c:pt>
                <c:pt idx="3176">
                  <c:v>25.58</c:v>
                </c:pt>
                <c:pt idx="3177">
                  <c:v>25.23</c:v>
                </c:pt>
                <c:pt idx="3178">
                  <c:v>25.86</c:v>
                </c:pt>
                <c:pt idx="3179">
                  <c:v>34.51</c:v>
                </c:pt>
                <c:pt idx="3180">
                  <c:v>34.44</c:v>
                </c:pt>
                <c:pt idx="3181">
                  <c:v>34.42</c:v>
                </c:pt>
                <c:pt idx="3182">
                  <c:v>50.33</c:v>
                </c:pt>
                <c:pt idx="3183">
                  <c:v>50.42</c:v>
                </c:pt>
                <c:pt idx="3184">
                  <c:v>51.1</c:v>
                </c:pt>
                <c:pt idx="3185">
                  <c:v>51.55</c:v>
                </c:pt>
                <c:pt idx="3186">
                  <c:v>52.67</c:v>
                </c:pt>
                <c:pt idx="3187">
                  <c:v>53.67</c:v>
                </c:pt>
                <c:pt idx="3188">
                  <c:v>55.75</c:v>
                </c:pt>
                <c:pt idx="3189">
                  <c:v>55.27</c:v>
                </c:pt>
                <c:pt idx="3190">
                  <c:v>65.55</c:v>
                </c:pt>
                <c:pt idx="3191">
                  <c:v>66.069999999999993</c:v>
                </c:pt>
                <c:pt idx="3192">
                  <c:v>66.39</c:v>
                </c:pt>
                <c:pt idx="3193">
                  <c:v>66.709999999999994</c:v>
                </c:pt>
                <c:pt idx="3194">
                  <c:v>67.349999999999994</c:v>
                </c:pt>
                <c:pt idx="3195">
                  <c:v>67.47</c:v>
                </c:pt>
                <c:pt idx="3196">
                  <c:v>68.02</c:v>
                </c:pt>
                <c:pt idx="3197">
                  <c:v>68.150000000000006</c:v>
                </c:pt>
                <c:pt idx="3198">
                  <c:v>67.58</c:v>
                </c:pt>
                <c:pt idx="3199">
                  <c:v>70.42</c:v>
                </c:pt>
                <c:pt idx="3200">
                  <c:v>71.209999999999994</c:v>
                </c:pt>
                <c:pt idx="3201">
                  <c:v>70.790000000000006</c:v>
                </c:pt>
                <c:pt idx="3202">
                  <c:v>70.510000000000005</c:v>
                </c:pt>
                <c:pt idx="3203">
                  <c:v>70.510000000000005</c:v>
                </c:pt>
                <c:pt idx="3204">
                  <c:v>70.510000000000005</c:v>
                </c:pt>
                <c:pt idx="3205">
                  <c:v>70.680000000000007</c:v>
                </c:pt>
                <c:pt idx="3206">
                  <c:v>71.349999999999994</c:v>
                </c:pt>
                <c:pt idx="3207">
                  <c:v>71.19</c:v>
                </c:pt>
                <c:pt idx="3208">
                  <c:v>71.95</c:v>
                </c:pt>
                <c:pt idx="3209">
                  <c:v>71.38</c:v>
                </c:pt>
                <c:pt idx="3210">
                  <c:v>68.03</c:v>
                </c:pt>
                <c:pt idx="3211">
                  <c:v>68.09</c:v>
                </c:pt>
                <c:pt idx="3212">
                  <c:v>68.150000000000006</c:v>
                </c:pt>
                <c:pt idx="3213">
                  <c:v>55.15</c:v>
                </c:pt>
                <c:pt idx="3214">
                  <c:v>55.72</c:v>
                </c:pt>
                <c:pt idx="3215">
                  <c:v>52.61</c:v>
                </c:pt>
                <c:pt idx="3216">
                  <c:v>52.81</c:v>
                </c:pt>
                <c:pt idx="3217">
                  <c:v>49.78</c:v>
                </c:pt>
                <c:pt idx="3218">
                  <c:v>49.78</c:v>
                </c:pt>
                <c:pt idx="3219">
                  <c:v>51.49</c:v>
                </c:pt>
                <c:pt idx="3220">
                  <c:v>50.98</c:v>
                </c:pt>
                <c:pt idx="3221">
                  <c:v>50.58</c:v>
                </c:pt>
                <c:pt idx="3222">
                  <c:v>40.69</c:v>
                </c:pt>
                <c:pt idx="3223">
                  <c:v>40.57</c:v>
                </c:pt>
                <c:pt idx="3224">
                  <c:v>40.58</c:v>
                </c:pt>
                <c:pt idx="3225">
                  <c:v>38.64</c:v>
                </c:pt>
                <c:pt idx="3226">
                  <c:v>39.36</c:v>
                </c:pt>
                <c:pt idx="3227">
                  <c:v>39.79</c:v>
                </c:pt>
                <c:pt idx="3228">
                  <c:v>37.75</c:v>
                </c:pt>
                <c:pt idx="3229">
                  <c:v>40.840000000000003</c:v>
                </c:pt>
                <c:pt idx="3230">
                  <c:v>40.74</c:v>
                </c:pt>
                <c:pt idx="3231">
                  <c:v>37.68</c:v>
                </c:pt>
                <c:pt idx="3232">
                  <c:v>37.299999999999997</c:v>
                </c:pt>
                <c:pt idx="3233">
                  <c:v>37.270000000000003</c:v>
                </c:pt>
                <c:pt idx="3234">
                  <c:v>37.619999999999997</c:v>
                </c:pt>
                <c:pt idx="3235">
                  <c:v>37.56</c:v>
                </c:pt>
                <c:pt idx="3236">
                  <c:v>35.31</c:v>
                </c:pt>
                <c:pt idx="3237">
                  <c:v>35.35</c:v>
                </c:pt>
                <c:pt idx="3238">
                  <c:v>34.93</c:v>
                </c:pt>
                <c:pt idx="3239">
                  <c:v>34.93</c:v>
                </c:pt>
                <c:pt idx="3240">
                  <c:v>36.369999999999997</c:v>
                </c:pt>
                <c:pt idx="3241">
                  <c:v>34.97</c:v>
                </c:pt>
                <c:pt idx="3242">
                  <c:v>35.01</c:v>
                </c:pt>
                <c:pt idx="3243">
                  <c:v>35.92</c:v>
                </c:pt>
                <c:pt idx="3244">
                  <c:v>35.270000000000003</c:v>
                </c:pt>
                <c:pt idx="3245">
                  <c:v>35.159999999999997</c:v>
                </c:pt>
                <c:pt idx="3246">
                  <c:v>35.299999999999997</c:v>
                </c:pt>
                <c:pt idx="3247">
                  <c:v>37.65</c:v>
                </c:pt>
                <c:pt idx="3248">
                  <c:v>36.880000000000003</c:v>
                </c:pt>
                <c:pt idx="3249">
                  <c:v>34.78</c:v>
                </c:pt>
                <c:pt idx="3250">
                  <c:v>35.33</c:v>
                </c:pt>
                <c:pt idx="3251">
                  <c:v>34.97</c:v>
                </c:pt>
                <c:pt idx="3252">
                  <c:v>35.08</c:v>
                </c:pt>
                <c:pt idx="3253">
                  <c:v>34.979999999999997</c:v>
                </c:pt>
                <c:pt idx="3254">
                  <c:v>34.92</c:v>
                </c:pt>
                <c:pt idx="3255">
                  <c:v>35.24</c:v>
                </c:pt>
                <c:pt idx="3256">
                  <c:v>36.07</c:v>
                </c:pt>
                <c:pt idx="3257">
                  <c:v>35.270000000000003</c:v>
                </c:pt>
                <c:pt idx="3258">
                  <c:v>35.409999999999997</c:v>
                </c:pt>
                <c:pt idx="3259">
                  <c:v>31.91</c:v>
                </c:pt>
                <c:pt idx="3260">
                  <c:v>31.91</c:v>
                </c:pt>
                <c:pt idx="3261">
                  <c:v>31.85</c:v>
                </c:pt>
                <c:pt idx="3262">
                  <c:v>32.229999999999997</c:v>
                </c:pt>
                <c:pt idx="3263">
                  <c:v>32.380000000000003</c:v>
                </c:pt>
                <c:pt idx="3264">
                  <c:v>31.75</c:v>
                </c:pt>
                <c:pt idx="3265">
                  <c:v>31.92</c:v>
                </c:pt>
                <c:pt idx="3266">
                  <c:v>31.99</c:v>
                </c:pt>
                <c:pt idx="3267">
                  <c:v>31.9</c:v>
                </c:pt>
                <c:pt idx="3268">
                  <c:v>31.49</c:v>
                </c:pt>
                <c:pt idx="3269">
                  <c:v>29.88</c:v>
                </c:pt>
                <c:pt idx="3270">
                  <c:v>27.86</c:v>
                </c:pt>
                <c:pt idx="3271">
                  <c:v>28.3</c:v>
                </c:pt>
                <c:pt idx="3272">
                  <c:v>26.58</c:v>
                </c:pt>
                <c:pt idx="3273">
                  <c:v>26.59</c:v>
                </c:pt>
                <c:pt idx="3274">
                  <c:v>26.25</c:v>
                </c:pt>
                <c:pt idx="3275">
                  <c:v>26.24</c:v>
                </c:pt>
                <c:pt idx="3276">
                  <c:v>21.88</c:v>
                </c:pt>
                <c:pt idx="3277">
                  <c:v>21.85</c:v>
                </c:pt>
                <c:pt idx="3278">
                  <c:v>22.91</c:v>
                </c:pt>
                <c:pt idx="3279">
                  <c:v>20.83</c:v>
                </c:pt>
                <c:pt idx="3280">
                  <c:v>20.8</c:v>
                </c:pt>
                <c:pt idx="3281">
                  <c:v>20.61</c:v>
                </c:pt>
                <c:pt idx="3282">
                  <c:v>23.31</c:v>
                </c:pt>
                <c:pt idx="3283">
                  <c:v>23.31</c:v>
                </c:pt>
                <c:pt idx="3284">
                  <c:v>23.84</c:v>
                </c:pt>
                <c:pt idx="3285">
                  <c:v>21.24</c:v>
                </c:pt>
                <c:pt idx="3286">
                  <c:v>21.2</c:v>
                </c:pt>
                <c:pt idx="3287">
                  <c:v>21.14</c:v>
                </c:pt>
                <c:pt idx="3288">
                  <c:v>20.96</c:v>
                </c:pt>
                <c:pt idx="3289">
                  <c:v>20.9</c:v>
                </c:pt>
                <c:pt idx="3290">
                  <c:v>21.6</c:v>
                </c:pt>
                <c:pt idx="3291">
                  <c:v>20.16</c:v>
                </c:pt>
                <c:pt idx="3292">
                  <c:v>20.11</c:v>
                </c:pt>
                <c:pt idx="3293">
                  <c:v>19.71</c:v>
                </c:pt>
                <c:pt idx="3294">
                  <c:v>19.48</c:v>
                </c:pt>
                <c:pt idx="3295">
                  <c:v>19.25</c:v>
                </c:pt>
                <c:pt idx="3296">
                  <c:v>19.329999999999998</c:v>
                </c:pt>
                <c:pt idx="3297">
                  <c:v>19.43</c:v>
                </c:pt>
                <c:pt idx="3298">
                  <c:v>19.100000000000001</c:v>
                </c:pt>
                <c:pt idx="3299">
                  <c:v>20.170000000000002</c:v>
                </c:pt>
                <c:pt idx="3300">
                  <c:v>19.45</c:v>
                </c:pt>
                <c:pt idx="3301">
                  <c:v>19.59</c:v>
                </c:pt>
                <c:pt idx="3302">
                  <c:v>19.72</c:v>
                </c:pt>
                <c:pt idx="3303">
                  <c:v>19.559999999999999</c:v>
                </c:pt>
                <c:pt idx="3304">
                  <c:v>19.43</c:v>
                </c:pt>
                <c:pt idx="3305">
                  <c:v>19.399999999999999</c:v>
                </c:pt>
                <c:pt idx="3306">
                  <c:v>20.38</c:v>
                </c:pt>
                <c:pt idx="3307">
                  <c:v>19.86</c:v>
                </c:pt>
                <c:pt idx="3308">
                  <c:v>20.52</c:v>
                </c:pt>
                <c:pt idx="3309">
                  <c:v>21.36</c:v>
                </c:pt>
                <c:pt idx="3310">
                  <c:v>21.6</c:v>
                </c:pt>
                <c:pt idx="3311">
                  <c:v>19.420000000000002</c:v>
                </c:pt>
                <c:pt idx="3312">
                  <c:v>19.329999999999998</c:v>
                </c:pt>
                <c:pt idx="3313">
                  <c:v>17.8</c:v>
                </c:pt>
                <c:pt idx="3314">
                  <c:v>17.75</c:v>
                </c:pt>
                <c:pt idx="3315">
                  <c:v>17.72</c:v>
                </c:pt>
                <c:pt idx="3316">
                  <c:v>17.59</c:v>
                </c:pt>
                <c:pt idx="3317">
                  <c:v>17.600000000000001</c:v>
                </c:pt>
                <c:pt idx="3318">
                  <c:v>17.78</c:v>
                </c:pt>
                <c:pt idx="3319">
                  <c:v>21.54</c:v>
                </c:pt>
                <c:pt idx="3320">
                  <c:v>21.4</c:v>
                </c:pt>
                <c:pt idx="3321">
                  <c:v>21.42</c:v>
                </c:pt>
                <c:pt idx="3322">
                  <c:v>21.34</c:v>
                </c:pt>
                <c:pt idx="3323">
                  <c:v>21.54</c:v>
                </c:pt>
                <c:pt idx="3324">
                  <c:v>23.68</c:v>
                </c:pt>
                <c:pt idx="3325">
                  <c:v>23.59</c:v>
                </c:pt>
                <c:pt idx="3326">
                  <c:v>23.39</c:v>
                </c:pt>
                <c:pt idx="3327">
                  <c:v>23.35</c:v>
                </c:pt>
                <c:pt idx="3328">
                  <c:v>22.2</c:v>
                </c:pt>
                <c:pt idx="3329">
                  <c:v>22.48</c:v>
                </c:pt>
                <c:pt idx="3330">
                  <c:v>22.35</c:v>
                </c:pt>
                <c:pt idx="3331">
                  <c:v>22.27</c:v>
                </c:pt>
                <c:pt idx="3332">
                  <c:v>22.39</c:v>
                </c:pt>
                <c:pt idx="3333">
                  <c:v>22.29</c:v>
                </c:pt>
                <c:pt idx="3334">
                  <c:v>22.37</c:v>
                </c:pt>
                <c:pt idx="3335">
                  <c:v>21.65</c:v>
                </c:pt>
                <c:pt idx="3336">
                  <c:v>21.24</c:v>
                </c:pt>
                <c:pt idx="3337">
                  <c:v>22</c:v>
                </c:pt>
                <c:pt idx="3338">
                  <c:v>21.7</c:v>
                </c:pt>
                <c:pt idx="3339">
                  <c:v>21.53</c:v>
                </c:pt>
                <c:pt idx="3340">
                  <c:v>20.68</c:v>
                </c:pt>
                <c:pt idx="3341">
                  <c:v>21.04</c:v>
                </c:pt>
                <c:pt idx="3342">
                  <c:v>21.03</c:v>
                </c:pt>
                <c:pt idx="3343">
                  <c:v>21.24</c:v>
                </c:pt>
                <c:pt idx="3344">
                  <c:v>23.82</c:v>
                </c:pt>
                <c:pt idx="3345">
                  <c:v>23.83</c:v>
                </c:pt>
                <c:pt idx="3346">
                  <c:v>26.59</c:v>
                </c:pt>
                <c:pt idx="3347">
                  <c:v>26.68</c:v>
                </c:pt>
                <c:pt idx="3348">
                  <c:v>23.54</c:v>
                </c:pt>
                <c:pt idx="3349">
                  <c:v>24.43</c:v>
                </c:pt>
                <c:pt idx="3350">
                  <c:v>25.72</c:v>
                </c:pt>
                <c:pt idx="3351">
                  <c:v>26.46</c:v>
                </c:pt>
                <c:pt idx="3352">
                  <c:v>26.95</c:v>
                </c:pt>
                <c:pt idx="3353">
                  <c:v>25.19</c:v>
                </c:pt>
                <c:pt idx="3354">
                  <c:v>29.17</c:v>
                </c:pt>
                <c:pt idx="3355">
                  <c:v>29.14</c:v>
                </c:pt>
                <c:pt idx="3356">
                  <c:v>29.13</c:v>
                </c:pt>
                <c:pt idx="3357">
                  <c:v>29.39</c:v>
                </c:pt>
                <c:pt idx="3358">
                  <c:v>29.23</c:v>
                </c:pt>
                <c:pt idx="3359">
                  <c:v>29.21</c:v>
                </c:pt>
                <c:pt idx="3360">
                  <c:v>29.21</c:v>
                </c:pt>
                <c:pt idx="3361">
                  <c:v>29.14</c:v>
                </c:pt>
                <c:pt idx="3362">
                  <c:v>29.27</c:v>
                </c:pt>
                <c:pt idx="3363">
                  <c:v>29.22</c:v>
                </c:pt>
                <c:pt idx="3364">
                  <c:v>29.09</c:v>
                </c:pt>
                <c:pt idx="3365">
                  <c:v>29.32</c:v>
                </c:pt>
                <c:pt idx="3366">
                  <c:v>28.2</c:v>
                </c:pt>
                <c:pt idx="3367">
                  <c:v>27.84</c:v>
                </c:pt>
                <c:pt idx="3368">
                  <c:v>27.81</c:v>
                </c:pt>
                <c:pt idx="3369">
                  <c:v>27.66</c:v>
                </c:pt>
                <c:pt idx="3370">
                  <c:v>27.26</c:v>
                </c:pt>
                <c:pt idx="3371">
                  <c:v>27.34</c:v>
                </c:pt>
                <c:pt idx="3372">
                  <c:v>27.34</c:v>
                </c:pt>
                <c:pt idx="3373">
                  <c:v>24.46</c:v>
                </c:pt>
                <c:pt idx="3374">
                  <c:v>24.21</c:v>
                </c:pt>
                <c:pt idx="3375">
                  <c:v>19.63</c:v>
                </c:pt>
                <c:pt idx="3376">
                  <c:v>19.63</c:v>
                </c:pt>
                <c:pt idx="3377">
                  <c:v>19.62</c:v>
                </c:pt>
                <c:pt idx="3378">
                  <c:v>19.809999999999999</c:v>
                </c:pt>
                <c:pt idx="3379">
                  <c:v>18.72</c:v>
                </c:pt>
                <c:pt idx="3380">
                  <c:v>18.190000000000001</c:v>
                </c:pt>
                <c:pt idx="3381">
                  <c:v>17.850000000000001</c:v>
                </c:pt>
                <c:pt idx="3382">
                  <c:v>17.649999999999999</c:v>
                </c:pt>
                <c:pt idx="3383">
                  <c:v>10.86</c:v>
                </c:pt>
                <c:pt idx="3384">
                  <c:v>14.02</c:v>
                </c:pt>
                <c:pt idx="3385">
                  <c:v>14.48</c:v>
                </c:pt>
                <c:pt idx="3386">
                  <c:v>14.34</c:v>
                </c:pt>
                <c:pt idx="3387">
                  <c:v>14.34</c:v>
                </c:pt>
                <c:pt idx="3388">
                  <c:v>14.34</c:v>
                </c:pt>
                <c:pt idx="3389">
                  <c:v>14.89</c:v>
                </c:pt>
                <c:pt idx="3390">
                  <c:v>14.91</c:v>
                </c:pt>
                <c:pt idx="3391">
                  <c:v>14.97</c:v>
                </c:pt>
                <c:pt idx="3392">
                  <c:v>14.97</c:v>
                </c:pt>
                <c:pt idx="3393">
                  <c:v>14.97</c:v>
                </c:pt>
                <c:pt idx="3394">
                  <c:v>14.93</c:v>
                </c:pt>
                <c:pt idx="3395">
                  <c:v>14.75</c:v>
                </c:pt>
                <c:pt idx="3396">
                  <c:v>15.5</c:v>
                </c:pt>
                <c:pt idx="3397">
                  <c:v>15.51</c:v>
                </c:pt>
                <c:pt idx="3398">
                  <c:v>15.22</c:v>
                </c:pt>
                <c:pt idx="3399">
                  <c:v>15.5</c:v>
                </c:pt>
                <c:pt idx="3400">
                  <c:v>15.51</c:v>
                </c:pt>
                <c:pt idx="3401">
                  <c:v>15.5</c:v>
                </c:pt>
                <c:pt idx="3402">
                  <c:v>15.43</c:v>
                </c:pt>
                <c:pt idx="3403">
                  <c:v>16.09</c:v>
                </c:pt>
                <c:pt idx="3404">
                  <c:v>16</c:v>
                </c:pt>
                <c:pt idx="3405">
                  <c:v>15.94</c:v>
                </c:pt>
                <c:pt idx="3406">
                  <c:v>16.04</c:v>
                </c:pt>
                <c:pt idx="3407">
                  <c:v>16.02</c:v>
                </c:pt>
                <c:pt idx="3408">
                  <c:v>16.059999999999999</c:v>
                </c:pt>
                <c:pt idx="3409">
                  <c:v>16.920000000000002</c:v>
                </c:pt>
                <c:pt idx="3410">
                  <c:v>17.510000000000002</c:v>
                </c:pt>
                <c:pt idx="3411">
                  <c:v>17.920000000000002</c:v>
                </c:pt>
                <c:pt idx="3412">
                  <c:v>17.8</c:v>
                </c:pt>
                <c:pt idx="3413">
                  <c:v>18.37</c:v>
                </c:pt>
                <c:pt idx="3414">
                  <c:v>18.29</c:v>
                </c:pt>
                <c:pt idx="3415">
                  <c:v>18.739999999999998</c:v>
                </c:pt>
                <c:pt idx="3416">
                  <c:v>18.82</c:v>
                </c:pt>
                <c:pt idx="3417">
                  <c:v>16.62</c:v>
                </c:pt>
                <c:pt idx="3418">
                  <c:v>16.28</c:v>
                </c:pt>
                <c:pt idx="3419">
                  <c:v>15.93</c:v>
                </c:pt>
                <c:pt idx="3420">
                  <c:v>15.41</c:v>
                </c:pt>
                <c:pt idx="3421">
                  <c:v>15.5</c:v>
                </c:pt>
                <c:pt idx="3422">
                  <c:v>15.61</c:v>
                </c:pt>
                <c:pt idx="3423">
                  <c:v>15.61</c:v>
                </c:pt>
                <c:pt idx="3424">
                  <c:v>15.51</c:v>
                </c:pt>
                <c:pt idx="3425">
                  <c:v>14.71</c:v>
                </c:pt>
                <c:pt idx="3426">
                  <c:v>15.01</c:v>
                </c:pt>
                <c:pt idx="3427">
                  <c:v>14.9</c:v>
                </c:pt>
                <c:pt idx="3428">
                  <c:v>14.89</c:v>
                </c:pt>
                <c:pt idx="3429">
                  <c:v>14.92</c:v>
                </c:pt>
                <c:pt idx="3430">
                  <c:v>15.03</c:v>
                </c:pt>
                <c:pt idx="3431">
                  <c:v>15.19</c:v>
                </c:pt>
                <c:pt idx="3432">
                  <c:v>14.69</c:v>
                </c:pt>
                <c:pt idx="3433">
                  <c:v>14.77</c:v>
                </c:pt>
                <c:pt idx="3434">
                  <c:v>15.55</c:v>
                </c:pt>
                <c:pt idx="3435">
                  <c:v>15.4</c:v>
                </c:pt>
                <c:pt idx="3436">
                  <c:v>15.41</c:v>
                </c:pt>
                <c:pt idx="3437">
                  <c:v>15.4</c:v>
                </c:pt>
                <c:pt idx="3438">
                  <c:v>14.81</c:v>
                </c:pt>
                <c:pt idx="3439">
                  <c:v>17.010000000000002</c:v>
                </c:pt>
                <c:pt idx="3440">
                  <c:v>15.91</c:v>
                </c:pt>
                <c:pt idx="3441">
                  <c:v>15.98</c:v>
                </c:pt>
                <c:pt idx="3442">
                  <c:v>14.81</c:v>
                </c:pt>
                <c:pt idx="3443">
                  <c:v>14.55</c:v>
                </c:pt>
                <c:pt idx="3444">
                  <c:v>14.02</c:v>
                </c:pt>
                <c:pt idx="3445">
                  <c:v>14</c:v>
                </c:pt>
                <c:pt idx="3446">
                  <c:v>13.81</c:v>
                </c:pt>
                <c:pt idx="3447">
                  <c:v>14.18</c:v>
                </c:pt>
                <c:pt idx="3448">
                  <c:v>14.64</c:v>
                </c:pt>
                <c:pt idx="3449">
                  <c:v>14.57</c:v>
                </c:pt>
                <c:pt idx="3450">
                  <c:v>14.4</c:v>
                </c:pt>
                <c:pt idx="3451">
                  <c:v>14.36</c:v>
                </c:pt>
                <c:pt idx="3452">
                  <c:v>14.36</c:v>
                </c:pt>
                <c:pt idx="3453">
                  <c:v>14.51</c:v>
                </c:pt>
                <c:pt idx="3454">
                  <c:v>14.46</c:v>
                </c:pt>
                <c:pt idx="3455">
                  <c:v>14.25</c:v>
                </c:pt>
                <c:pt idx="3456">
                  <c:v>14.21</c:v>
                </c:pt>
                <c:pt idx="3457">
                  <c:v>14.18</c:v>
                </c:pt>
                <c:pt idx="3458">
                  <c:v>14.18</c:v>
                </c:pt>
                <c:pt idx="3459">
                  <c:v>14.18</c:v>
                </c:pt>
                <c:pt idx="3460">
                  <c:v>14.13</c:v>
                </c:pt>
                <c:pt idx="3461">
                  <c:v>13.94</c:v>
                </c:pt>
                <c:pt idx="3462">
                  <c:v>13.87</c:v>
                </c:pt>
                <c:pt idx="3463">
                  <c:v>13.53</c:v>
                </c:pt>
                <c:pt idx="3464">
                  <c:v>13.26</c:v>
                </c:pt>
                <c:pt idx="3465">
                  <c:v>12.65</c:v>
                </c:pt>
                <c:pt idx="3466">
                  <c:v>12.72</c:v>
                </c:pt>
                <c:pt idx="3467">
                  <c:v>12.72</c:v>
                </c:pt>
                <c:pt idx="3468">
                  <c:v>13.02</c:v>
                </c:pt>
                <c:pt idx="3469">
                  <c:v>12.72</c:v>
                </c:pt>
                <c:pt idx="3470">
                  <c:v>10.46</c:v>
                </c:pt>
                <c:pt idx="3471">
                  <c:v>10.47</c:v>
                </c:pt>
                <c:pt idx="3472">
                  <c:v>10.52</c:v>
                </c:pt>
                <c:pt idx="3473">
                  <c:v>10.61</c:v>
                </c:pt>
                <c:pt idx="3474">
                  <c:v>10.43</c:v>
                </c:pt>
                <c:pt idx="3475">
                  <c:v>10.44</c:v>
                </c:pt>
                <c:pt idx="3476">
                  <c:v>10.34</c:v>
                </c:pt>
                <c:pt idx="3477">
                  <c:v>10.82</c:v>
                </c:pt>
                <c:pt idx="3478">
                  <c:v>10.3</c:v>
                </c:pt>
                <c:pt idx="3479">
                  <c:v>9.82</c:v>
                </c:pt>
                <c:pt idx="3480">
                  <c:v>12.65</c:v>
                </c:pt>
                <c:pt idx="3481">
                  <c:v>14.05</c:v>
                </c:pt>
                <c:pt idx="3482">
                  <c:v>13.98</c:v>
                </c:pt>
                <c:pt idx="3483">
                  <c:v>14.42</c:v>
                </c:pt>
                <c:pt idx="3484">
                  <c:v>14.27</c:v>
                </c:pt>
                <c:pt idx="3485">
                  <c:v>15.42</c:v>
                </c:pt>
                <c:pt idx="3486">
                  <c:v>14.96</c:v>
                </c:pt>
                <c:pt idx="3487">
                  <c:v>14.99</c:v>
                </c:pt>
                <c:pt idx="3488">
                  <c:v>15.44</c:v>
                </c:pt>
                <c:pt idx="3489">
                  <c:v>15.33</c:v>
                </c:pt>
                <c:pt idx="3490">
                  <c:v>15.31</c:v>
                </c:pt>
                <c:pt idx="3491">
                  <c:v>16.260000000000002</c:v>
                </c:pt>
                <c:pt idx="3492">
                  <c:v>17.03</c:v>
                </c:pt>
                <c:pt idx="3493">
                  <c:v>17.07</c:v>
                </c:pt>
                <c:pt idx="3494">
                  <c:v>17.07</c:v>
                </c:pt>
                <c:pt idx="3495">
                  <c:v>17.07</c:v>
                </c:pt>
                <c:pt idx="3496">
                  <c:v>17.059999999999999</c:v>
                </c:pt>
                <c:pt idx="3497">
                  <c:v>17.07</c:v>
                </c:pt>
                <c:pt idx="3498">
                  <c:v>16.739999999999998</c:v>
                </c:pt>
                <c:pt idx="3499">
                  <c:v>16.760000000000002</c:v>
                </c:pt>
                <c:pt idx="3500">
                  <c:v>16.239999999999998</c:v>
                </c:pt>
                <c:pt idx="3501">
                  <c:v>16.21</c:v>
                </c:pt>
                <c:pt idx="3502">
                  <c:v>16.059999999999999</c:v>
                </c:pt>
                <c:pt idx="3503">
                  <c:v>16.05</c:v>
                </c:pt>
                <c:pt idx="3504">
                  <c:v>16.059999999999999</c:v>
                </c:pt>
                <c:pt idx="3505">
                  <c:v>16.05</c:v>
                </c:pt>
                <c:pt idx="3506">
                  <c:v>16.100000000000001</c:v>
                </c:pt>
                <c:pt idx="3507">
                  <c:v>15.82</c:v>
                </c:pt>
                <c:pt idx="3508">
                  <c:v>15.94</c:v>
                </c:pt>
                <c:pt idx="3509">
                  <c:v>15.86</c:v>
                </c:pt>
                <c:pt idx="3510">
                  <c:v>13.63</c:v>
                </c:pt>
                <c:pt idx="3511">
                  <c:v>12.31</c:v>
                </c:pt>
                <c:pt idx="3512">
                  <c:v>12.31</c:v>
                </c:pt>
                <c:pt idx="3513">
                  <c:v>13</c:v>
                </c:pt>
                <c:pt idx="3514">
                  <c:v>13.33</c:v>
                </c:pt>
                <c:pt idx="3515">
                  <c:v>11.98</c:v>
                </c:pt>
                <c:pt idx="3516">
                  <c:v>12.57</c:v>
                </c:pt>
                <c:pt idx="3517">
                  <c:v>12.77</c:v>
                </c:pt>
                <c:pt idx="3518">
                  <c:v>12.09</c:v>
                </c:pt>
                <c:pt idx="3519">
                  <c:v>12.13</c:v>
                </c:pt>
                <c:pt idx="3520">
                  <c:v>12.38</c:v>
                </c:pt>
                <c:pt idx="3521">
                  <c:v>11.5</c:v>
                </c:pt>
                <c:pt idx="3522">
                  <c:v>10.46</c:v>
                </c:pt>
                <c:pt idx="3523">
                  <c:v>10.42</c:v>
                </c:pt>
                <c:pt idx="3524">
                  <c:v>10.42</c:v>
                </c:pt>
                <c:pt idx="3525">
                  <c:v>10.84</c:v>
                </c:pt>
                <c:pt idx="3526">
                  <c:v>11.33</c:v>
                </c:pt>
                <c:pt idx="3527">
                  <c:v>12.36</c:v>
                </c:pt>
                <c:pt idx="3528">
                  <c:v>13.25</c:v>
                </c:pt>
                <c:pt idx="3529">
                  <c:v>13.09</c:v>
                </c:pt>
                <c:pt idx="3530">
                  <c:v>13.08</c:v>
                </c:pt>
                <c:pt idx="3531">
                  <c:v>13.08</c:v>
                </c:pt>
                <c:pt idx="3532">
                  <c:v>13.4</c:v>
                </c:pt>
                <c:pt idx="3533">
                  <c:v>13.5</c:v>
                </c:pt>
                <c:pt idx="3534">
                  <c:v>15.62</c:v>
                </c:pt>
                <c:pt idx="3535">
                  <c:v>15.72</c:v>
                </c:pt>
                <c:pt idx="3536">
                  <c:v>16.29</c:v>
                </c:pt>
                <c:pt idx="3537">
                  <c:v>16.21</c:v>
                </c:pt>
                <c:pt idx="3538">
                  <c:v>16.5</c:v>
                </c:pt>
                <c:pt idx="3539">
                  <c:v>16.489999999999998</c:v>
                </c:pt>
                <c:pt idx="3540">
                  <c:v>16.59</c:v>
                </c:pt>
                <c:pt idx="3541">
                  <c:v>16.62</c:v>
                </c:pt>
                <c:pt idx="3542">
                  <c:v>15.75</c:v>
                </c:pt>
                <c:pt idx="3543">
                  <c:v>15.58</c:v>
                </c:pt>
                <c:pt idx="3544">
                  <c:v>15.57</c:v>
                </c:pt>
                <c:pt idx="3545">
                  <c:v>15.17</c:v>
                </c:pt>
                <c:pt idx="3546">
                  <c:v>15.18</c:v>
                </c:pt>
                <c:pt idx="3547">
                  <c:v>15.21</c:v>
                </c:pt>
                <c:pt idx="3548">
                  <c:v>15.16</c:v>
                </c:pt>
                <c:pt idx="3549">
                  <c:v>14.95</c:v>
                </c:pt>
                <c:pt idx="3550">
                  <c:v>14.61</c:v>
                </c:pt>
                <c:pt idx="3551">
                  <c:v>14.58</c:v>
                </c:pt>
                <c:pt idx="3552">
                  <c:v>14.69</c:v>
                </c:pt>
                <c:pt idx="3553">
                  <c:v>14.7</c:v>
                </c:pt>
                <c:pt idx="3554">
                  <c:v>14.41</c:v>
                </c:pt>
                <c:pt idx="3555">
                  <c:v>14.02</c:v>
                </c:pt>
                <c:pt idx="3556">
                  <c:v>12.87</c:v>
                </c:pt>
                <c:pt idx="3557">
                  <c:v>12.52</c:v>
                </c:pt>
                <c:pt idx="3558">
                  <c:v>12.39</c:v>
                </c:pt>
                <c:pt idx="3559">
                  <c:v>12.42</c:v>
                </c:pt>
                <c:pt idx="3560">
                  <c:v>12.46</c:v>
                </c:pt>
                <c:pt idx="3561">
                  <c:v>12.08</c:v>
                </c:pt>
                <c:pt idx="3562">
                  <c:v>12.02</c:v>
                </c:pt>
                <c:pt idx="3563">
                  <c:v>8.61</c:v>
                </c:pt>
                <c:pt idx="3564">
                  <c:v>8.5299999999999994</c:v>
                </c:pt>
                <c:pt idx="3565">
                  <c:v>7.79</c:v>
                </c:pt>
                <c:pt idx="3566">
                  <c:v>7.64</c:v>
                </c:pt>
                <c:pt idx="3567">
                  <c:v>7.09</c:v>
                </c:pt>
                <c:pt idx="3568">
                  <c:v>7.11</c:v>
                </c:pt>
                <c:pt idx="3569">
                  <c:v>7.3</c:v>
                </c:pt>
                <c:pt idx="3570">
                  <c:v>7.52</c:v>
                </c:pt>
                <c:pt idx="3571">
                  <c:v>8.7100000000000009</c:v>
                </c:pt>
                <c:pt idx="3572">
                  <c:v>8.51</c:v>
                </c:pt>
                <c:pt idx="3573">
                  <c:v>8.5</c:v>
                </c:pt>
                <c:pt idx="3574">
                  <c:v>8.67</c:v>
                </c:pt>
                <c:pt idx="3575">
                  <c:v>8.27</c:v>
                </c:pt>
                <c:pt idx="3576">
                  <c:v>8.4600000000000009</c:v>
                </c:pt>
                <c:pt idx="3577">
                  <c:v>8.48</c:v>
                </c:pt>
                <c:pt idx="3578">
                  <c:v>9.01</c:v>
                </c:pt>
                <c:pt idx="3579">
                  <c:v>11.27</c:v>
                </c:pt>
                <c:pt idx="3580">
                  <c:v>12.13</c:v>
                </c:pt>
                <c:pt idx="3581">
                  <c:v>12.37</c:v>
                </c:pt>
                <c:pt idx="3582">
                  <c:v>12.67</c:v>
                </c:pt>
                <c:pt idx="3583">
                  <c:v>12.8</c:v>
                </c:pt>
                <c:pt idx="3584">
                  <c:v>12.84</c:v>
                </c:pt>
                <c:pt idx="3585">
                  <c:v>14.16</c:v>
                </c:pt>
                <c:pt idx="3586">
                  <c:v>13.99</c:v>
                </c:pt>
                <c:pt idx="3587">
                  <c:v>14.05</c:v>
                </c:pt>
                <c:pt idx="3588">
                  <c:v>14.09</c:v>
                </c:pt>
                <c:pt idx="3589">
                  <c:v>14.13</c:v>
                </c:pt>
                <c:pt idx="3590">
                  <c:v>14.61</c:v>
                </c:pt>
                <c:pt idx="3591">
                  <c:v>15.12</c:v>
                </c:pt>
                <c:pt idx="3592">
                  <c:v>16.21</c:v>
                </c:pt>
                <c:pt idx="3593">
                  <c:v>16.18</c:v>
                </c:pt>
                <c:pt idx="3594">
                  <c:v>16.170000000000002</c:v>
                </c:pt>
                <c:pt idx="3595">
                  <c:v>16.18</c:v>
                </c:pt>
                <c:pt idx="3596">
                  <c:v>16.36</c:v>
                </c:pt>
                <c:pt idx="3597">
                  <c:v>16.95</c:v>
                </c:pt>
                <c:pt idx="3598">
                  <c:v>16.88</c:v>
                </c:pt>
                <c:pt idx="3599">
                  <c:v>16.93</c:v>
                </c:pt>
                <c:pt idx="3600">
                  <c:v>16.39</c:v>
                </c:pt>
                <c:pt idx="3601">
                  <c:v>16.39</c:v>
                </c:pt>
                <c:pt idx="3602">
                  <c:v>16.41</c:v>
                </c:pt>
                <c:pt idx="3603">
                  <c:v>16.37</c:v>
                </c:pt>
                <c:pt idx="3604">
                  <c:v>16.399999999999999</c:v>
                </c:pt>
                <c:pt idx="3605">
                  <c:v>16.559999999999999</c:v>
                </c:pt>
                <c:pt idx="3606">
                  <c:v>16.579999999999998</c:v>
                </c:pt>
                <c:pt idx="3607">
                  <c:v>16.260000000000002</c:v>
                </c:pt>
                <c:pt idx="3608">
                  <c:v>14.49</c:v>
                </c:pt>
                <c:pt idx="3609">
                  <c:v>14.07</c:v>
                </c:pt>
                <c:pt idx="3610">
                  <c:v>14.01</c:v>
                </c:pt>
                <c:pt idx="3611">
                  <c:v>13.8</c:v>
                </c:pt>
                <c:pt idx="3612">
                  <c:v>13.62</c:v>
                </c:pt>
                <c:pt idx="3613">
                  <c:v>13.61</c:v>
                </c:pt>
                <c:pt idx="3614">
                  <c:v>11.77</c:v>
                </c:pt>
                <c:pt idx="3615">
                  <c:v>11.64</c:v>
                </c:pt>
                <c:pt idx="3616">
                  <c:v>11.35</c:v>
                </c:pt>
                <c:pt idx="3617">
                  <c:v>11.04</c:v>
                </c:pt>
                <c:pt idx="3618">
                  <c:v>10.61</c:v>
                </c:pt>
                <c:pt idx="3619">
                  <c:v>10.31</c:v>
                </c:pt>
                <c:pt idx="3620">
                  <c:v>8.9700000000000006</c:v>
                </c:pt>
                <c:pt idx="3621">
                  <c:v>7.58</c:v>
                </c:pt>
                <c:pt idx="3622">
                  <c:v>7.52</c:v>
                </c:pt>
                <c:pt idx="3623">
                  <c:v>7.7</c:v>
                </c:pt>
                <c:pt idx="3624">
                  <c:v>7.65</c:v>
                </c:pt>
                <c:pt idx="3625">
                  <c:v>8.48</c:v>
                </c:pt>
                <c:pt idx="3626">
                  <c:v>7.7</c:v>
                </c:pt>
                <c:pt idx="3627">
                  <c:v>7.4</c:v>
                </c:pt>
                <c:pt idx="3628">
                  <c:v>14.75</c:v>
                </c:pt>
                <c:pt idx="3629">
                  <c:v>14.73</c:v>
                </c:pt>
                <c:pt idx="3630">
                  <c:v>15.11</c:v>
                </c:pt>
                <c:pt idx="3631">
                  <c:v>16.88</c:v>
                </c:pt>
                <c:pt idx="3632">
                  <c:v>17.3</c:v>
                </c:pt>
                <c:pt idx="3633">
                  <c:v>17.329999999999998</c:v>
                </c:pt>
                <c:pt idx="3634">
                  <c:v>17.579999999999998</c:v>
                </c:pt>
                <c:pt idx="3635">
                  <c:v>19.53</c:v>
                </c:pt>
                <c:pt idx="3636">
                  <c:v>19.690000000000001</c:v>
                </c:pt>
                <c:pt idx="3637">
                  <c:v>19.71</c:v>
                </c:pt>
                <c:pt idx="3638">
                  <c:v>19.57</c:v>
                </c:pt>
                <c:pt idx="3639">
                  <c:v>19.34</c:v>
                </c:pt>
                <c:pt idx="3640">
                  <c:v>19.57</c:v>
                </c:pt>
                <c:pt idx="3641">
                  <c:v>19.510000000000002</c:v>
                </c:pt>
                <c:pt idx="3642">
                  <c:v>19.8</c:v>
                </c:pt>
                <c:pt idx="3643">
                  <c:v>19.87</c:v>
                </c:pt>
                <c:pt idx="3644">
                  <c:v>20.58</c:v>
                </c:pt>
                <c:pt idx="3645">
                  <c:v>21.06</c:v>
                </c:pt>
                <c:pt idx="3646">
                  <c:v>21.3</c:v>
                </c:pt>
                <c:pt idx="3647">
                  <c:v>21.57</c:v>
                </c:pt>
                <c:pt idx="3648">
                  <c:v>21.57</c:v>
                </c:pt>
                <c:pt idx="3649">
                  <c:v>21.6</c:v>
                </c:pt>
                <c:pt idx="3650">
                  <c:v>21.67</c:v>
                </c:pt>
                <c:pt idx="3651">
                  <c:v>21.75</c:v>
                </c:pt>
                <c:pt idx="3652">
                  <c:v>21.77</c:v>
                </c:pt>
                <c:pt idx="3653">
                  <c:v>21.77</c:v>
                </c:pt>
                <c:pt idx="3654">
                  <c:v>21.92</c:v>
                </c:pt>
                <c:pt idx="3655">
                  <c:v>22.05</c:v>
                </c:pt>
                <c:pt idx="3656">
                  <c:v>21.87</c:v>
                </c:pt>
                <c:pt idx="3657">
                  <c:v>22.25</c:v>
                </c:pt>
                <c:pt idx="3658">
                  <c:v>22.33</c:v>
                </c:pt>
                <c:pt idx="3659">
                  <c:v>18.45</c:v>
                </c:pt>
                <c:pt idx="3660">
                  <c:v>18.68</c:v>
                </c:pt>
                <c:pt idx="3661">
                  <c:v>18.23</c:v>
                </c:pt>
                <c:pt idx="3662">
                  <c:v>16.86</c:v>
                </c:pt>
                <c:pt idx="3663">
                  <c:v>16.55</c:v>
                </c:pt>
                <c:pt idx="3664">
                  <c:v>16.39</c:v>
                </c:pt>
                <c:pt idx="3665">
                  <c:v>16.32</c:v>
                </c:pt>
                <c:pt idx="3666">
                  <c:v>14.04</c:v>
                </c:pt>
                <c:pt idx="3667">
                  <c:v>13.94</c:v>
                </c:pt>
                <c:pt idx="3668">
                  <c:v>15.16</c:v>
                </c:pt>
                <c:pt idx="3669">
                  <c:v>19.07</c:v>
                </c:pt>
                <c:pt idx="3670">
                  <c:v>19.260000000000002</c:v>
                </c:pt>
                <c:pt idx="3671">
                  <c:v>20.2</c:v>
                </c:pt>
                <c:pt idx="3672">
                  <c:v>20.23</c:v>
                </c:pt>
                <c:pt idx="3673">
                  <c:v>20.36</c:v>
                </c:pt>
                <c:pt idx="3674">
                  <c:v>20.52</c:v>
                </c:pt>
                <c:pt idx="3675">
                  <c:v>19.850000000000001</c:v>
                </c:pt>
                <c:pt idx="3676">
                  <c:v>19.46</c:v>
                </c:pt>
                <c:pt idx="3677">
                  <c:v>19.829999999999998</c:v>
                </c:pt>
                <c:pt idx="3678">
                  <c:v>20.18</c:v>
                </c:pt>
                <c:pt idx="3679">
                  <c:v>20.25</c:v>
                </c:pt>
                <c:pt idx="3680">
                  <c:v>20.07</c:v>
                </c:pt>
                <c:pt idx="3681">
                  <c:v>20.64</c:v>
                </c:pt>
                <c:pt idx="3682">
                  <c:v>20.62</c:v>
                </c:pt>
                <c:pt idx="3683">
                  <c:v>20.440000000000001</c:v>
                </c:pt>
                <c:pt idx="3684">
                  <c:v>20.99</c:v>
                </c:pt>
                <c:pt idx="3685">
                  <c:v>21.81</c:v>
                </c:pt>
                <c:pt idx="3686">
                  <c:v>21.51</c:v>
                </c:pt>
                <c:pt idx="3687">
                  <c:v>21.51</c:v>
                </c:pt>
                <c:pt idx="3688">
                  <c:v>21.69</c:v>
                </c:pt>
                <c:pt idx="3689">
                  <c:v>22.07</c:v>
                </c:pt>
                <c:pt idx="3690">
                  <c:v>21.96</c:v>
                </c:pt>
                <c:pt idx="3691">
                  <c:v>21.92</c:v>
                </c:pt>
                <c:pt idx="3692">
                  <c:v>24.55</c:v>
                </c:pt>
                <c:pt idx="3693">
                  <c:v>27.29</c:v>
                </c:pt>
                <c:pt idx="3694">
                  <c:v>27.23</c:v>
                </c:pt>
                <c:pt idx="3695">
                  <c:v>29.24</c:v>
                </c:pt>
                <c:pt idx="3696">
                  <c:v>29.26</c:v>
                </c:pt>
                <c:pt idx="3697">
                  <c:v>29.37</c:v>
                </c:pt>
                <c:pt idx="3698">
                  <c:v>30.11</c:v>
                </c:pt>
                <c:pt idx="3699">
                  <c:v>30.2</c:v>
                </c:pt>
                <c:pt idx="3700">
                  <c:v>29.03</c:v>
                </c:pt>
                <c:pt idx="3701">
                  <c:v>38.08</c:v>
                </c:pt>
                <c:pt idx="3702">
                  <c:v>38.770000000000003</c:v>
                </c:pt>
                <c:pt idx="3703">
                  <c:v>38.92</c:v>
                </c:pt>
                <c:pt idx="3704">
                  <c:v>39.49</c:v>
                </c:pt>
                <c:pt idx="3705">
                  <c:v>39.49</c:v>
                </c:pt>
                <c:pt idx="3706">
                  <c:v>41.14</c:v>
                </c:pt>
                <c:pt idx="3707">
                  <c:v>40.869999999999997</c:v>
                </c:pt>
                <c:pt idx="3708">
                  <c:v>40.79</c:v>
                </c:pt>
                <c:pt idx="3709">
                  <c:v>40.79</c:v>
                </c:pt>
                <c:pt idx="3710">
                  <c:v>40.6</c:v>
                </c:pt>
                <c:pt idx="3711">
                  <c:v>40.72</c:v>
                </c:pt>
                <c:pt idx="3712">
                  <c:v>40.72</c:v>
                </c:pt>
                <c:pt idx="3713">
                  <c:v>40.369999999999997</c:v>
                </c:pt>
                <c:pt idx="3714">
                  <c:v>39.94</c:v>
                </c:pt>
                <c:pt idx="3715">
                  <c:v>40.93</c:v>
                </c:pt>
                <c:pt idx="3716">
                  <c:v>41.09</c:v>
                </c:pt>
                <c:pt idx="3717">
                  <c:v>41.04</c:v>
                </c:pt>
                <c:pt idx="3718">
                  <c:v>40.61</c:v>
                </c:pt>
                <c:pt idx="3719">
                  <c:v>40.64</c:v>
                </c:pt>
                <c:pt idx="3720">
                  <c:v>40.659999999999997</c:v>
                </c:pt>
                <c:pt idx="3721">
                  <c:v>39.200000000000003</c:v>
                </c:pt>
                <c:pt idx="3722">
                  <c:v>37.61</c:v>
                </c:pt>
                <c:pt idx="3723">
                  <c:v>37.85</c:v>
                </c:pt>
                <c:pt idx="3724">
                  <c:v>35.950000000000003</c:v>
                </c:pt>
                <c:pt idx="3725">
                  <c:v>35.94</c:v>
                </c:pt>
                <c:pt idx="3726">
                  <c:v>35.31</c:v>
                </c:pt>
                <c:pt idx="3727">
                  <c:v>32.31</c:v>
                </c:pt>
                <c:pt idx="3728">
                  <c:v>32.31</c:v>
                </c:pt>
                <c:pt idx="3729">
                  <c:v>32.31</c:v>
                </c:pt>
                <c:pt idx="3730">
                  <c:v>31.56</c:v>
                </c:pt>
                <c:pt idx="3731">
                  <c:v>31.71</c:v>
                </c:pt>
                <c:pt idx="3732">
                  <c:v>22.55</c:v>
                </c:pt>
                <c:pt idx="3733">
                  <c:v>22</c:v>
                </c:pt>
                <c:pt idx="3734">
                  <c:v>22.26</c:v>
                </c:pt>
                <c:pt idx="3735">
                  <c:v>21.58</c:v>
                </c:pt>
                <c:pt idx="3736">
                  <c:v>21.6</c:v>
                </c:pt>
                <c:pt idx="3737">
                  <c:v>18.8</c:v>
                </c:pt>
                <c:pt idx="3738">
                  <c:v>19</c:v>
                </c:pt>
                <c:pt idx="3739">
                  <c:v>19.239999999999998</c:v>
                </c:pt>
                <c:pt idx="3740">
                  <c:v>19.34</c:v>
                </c:pt>
                <c:pt idx="3741">
                  <c:v>19.079999999999998</c:v>
                </c:pt>
                <c:pt idx="3742">
                  <c:v>18.760000000000002</c:v>
                </c:pt>
                <c:pt idx="3743">
                  <c:v>19.329999999999998</c:v>
                </c:pt>
                <c:pt idx="3744">
                  <c:v>20.21</c:v>
                </c:pt>
                <c:pt idx="3745">
                  <c:v>20.41</c:v>
                </c:pt>
                <c:pt idx="3746">
                  <c:v>19.649999999999999</c:v>
                </c:pt>
                <c:pt idx="3747">
                  <c:v>19.34</c:v>
                </c:pt>
                <c:pt idx="3748">
                  <c:v>20.18</c:v>
                </c:pt>
                <c:pt idx="3749">
                  <c:v>20.190000000000001</c:v>
                </c:pt>
                <c:pt idx="3750">
                  <c:v>20.74</c:v>
                </c:pt>
                <c:pt idx="3751">
                  <c:v>20.98</c:v>
                </c:pt>
                <c:pt idx="3752">
                  <c:v>20.38</c:v>
                </c:pt>
                <c:pt idx="3753">
                  <c:v>20.46</c:v>
                </c:pt>
                <c:pt idx="3754">
                  <c:v>20.41</c:v>
                </c:pt>
                <c:pt idx="3755">
                  <c:v>21.04</c:v>
                </c:pt>
                <c:pt idx="3756">
                  <c:v>21.1</c:v>
                </c:pt>
                <c:pt idx="3757">
                  <c:v>21.61</c:v>
                </c:pt>
                <c:pt idx="3758">
                  <c:v>22.06</c:v>
                </c:pt>
                <c:pt idx="3759">
                  <c:v>22.16</c:v>
                </c:pt>
                <c:pt idx="3760">
                  <c:v>22.12</c:v>
                </c:pt>
                <c:pt idx="3761">
                  <c:v>21.94</c:v>
                </c:pt>
                <c:pt idx="3762">
                  <c:v>20.75</c:v>
                </c:pt>
                <c:pt idx="3763">
                  <c:v>20.14</c:v>
                </c:pt>
                <c:pt idx="3764">
                  <c:v>20</c:v>
                </c:pt>
                <c:pt idx="3765">
                  <c:v>20.18</c:v>
                </c:pt>
                <c:pt idx="3766">
                  <c:v>20.04</c:v>
                </c:pt>
                <c:pt idx="3767">
                  <c:v>20.64</c:v>
                </c:pt>
                <c:pt idx="3768">
                  <c:v>22.46</c:v>
                </c:pt>
                <c:pt idx="3769">
                  <c:v>23.46</c:v>
                </c:pt>
                <c:pt idx="3770">
                  <c:v>23.55</c:v>
                </c:pt>
                <c:pt idx="3771">
                  <c:v>23.96</c:v>
                </c:pt>
                <c:pt idx="3772">
                  <c:v>25.49</c:v>
                </c:pt>
                <c:pt idx="3773">
                  <c:v>24.82</c:v>
                </c:pt>
                <c:pt idx="3774">
                  <c:v>24.78</c:v>
                </c:pt>
                <c:pt idx="3775">
                  <c:v>23.83</c:v>
                </c:pt>
                <c:pt idx="3776">
                  <c:v>23.97</c:v>
                </c:pt>
                <c:pt idx="3777">
                  <c:v>23.41</c:v>
                </c:pt>
                <c:pt idx="3778">
                  <c:v>24.06</c:v>
                </c:pt>
                <c:pt idx="3779">
                  <c:v>23.53</c:v>
                </c:pt>
                <c:pt idx="3780">
                  <c:v>23.38</c:v>
                </c:pt>
                <c:pt idx="3781">
                  <c:v>23.75</c:v>
                </c:pt>
                <c:pt idx="3782">
                  <c:v>23.96</c:v>
                </c:pt>
                <c:pt idx="3783">
                  <c:v>23.46</c:v>
                </c:pt>
                <c:pt idx="3784">
                  <c:v>23.01</c:v>
                </c:pt>
                <c:pt idx="3785">
                  <c:v>24.14</c:v>
                </c:pt>
                <c:pt idx="3786">
                  <c:v>24.12</c:v>
                </c:pt>
                <c:pt idx="3787">
                  <c:v>24.41</c:v>
                </c:pt>
                <c:pt idx="3788">
                  <c:v>24.71</c:v>
                </c:pt>
                <c:pt idx="3789">
                  <c:v>24.75</c:v>
                </c:pt>
                <c:pt idx="3790">
                  <c:v>24.92</c:v>
                </c:pt>
                <c:pt idx="3791">
                  <c:v>24.66</c:v>
                </c:pt>
                <c:pt idx="3792">
                  <c:v>25.01</c:v>
                </c:pt>
                <c:pt idx="3793">
                  <c:v>26.27</c:v>
                </c:pt>
                <c:pt idx="3794">
                  <c:v>26.49</c:v>
                </c:pt>
                <c:pt idx="3795">
                  <c:v>27.99</c:v>
                </c:pt>
                <c:pt idx="3796">
                  <c:v>27.63</c:v>
                </c:pt>
                <c:pt idx="3797">
                  <c:v>26.14</c:v>
                </c:pt>
                <c:pt idx="3798">
                  <c:v>25.12</c:v>
                </c:pt>
                <c:pt idx="3799">
                  <c:v>24.99</c:v>
                </c:pt>
                <c:pt idx="3800">
                  <c:v>24.74</c:v>
                </c:pt>
                <c:pt idx="3801">
                  <c:v>22.62</c:v>
                </c:pt>
                <c:pt idx="3802">
                  <c:v>22.68</c:v>
                </c:pt>
                <c:pt idx="3803">
                  <c:v>22.91</c:v>
                </c:pt>
                <c:pt idx="3804">
                  <c:v>22.9</c:v>
                </c:pt>
                <c:pt idx="3805">
                  <c:v>22.63</c:v>
                </c:pt>
                <c:pt idx="3806">
                  <c:v>22.05</c:v>
                </c:pt>
                <c:pt idx="3807">
                  <c:v>21.65</c:v>
                </c:pt>
                <c:pt idx="3808">
                  <c:v>21.74</c:v>
                </c:pt>
                <c:pt idx="3809">
                  <c:v>21.84</c:v>
                </c:pt>
                <c:pt idx="3810">
                  <c:v>21.43</c:v>
                </c:pt>
                <c:pt idx="3811">
                  <c:v>20.88</c:v>
                </c:pt>
                <c:pt idx="3812">
                  <c:v>20.89</c:v>
                </c:pt>
                <c:pt idx="3813">
                  <c:v>20.88</c:v>
                </c:pt>
                <c:pt idx="3814">
                  <c:v>18.350000000000001</c:v>
                </c:pt>
                <c:pt idx="3815">
                  <c:v>18.010000000000002</c:v>
                </c:pt>
                <c:pt idx="3816">
                  <c:v>18.670000000000002</c:v>
                </c:pt>
                <c:pt idx="3817">
                  <c:v>18.37</c:v>
                </c:pt>
                <c:pt idx="3818">
                  <c:v>18.16</c:v>
                </c:pt>
                <c:pt idx="3819">
                  <c:v>19.62</c:v>
                </c:pt>
                <c:pt idx="3820">
                  <c:v>19.28</c:v>
                </c:pt>
                <c:pt idx="3821">
                  <c:v>18.260000000000002</c:v>
                </c:pt>
                <c:pt idx="3822">
                  <c:v>16.510000000000002</c:v>
                </c:pt>
                <c:pt idx="3823">
                  <c:v>17.87</c:v>
                </c:pt>
                <c:pt idx="3824">
                  <c:v>15.94</c:v>
                </c:pt>
                <c:pt idx="3825">
                  <c:v>16.05</c:v>
                </c:pt>
                <c:pt idx="3826">
                  <c:v>16.27</c:v>
                </c:pt>
                <c:pt idx="3827">
                  <c:v>16.87</c:v>
                </c:pt>
                <c:pt idx="3828">
                  <c:v>19.739999999999998</c:v>
                </c:pt>
                <c:pt idx="3829">
                  <c:v>20.69</c:v>
                </c:pt>
                <c:pt idx="3830">
                  <c:v>20.8</c:v>
                </c:pt>
                <c:pt idx="3831">
                  <c:v>20.64</c:v>
                </c:pt>
                <c:pt idx="3832">
                  <c:v>20.03</c:v>
                </c:pt>
                <c:pt idx="3833">
                  <c:v>20.57</c:v>
                </c:pt>
                <c:pt idx="3834">
                  <c:v>21.85</c:v>
                </c:pt>
                <c:pt idx="3835">
                  <c:v>22.11</c:v>
                </c:pt>
                <c:pt idx="3836">
                  <c:v>22.27</c:v>
                </c:pt>
                <c:pt idx="3837">
                  <c:v>22.25</c:v>
                </c:pt>
                <c:pt idx="3838">
                  <c:v>22.47</c:v>
                </c:pt>
                <c:pt idx="3839">
                  <c:v>22.41</c:v>
                </c:pt>
                <c:pt idx="3840">
                  <c:v>22.11</c:v>
                </c:pt>
                <c:pt idx="3841">
                  <c:v>22.31</c:v>
                </c:pt>
                <c:pt idx="3842">
                  <c:v>22.61</c:v>
                </c:pt>
                <c:pt idx="3843">
                  <c:v>23.09</c:v>
                </c:pt>
                <c:pt idx="3844">
                  <c:v>22.85</c:v>
                </c:pt>
                <c:pt idx="3845">
                  <c:v>22.31</c:v>
                </c:pt>
                <c:pt idx="3846">
                  <c:v>22.26</c:v>
                </c:pt>
                <c:pt idx="3847">
                  <c:v>22.51</c:v>
                </c:pt>
                <c:pt idx="3848">
                  <c:v>22.17</c:v>
                </c:pt>
                <c:pt idx="3849">
                  <c:v>22.41</c:v>
                </c:pt>
                <c:pt idx="3850">
                  <c:v>25.35</c:v>
                </c:pt>
                <c:pt idx="3851">
                  <c:v>25.49</c:v>
                </c:pt>
                <c:pt idx="3852">
                  <c:v>24.67</c:v>
                </c:pt>
                <c:pt idx="3853">
                  <c:v>25.02</c:v>
                </c:pt>
                <c:pt idx="3854">
                  <c:v>24.93</c:v>
                </c:pt>
                <c:pt idx="3855">
                  <c:v>24.83</c:v>
                </c:pt>
                <c:pt idx="3856">
                  <c:v>24.44</c:v>
                </c:pt>
                <c:pt idx="3857">
                  <c:v>22.65</c:v>
                </c:pt>
                <c:pt idx="3858">
                  <c:v>21.87</c:v>
                </c:pt>
                <c:pt idx="3859">
                  <c:v>22.33</c:v>
                </c:pt>
                <c:pt idx="3860">
                  <c:v>22.49</c:v>
                </c:pt>
                <c:pt idx="3861">
                  <c:v>22.5</c:v>
                </c:pt>
                <c:pt idx="3862">
                  <c:v>22.05</c:v>
                </c:pt>
                <c:pt idx="3863">
                  <c:v>20.7</c:v>
                </c:pt>
                <c:pt idx="3864">
                  <c:v>20.84</c:v>
                </c:pt>
                <c:pt idx="3865">
                  <c:v>20.73</c:v>
                </c:pt>
                <c:pt idx="3866">
                  <c:v>20.9</c:v>
                </c:pt>
                <c:pt idx="3867">
                  <c:v>20.2</c:v>
                </c:pt>
                <c:pt idx="3868">
                  <c:v>20.170000000000002</c:v>
                </c:pt>
                <c:pt idx="3869">
                  <c:v>19.850000000000001</c:v>
                </c:pt>
                <c:pt idx="3870">
                  <c:v>19.82</c:v>
                </c:pt>
                <c:pt idx="3871">
                  <c:v>18.98</c:v>
                </c:pt>
                <c:pt idx="3872">
                  <c:v>18.100000000000001</c:v>
                </c:pt>
                <c:pt idx="3873">
                  <c:v>19.170000000000002</c:v>
                </c:pt>
                <c:pt idx="3874">
                  <c:v>18.899999999999999</c:v>
                </c:pt>
                <c:pt idx="3875">
                  <c:v>19.03</c:v>
                </c:pt>
                <c:pt idx="3876">
                  <c:v>17.96</c:v>
                </c:pt>
                <c:pt idx="3877">
                  <c:v>19.989999999999998</c:v>
                </c:pt>
                <c:pt idx="3878">
                  <c:v>19.98</c:v>
                </c:pt>
                <c:pt idx="3879">
                  <c:v>17.39</c:v>
                </c:pt>
                <c:pt idx="3880">
                  <c:v>16.63</c:v>
                </c:pt>
                <c:pt idx="3881">
                  <c:v>17.04</c:v>
                </c:pt>
                <c:pt idx="3882">
                  <c:v>15.83</c:v>
                </c:pt>
                <c:pt idx="3883">
                  <c:v>15.85</c:v>
                </c:pt>
                <c:pt idx="3884">
                  <c:v>15.81</c:v>
                </c:pt>
                <c:pt idx="3885">
                  <c:v>15.56</c:v>
                </c:pt>
                <c:pt idx="3886">
                  <c:v>15.38</c:v>
                </c:pt>
                <c:pt idx="3887">
                  <c:v>15.39</c:v>
                </c:pt>
                <c:pt idx="3888">
                  <c:v>15.05</c:v>
                </c:pt>
                <c:pt idx="3889">
                  <c:v>15.7</c:v>
                </c:pt>
                <c:pt idx="3890">
                  <c:v>15.7</c:v>
                </c:pt>
                <c:pt idx="3891">
                  <c:v>15.69</c:v>
                </c:pt>
                <c:pt idx="3892">
                  <c:v>15.55</c:v>
                </c:pt>
                <c:pt idx="3893">
                  <c:v>15.17</c:v>
                </c:pt>
                <c:pt idx="3894">
                  <c:v>15.34</c:v>
                </c:pt>
                <c:pt idx="3895">
                  <c:v>15.49</c:v>
                </c:pt>
                <c:pt idx="3896">
                  <c:v>15.7</c:v>
                </c:pt>
                <c:pt idx="3897">
                  <c:v>15.71</c:v>
                </c:pt>
                <c:pt idx="3898">
                  <c:v>15.77</c:v>
                </c:pt>
                <c:pt idx="3899">
                  <c:v>15.87</c:v>
                </c:pt>
                <c:pt idx="3900">
                  <c:v>15.96</c:v>
                </c:pt>
                <c:pt idx="3901">
                  <c:v>15.58</c:v>
                </c:pt>
                <c:pt idx="3902">
                  <c:v>17.72</c:v>
                </c:pt>
                <c:pt idx="3903">
                  <c:v>17.829999999999998</c:v>
                </c:pt>
                <c:pt idx="3904">
                  <c:v>17.55</c:v>
                </c:pt>
                <c:pt idx="3905">
                  <c:v>17.600000000000001</c:v>
                </c:pt>
                <c:pt idx="3906">
                  <c:v>14.88</c:v>
                </c:pt>
                <c:pt idx="3907">
                  <c:v>15.27</c:v>
                </c:pt>
                <c:pt idx="3908">
                  <c:v>15.14</c:v>
                </c:pt>
                <c:pt idx="3909">
                  <c:v>15.14</c:v>
                </c:pt>
                <c:pt idx="3910">
                  <c:v>15.12</c:v>
                </c:pt>
                <c:pt idx="3911">
                  <c:v>14.91</c:v>
                </c:pt>
                <c:pt idx="3912">
                  <c:v>15.26</c:v>
                </c:pt>
                <c:pt idx="3913">
                  <c:v>15.08</c:v>
                </c:pt>
                <c:pt idx="3914">
                  <c:v>15.45</c:v>
                </c:pt>
                <c:pt idx="3915">
                  <c:v>15.63</c:v>
                </c:pt>
                <c:pt idx="3916">
                  <c:v>16.98</c:v>
                </c:pt>
                <c:pt idx="3917">
                  <c:v>16.850000000000001</c:v>
                </c:pt>
                <c:pt idx="3918">
                  <c:v>17.25</c:v>
                </c:pt>
                <c:pt idx="3919">
                  <c:v>17.27</c:v>
                </c:pt>
                <c:pt idx="3920">
                  <c:v>17.260000000000002</c:v>
                </c:pt>
                <c:pt idx="3921">
                  <c:v>17.55</c:v>
                </c:pt>
                <c:pt idx="3922">
                  <c:v>17.57</c:v>
                </c:pt>
                <c:pt idx="3923">
                  <c:v>17.57</c:v>
                </c:pt>
                <c:pt idx="3924">
                  <c:v>17.440000000000001</c:v>
                </c:pt>
                <c:pt idx="3925">
                  <c:v>17.23</c:v>
                </c:pt>
                <c:pt idx="3926">
                  <c:v>17.079999999999998</c:v>
                </c:pt>
                <c:pt idx="3927">
                  <c:v>18.05</c:v>
                </c:pt>
                <c:pt idx="3928">
                  <c:v>18.059999999999999</c:v>
                </c:pt>
                <c:pt idx="3929">
                  <c:v>17.98</c:v>
                </c:pt>
                <c:pt idx="3930">
                  <c:v>17.64</c:v>
                </c:pt>
                <c:pt idx="3931">
                  <c:v>17.61</c:v>
                </c:pt>
                <c:pt idx="3932">
                  <c:v>13.92</c:v>
                </c:pt>
                <c:pt idx="3933">
                  <c:v>13.63</c:v>
                </c:pt>
                <c:pt idx="3934">
                  <c:v>13.69</c:v>
                </c:pt>
                <c:pt idx="3935">
                  <c:v>13.55</c:v>
                </c:pt>
                <c:pt idx="3936">
                  <c:v>13.01</c:v>
                </c:pt>
                <c:pt idx="3937">
                  <c:v>13.25</c:v>
                </c:pt>
                <c:pt idx="3938">
                  <c:v>13.36</c:v>
                </c:pt>
                <c:pt idx="3939">
                  <c:v>13.84</c:v>
                </c:pt>
                <c:pt idx="3940">
                  <c:v>13.69</c:v>
                </c:pt>
                <c:pt idx="3941">
                  <c:v>13.54</c:v>
                </c:pt>
                <c:pt idx="3942">
                  <c:v>12.89</c:v>
                </c:pt>
                <c:pt idx="3943">
                  <c:v>13.76</c:v>
                </c:pt>
                <c:pt idx="3944">
                  <c:v>13.7</c:v>
                </c:pt>
                <c:pt idx="3945">
                  <c:v>12.45</c:v>
                </c:pt>
                <c:pt idx="3946">
                  <c:v>12.45</c:v>
                </c:pt>
                <c:pt idx="3947">
                  <c:v>12.09</c:v>
                </c:pt>
                <c:pt idx="3948">
                  <c:v>11.76</c:v>
                </c:pt>
                <c:pt idx="3949">
                  <c:v>11.74</c:v>
                </c:pt>
                <c:pt idx="3950">
                  <c:v>11.48</c:v>
                </c:pt>
                <c:pt idx="3951">
                  <c:v>11.31</c:v>
                </c:pt>
                <c:pt idx="3952">
                  <c:v>11.38</c:v>
                </c:pt>
                <c:pt idx="3953">
                  <c:v>12.59</c:v>
                </c:pt>
                <c:pt idx="3954">
                  <c:v>12.98</c:v>
                </c:pt>
                <c:pt idx="3955">
                  <c:v>12.99</c:v>
                </c:pt>
                <c:pt idx="3956">
                  <c:v>11.85</c:v>
                </c:pt>
                <c:pt idx="3957">
                  <c:v>11.67</c:v>
                </c:pt>
                <c:pt idx="3958">
                  <c:v>12.53</c:v>
                </c:pt>
                <c:pt idx="3959">
                  <c:v>12.56</c:v>
                </c:pt>
                <c:pt idx="3960">
                  <c:v>12.74</c:v>
                </c:pt>
                <c:pt idx="3961">
                  <c:v>12.77</c:v>
                </c:pt>
                <c:pt idx="3962">
                  <c:v>12.77</c:v>
                </c:pt>
                <c:pt idx="3963">
                  <c:v>13.45</c:v>
                </c:pt>
                <c:pt idx="3964">
                  <c:v>16.43</c:v>
                </c:pt>
                <c:pt idx="3965">
                  <c:v>17.309999999999999</c:v>
                </c:pt>
                <c:pt idx="3966">
                  <c:v>18.739999999999998</c:v>
                </c:pt>
                <c:pt idx="3967">
                  <c:v>19.45</c:v>
                </c:pt>
                <c:pt idx="3968">
                  <c:v>19.68</c:v>
                </c:pt>
                <c:pt idx="3969">
                  <c:v>20.03</c:v>
                </c:pt>
                <c:pt idx="3970">
                  <c:v>20.67</c:v>
                </c:pt>
                <c:pt idx="3971">
                  <c:v>20.54</c:v>
                </c:pt>
                <c:pt idx="3972">
                  <c:v>20.13</c:v>
                </c:pt>
                <c:pt idx="3973">
                  <c:v>20.63</c:v>
                </c:pt>
                <c:pt idx="3974">
                  <c:v>20.95</c:v>
                </c:pt>
                <c:pt idx="3975">
                  <c:v>20.79</c:v>
                </c:pt>
                <c:pt idx="3976">
                  <c:v>21.14</c:v>
                </c:pt>
                <c:pt idx="3977">
                  <c:v>21.47</c:v>
                </c:pt>
                <c:pt idx="3978">
                  <c:v>21.57</c:v>
                </c:pt>
                <c:pt idx="3979">
                  <c:v>21.53</c:v>
                </c:pt>
                <c:pt idx="3980">
                  <c:v>21.53</c:v>
                </c:pt>
                <c:pt idx="3981">
                  <c:v>21.55</c:v>
                </c:pt>
                <c:pt idx="3982">
                  <c:v>20.9</c:v>
                </c:pt>
                <c:pt idx="3983">
                  <c:v>20.9</c:v>
                </c:pt>
                <c:pt idx="3984">
                  <c:v>20.9</c:v>
                </c:pt>
                <c:pt idx="3985">
                  <c:v>20.68</c:v>
                </c:pt>
                <c:pt idx="3986">
                  <c:v>20.68</c:v>
                </c:pt>
                <c:pt idx="3987">
                  <c:v>20.63</c:v>
                </c:pt>
                <c:pt idx="3988">
                  <c:v>20.67</c:v>
                </c:pt>
                <c:pt idx="3989">
                  <c:v>20.13</c:v>
                </c:pt>
                <c:pt idx="3990">
                  <c:v>20.149999999999999</c:v>
                </c:pt>
                <c:pt idx="3991">
                  <c:v>20.05</c:v>
                </c:pt>
                <c:pt idx="3992">
                  <c:v>20.12</c:v>
                </c:pt>
                <c:pt idx="3993">
                  <c:v>20.18</c:v>
                </c:pt>
                <c:pt idx="3994">
                  <c:v>19.73</c:v>
                </c:pt>
                <c:pt idx="3995">
                  <c:v>17.100000000000001</c:v>
                </c:pt>
                <c:pt idx="3996">
                  <c:v>16.46</c:v>
                </c:pt>
                <c:pt idx="3997">
                  <c:v>12.54</c:v>
                </c:pt>
                <c:pt idx="3998">
                  <c:v>11.98</c:v>
                </c:pt>
                <c:pt idx="3999">
                  <c:v>11.98</c:v>
                </c:pt>
                <c:pt idx="4000">
                  <c:v>11.86</c:v>
                </c:pt>
                <c:pt idx="4001">
                  <c:v>11.58</c:v>
                </c:pt>
                <c:pt idx="4002">
                  <c:v>10.73</c:v>
                </c:pt>
                <c:pt idx="4003">
                  <c:v>11.43</c:v>
                </c:pt>
                <c:pt idx="4004">
                  <c:v>11.43</c:v>
                </c:pt>
                <c:pt idx="4005">
                  <c:v>9.92</c:v>
                </c:pt>
                <c:pt idx="4006">
                  <c:v>9.66</c:v>
                </c:pt>
                <c:pt idx="4007">
                  <c:v>9.8000000000000007</c:v>
                </c:pt>
                <c:pt idx="4008">
                  <c:v>9.2899999999999991</c:v>
                </c:pt>
                <c:pt idx="4009">
                  <c:v>8.61</c:v>
                </c:pt>
                <c:pt idx="4010">
                  <c:v>8.42</c:v>
                </c:pt>
                <c:pt idx="4011">
                  <c:v>8.3800000000000008</c:v>
                </c:pt>
                <c:pt idx="4012">
                  <c:v>9.17</c:v>
                </c:pt>
                <c:pt idx="4013">
                  <c:v>9.09</c:v>
                </c:pt>
                <c:pt idx="4014">
                  <c:v>9.14</c:v>
                </c:pt>
                <c:pt idx="4015">
                  <c:v>9.27</c:v>
                </c:pt>
                <c:pt idx="4016">
                  <c:v>11.09</c:v>
                </c:pt>
                <c:pt idx="4017">
                  <c:v>11.12</c:v>
                </c:pt>
                <c:pt idx="4018">
                  <c:v>11.59</c:v>
                </c:pt>
                <c:pt idx="4019">
                  <c:v>11.61</c:v>
                </c:pt>
                <c:pt idx="4020">
                  <c:v>11.51</c:v>
                </c:pt>
                <c:pt idx="4021">
                  <c:v>12.41</c:v>
                </c:pt>
                <c:pt idx="4022">
                  <c:v>12.83</c:v>
                </c:pt>
                <c:pt idx="4023">
                  <c:v>13.26</c:v>
                </c:pt>
                <c:pt idx="4024">
                  <c:v>13.37</c:v>
                </c:pt>
                <c:pt idx="4025">
                  <c:v>13.37</c:v>
                </c:pt>
                <c:pt idx="4026">
                  <c:v>13.3</c:v>
                </c:pt>
                <c:pt idx="4027">
                  <c:v>13.31</c:v>
                </c:pt>
                <c:pt idx="4028">
                  <c:v>13.14</c:v>
                </c:pt>
                <c:pt idx="4029">
                  <c:v>12.83</c:v>
                </c:pt>
                <c:pt idx="4030">
                  <c:v>12.95</c:v>
                </c:pt>
                <c:pt idx="4031">
                  <c:v>12.86</c:v>
                </c:pt>
                <c:pt idx="4032">
                  <c:v>12.22</c:v>
                </c:pt>
                <c:pt idx="4033">
                  <c:v>12.26</c:v>
                </c:pt>
                <c:pt idx="4034">
                  <c:v>12.65</c:v>
                </c:pt>
                <c:pt idx="4035">
                  <c:v>12.72</c:v>
                </c:pt>
                <c:pt idx="4036">
                  <c:v>12.78</c:v>
                </c:pt>
                <c:pt idx="4037">
                  <c:v>12.73</c:v>
                </c:pt>
                <c:pt idx="4038">
                  <c:v>13.08</c:v>
                </c:pt>
                <c:pt idx="4039">
                  <c:v>13.08</c:v>
                </c:pt>
                <c:pt idx="4040">
                  <c:v>13.05</c:v>
                </c:pt>
                <c:pt idx="4041">
                  <c:v>12.55</c:v>
                </c:pt>
                <c:pt idx="4042">
                  <c:v>12.35</c:v>
                </c:pt>
                <c:pt idx="4043">
                  <c:v>12.94</c:v>
                </c:pt>
                <c:pt idx="4044">
                  <c:v>12.93</c:v>
                </c:pt>
                <c:pt idx="4045">
                  <c:v>11.5</c:v>
                </c:pt>
                <c:pt idx="4046">
                  <c:v>11.64</c:v>
                </c:pt>
                <c:pt idx="4047">
                  <c:v>13.51</c:v>
                </c:pt>
                <c:pt idx="4048">
                  <c:v>13.62</c:v>
                </c:pt>
                <c:pt idx="4049">
                  <c:v>13.69</c:v>
                </c:pt>
                <c:pt idx="4050">
                  <c:v>13.07</c:v>
                </c:pt>
                <c:pt idx="4051">
                  <c:v>13.3</c:v>
                </c:pt>
                <c:pt idx="4052">
                  <c:v>12.96</c:v>
                </c:pt>
                <c:pt idx="4053">
                  <c:v>12.87</c:v>
                </c:pt>
                <c:pt idx="4054">
                  <c:v>12.88</c:v>
                </c:pt>
                <c:pt idx="4055">
                  <c:v>12.9</c:v>
                </c:pt>
                <c:pt idx="4056">
                  <c:v>12.9</c:v>
                </c:pt>
                <c:pt idx="4057">
                  <c:v>12.98</c:v>
                </c:pt>
                <c:pt idx="4058">
                  <c:v>12.71</c:v>
                </c:pt>
                <c:pt idx="4059">
                  <c:v>12.46</c:v>
                </c:pt>
                <c:pt idx="4060">
                  <c:v>12.37</c:v>
                </c:pt>
                <c:pt idx="4061">
                  <c:v>12.45</c:v>
                </c:pt>
                <c:pt idx="4062">
                  <c:v>13.42</c:v>
                </c:pt>
                <c:pt idx="4063">
                  <c:v>13.12</c:v>
                </c:pt>
                <c:pt idx="4064">
                  <c:v>13</c:v>
                </c:pt>
                <c:pt idx="4065">
                  <c:v>13.48</c:v>
                </c:pt>
                <c:pt idx="4066">
                  <c:v>14.12</c:v>
                </c:pt>
                <c:pt idx="4067">
                  <c:v>14</c:v>
                </c:pt>
                <c:pt idx="4068">
                  <c:v>14.03</c:v>
                </c:pt>
                <c:pt idx="4069">
                  <c:v>14.02</c:v>
                </c:pt>
                <c:pt idx="4070">
                  <c:v>14.28</c:v>
                </c:pt>
                <c:pt idx="4071">
                  <c:v>14.36</c:v>
                </c:pt>
                <c:pt idx="4072">
                  <c:v>14.11</c:v>
                </c:pt>
                <c:pt idx="4073">
                  <c:v>14.39</c:v>
                </c:pt>
                <c:pt idx="4074">
                  <c:v>14.45</c:v>
                </c:pt>
                <c:pt idx="4075">
                  <c:v>14.56</c:v>
                </c:pt>
                <c:pt idx="4076">
                  <c:v>12.2</c:v>
                </c:pt>
                <c:pt idx="4077">
                  <c:v>12.34</c:v>
                </c:pt>
                <c:pt idx="4078">
                  <c:v>12.42</c:v>
                </c:pt>
                <c:pt idx="4079">
                  <c:v>12.21</c:v>
                </c:pt>
                <c:pt idx="4080">
                  <c:v>11.51</c:v>
                </c:pt>
                <c:pt idx="4081">
                  <c:v>11.26</c:v>
                </c:pt>
                <c:pt idx="4082">
                  <c:v>11.39</c:v>
                </c:pt>
                <c:pt idx="4083">
                  <c:v>11.4</c:v>
                </c:pt>
                <c:pt idx="4084">
                  <c:v>11.81</c:v>
                </c:pt>
                <c:pt idx="4085">
                  <c:v>12.14</c:v>
                </c:pt>
                <c:pt idx="4086">
                  <c:v>12</c:v>
                </c:pt>
                <c:pt idx="4087">
                  <c:v>12.06</c:v>
                </c:pt>
                <c:pt idx="4088">
                  <c:v>12.19</c:v>
                </c:pt>
                <c:pt idx="4089">
                  <c:v>12.17</c:v>
                </c:pt>
                <c:pt idx="4090">
                  <c:v>12.13</c:v>
                </c:pt>
                <c:pt idx="4091">
                  <c:v>10.83</c:v>
                </c:pt>
                <c:pt idx="4092">
                  <c:v>10.7</c:v>
                </c:pt>
                <c:pt idx="4093">
                  <c:v>10.75</c:v>
                </c:pt>
                <c:pt idx="4094">
                  <c:v>10.27</c:v>
                </c:pt>
                <c:pt idx="4095">
                  <c:v>9.6</c:v>
                </c:pt>
                <c:pt idx="4096">
                  <c:v>9.39</c:v>
                </c:pt>
                <c:pt idx="4097">
                  <c:v>9.8000000000000007</c:v>
                </c:pt>
                <c:pt idx="4098">
                  <c:v>9.9600000000000009</c:v>
                </c:pt>
                <c:pt idx="4099">
                  <c:v>9.9</c:v>
                </c:pt>
                <c:pt idx="4100">
                  <c:v>9.84</c:v>
                </c:pt>
                <c:pt idx="4101">
                  <c:v>9.7100000000000009</c:v>
                </c:pt>
                <c:pt idx="4102">
                  <c:v>10.029999999999999</c:v>
                </c:pt>
                <c:pt idx="4103">
                  <c:v>9.91</c:v>
                </c:pt>
                <c:pt idx="4104">
                  <c:v>10</c:v>
                </c:pt>
                <c:pt idx="4105">
                  <c:v>10.32</c:v>
                </c:pt>
                <c:pt idx="4106">
                  <c:v>10.17</c:v>
                </c:pt>
                <c:pt idx="4107">
                  <c:v>10.29</c:v>
                </c:pt>
                <c:pt idx="4108">
                  <c:v>10.36</c:v>
                </c:pt>
                <c:pt idx="4109">
                  <c:v>10.43</c:v>
                </c:pt>
                <c:pt idx="4110">
                  <c:v>10.79</c:v>
                </c:pt>
                <c:pt idx="4111">
                  <c:v>10.68</c:v>
                </c:pt>
                <c:pt idx="4112">
                  <c:v>10.67</c:v>
                </c:pt>
                <c:pt idx="4113">
                  <c:v>10.7</c:v>
                </c:pt>
                <c:pt idx="4114">
                  <c:v>10.36</c:v>
                </c:pt>
                <c:pt idx="4115">
                  <c:v>12.13</c:v>
                </c:pt>
                <c:pt idx="4116">
                  <c:v>12.1</c:v>
                </c:pt>
                <c:pt idx="4117">
                  <c:v>11.98</c:v>
                </c:pt>
                <c:pt idx="4118">
                  <c:v>12.76</c:v>
                </c:pt>
                <c:pt idx="4119">
                  <c:v>12.82</c:v>
                </c:pt>
                <c:pt idx="4120">
                  <c:v>12.83</c:v>
                </c:pt>
                <c:pt idx="4121">
                  <c:v>13.13</c:v>
                </c:pt>
                <c:pt idx="4122">
                  <c:v>13.1</c:v>
                </c:pt>
                <c:pt idx="4123">
                  <c:v>13.74</c:v>
                </c:pt>
                <c:pt idx="4124">
                  <c:v>13.72</c:v>
                </c:pt>
                <c:pt idx="4125">
                  <c:v>13.89</c:v>
                </c:pt>
                <c:pt idx="4126">
                  <c:v>13.46</c:v>
                </c:pt>
                <c:pt idx="4127">
                  <c:v>13.5</c:v>
                </c:pt>
                <c:pt idx="4128">
                  <c:v>13.27</c:v>
                </c:pt>
                <c:pt idx="4129">
                  <c:v>13.33</c:v>
                </c:pt>
                <c:pt idx="4130">
                  <c:v>13.26</c:v>
                </c:pt>
                <c:pt idx="4131">
                  <c:v>13.1</c:v>
                </c:pt>
                <c:pt idx="4132">
                  <c:v>13.96</c:v>
                </c:pt>
                <c:pt idx="4133">
                  <c:v>13.73</c:v>
                </c:pt>
                <c:pt idx="4134">
                  <c:v>13.46</c:v>
                </c:pt>
                <c:pt idx="4135">
                  <c:v>13.45</c:v>
                </c:pt>
                <c:pt idx="4136">
                  <c:v>13.37</c:v>
                </c:pt>
                <c:pt idx="4137">
                  <c:v>13.54</c:v>
                </c:pt>
                <c:pt idx="4138">
                  <c:v>13.46</c:v>
                </c:pt>
                <c:pt idx="4139">
                  <c:v>13.21</c:v>
                </c:pt>
                <c:pt idx="4140">
                  <c:v>14.14</c:v>
                </c:pt>
                <c:pt idx="4141">
                  <c:v>14.27</c:v>
                </c:pt>
                <c:pt idx="4142">
                  <c:v>14</c:v>
                </c:pt>
                <c:pt idx="4143">
                  <c:v>13.93</c:v>
                </c:pt>
                <c:pt idx="4144">
                  <c:v>12.84</c:v>
                </c:pt>
                <c:pt idx="4145">
                  <c:v>12.84</c:v>
                </c:pt>
                <c:pt idx="4146">
                  <c:v>12.82</c:v>
                </c:pt>
                <c:pt idx="4147">
                  <c:v>11.72</c:v>
                </c:pt>
                <c:pt idx="4148">
                  <c:v>11.71</c:v>
                </c:pt>
                <c:pt idx="4149">
                  <c:v>11.83</c:v>
                </c:pt>
                <c:pt idx="4150">
                  <c:v>11.24</c:v>
                </c:pt>
                <c:pt idx="4151">
                  <c:v>11.42</c:v>
                </c:pt>
                <c:pt idx="4152">
                  <c:v>9.7799999999999994</c:v>
                </c:pt>
                <c:pt idx="4153">
                  <c:v>10.02</c:v>
                </c:pt>
                <c:pt idx="4154">
                  <c:v>10.039999999999999</c:v>
                </c:pt>
                <c:pt idx="4155">
                  <c:v>10.1</c:v>
                </c:pt>
                <c:pt idx="4156">
                  <c:v>9.1</c:v>
                </c:pt>
                <c:pt idx="4157">
                  <c:v>9.01</c:v>
                </c:pt>
                <c:pt idx="4158">
                  <c:v>9.0399999999999991</c:v>
                </c:pt>
                <c:pt idx="4159">
                  <c:v>9.0500000000000007</c:v>
                </c:pt>
                <c:pt idx="4160">
                  <c:v>9.08</c:v>
                </c:pt>
                <c:pt idx="4161">
                  <c:v>8.61</c:v>
                </c:pt>
                <c:pt idx="4162">
                  <c:v>8.7100000000000009</c:v>
                </c:pt>
                <c:pt idx="4163">
                  <c:v>8.52</c:v>
                </c:pt>
                <c:pt idx="4164">
                  <c:v>8.9600000000000009</c:v>
                </c:pt>
                <c:pt idx="4165">
                  <c:v>8.9700000000000006</c:v>
                </c:pt>
                <c:pt idx="4166">
                  <c:v>8.92</c:v>
                </c:pt>
                <c:pt idx="4167">
                  <c:v>8.48</c:v>
                </c:pt>
                <c:pt idx="4168">
                  <c:v>8.4</c:v>
                </c:pt>
                <c:pt idx="4169">
                  <c:v>8.4</c:v>
                </c:pt>
                <c:pt idx="4170">
                  <c:v>8.4</c:v>
                </c:pt>
                <c:pt idx="4171">
                  <c:v>7.1</c:v>
                </c:pt>
                <c:pt idx="4172">
                  <c:v>6.98</c:v>
                </c:pt>
                <c:pt idx="4173">
                  <c:v>6.99</c:v>
                </c:pt>
                <c:pt idx="4174">
                  <c:v>6.99</c:v>
                </c:pt>
                <c:pt idx="4175">
                  <c:v>6.71</c:v>
                </c:pt>
                <c:pt idx="4176">
                  <c:v>8.15</c:v>
                </c:pt>
                <c:pt idx="4177">
                  <c:v>8.1999999999999993</c:v>
                </c:pt>
                <c:pt idx="4178">
                  <c:v>8.2200000000000006</c:v>
                </c:pt>
                <c:pt idx="4179">
                  <c:v>8.41</c:v>
                </c:pt>
                <c:pt idx="4180">
                  <c:v>8.4600000000000009</c:v>
                </c:pt>
                <c:pt idx="4181">
                  <c:v>8.31</c:v>
                </c:pt>
                <c:pt idx="4182">
                  <c:v>8.85</c:v>
                </c:pt>
                <c:pt idx="4183">
                  <c:v>8.7200000000000006</c:v>
                </c:pt>
                <c:pt idx="4184">
                  <c:v>8.89</c:v>
                </c:pt>
                <c:pt idx="4185">
                  <c:v>8.36</c:v>
                </c:pt>
                <c:pt idx="4186">
                  <c:v>8.77</c:v>
                </c:pt>
                <c:pt idx="4187">
                  <c:v>8.8000000000000007</c:v>
                </c:pt>
                <c:pt idx="4188">
                  <c:v>8.5</c:v>
                </c:pt>
                <c:pt idx="4189">
                  <c:v>8.81</c:v>
                </c:pt>
                <c:pt idx="4190">
                  <c:v>8.5399999999999991</c:v>
                </c:pt>
                <c:pt idx="4191">
                  <c:v>9.77</c:v>
                </c:pt>
                <c:pt idx="4192">
                  <c:v>9.77</c:v>
                </c:pt>
                <c:pt idx="4193">
                  <c:v>9.8000000000000007</c:v>
                </c:pt>
                <c:pt idx="4194">
                  <c:v>9.8000000000000007</c:v>
                </c:pt>
                <c:pt idx="4195">
                  <c:v>9.81</c:v>
                </c:pt>
                <c:pt idx="4196">
                  <c:v>9.6999999999999993</c:v>
                </c:pt>
                <c:pt idx="4197">
                  <c:v>9.61</c:v>
                </c:pt>
                <c:pt idx="4198">
                  <c:v>9.66</c:v>
                </c:pt>
                <c:pt idx="4199">
                  <c:v>9.6199999999999992</c:v>
                </c:pt>
                <c:pt idx="4200">
                  <c:v>9.85</c:v>
                </c:pt>
                <c:pt idx="4201">
                  <c:v>10.08</c:v>
                </c:pt>
                <c:pt idx="4202">
                  <c:v>10.06</c:v>
                </c:pt>
                <c:pt idx="4203">
                  <c:v>10.06</c:v>
                </c:pt>
                <c:pt idx="4204">
                  <c:v>10.23</c:v>
                </c:pt>
                <c:pt idx="4205">
                  <c:v>9.6999999999999993</c:v>
                </c:pt>
                <c:pt idx="4206">
                  <c:v>9.67</c:v>
                </c:pt>
                <c:pt idx="4207">
                  <c:v>9.77</c:v>
                </c:pt>
                <c:pt idx="4208">
                  <c:v>9.6199999999999992</c:v>
                </c:pt>
                <c:pt idx="4209">
                  <c:v>9.6199999999999992</c:v>
                </c:pt>
                <c:pt idx="4210">
                  <c:v>9.64</c:v>
                </c:pt>
                <c:pt idx="4211">
                  <c:v>9.2100000000000009</c:v>
                </c:pt>
                <c:pt idx="4212">
                  <c:v>9.75</c:v>
                </c:pt>
                <c:pt idx="4213">
                  <c:v>9.56</c:v>
                </c:pt>
                <c:pt idx="4214">
                  <c:v>9.4600000000000009</c:v>
                </c:pt>
                <c:pt idx="4215">
                  <c:v>9.07</c:v>
                </c:pt>
                <c:pt idx="4216">
                  <c:v>8.8800000000000008</c:v>
                </c:pt>
                <c:pt idx="4217">
                  <c:v>8.86</c:v>
                </c:pt>
                <c:pt idx="4218">
                  <c:v>8.7100000000000009</c:v>
                </c:pt>
                <c:pt idx="4219">
                  <c:v>8.6</c:v>
                </c:pt>
                <c:pt idx="4220">
                  <c:v>7.55</c:v>
                </c:pt>
                <c:pt idx="4221">
                  <c:v>7.55</c:v>
                </c:pt>
                <c:pt idx="4222">
                  <c:v>7.72</c:v>
                </c:pt>
                <c:pt idx="4223">
                  <c:v>7.73</c:v>
                </c:pt>
                <c:pt idx="4224">
                  <c:v>7.91</c:v>
                </c:pt>
                <c:pt idx="4225">
                  <c:v>8.34</c:v>
                </c:pt>
                <c:pt idx="4226">
                  <c:v>8.24</c:v>
                </c:pt>
                <c:pt idx="4227">
                  <c:v>8.2899999999999991</c:v>
                </c:pt>
                <c:pt idx="4228">
                  <c:v>8.27</c:v>
                </c:pt>
                <c:pt idx="4229">
                  <c:v>8.11</c:v>
                </c:pt>
                <c:pt idx="4230">
                  <c:v>7.69</c:v>
                </c:pt>
                <c:pt idx="4231">
                  <c:v>7.7</c:v>
                </c:pt>
                <c:pt idx="4232">
                  <c:v>7.85</c:v>
                </c:pt>
                <c:pt idx="4233">
                  <c:v>7.75</c:v>
                </c:pt>
                <c:pt idx="4234">
                  <c:v>6.88</c:v>
                </c:pt>
                <c:pt idx="4235">
                  <c:v>6.98</c:v>
                </c:pt>
                <c:pt idx="4236">
                  <c:v>6.95</c:v>
                </c:pt>
                <c:pt idx="4237">
                  <c:v>6.96</c:v>
                </c:pt>
                <c:pt idx="4238">
                  <c:v>6.96</c:v>
                </c:pt>
                <c:pt idx="4239">
                  <c:v>6.96</c:v>
                </c:pt>
                <c:pt idx="4240">
                  <c:v>8.0500000000000007</c:v>
                </c:pt>
                <c:pt idx="4241">
                  <c:v>8</c:v>
                </c:pt>
                <c:pt idx="4242">
                  <c:v>8</c:v>
                </c:pt>
                <c:pt idx="4243">
                  <c:v>8.2899999999999991</c:v>
                </c:pt>
                <c:pt idx="4244">
                  <c:v>8.5</c:v>
                </c:pt>
                <c:pt idx="4245">
                  <c:v>9.61</c:v>
                </c:pt>
                <c:pt idx="4246">
                  <c:v>9.41</c:v>
                </c:pt>
                <c:pt idx="4247">
                  <c:v>9.77</c:v>
                </c:pt>
                <c:pt idx="4248">
                  <c:v>9.7200000000000006</c:v>
                </c:pt>
                <c:pt idx="4249">
                  <c:v>9.8000000000000007</c:v>
                </c:pt>
                <c:pt idx="4250">
                  <c:v>10.79</c:v>
                </c:pt>
                <c:pt idx="4251">
                  <c:v>10.78</c:v>
                </c:pt>
                <c:pt idx="4252">
                  <c:v>10.83</c:v>
                </c:pt>
                <c:pt idx="4253">
                  <c:v>10.76</c:v>
                </c:pt>
                <c:pt idx="4254">
                  <c:v>10.95</c:v>
                </c:pt>
                <c:pt idx="4255">
                  <c:v>11.79</c:v>
                </c:pt>
                <c:pt idx="4256">
                  <c:v>11.28</c:v>
                </c:pt>
                <c:pt idx="4257">
                  <c:v>11.65</c:v>
                </c:pt>
                <c:pt idx="4258">
                  <c:v>12.33</c:v>
                </c:pt>
                <c:pt idx="4259">
                  <c:v>12.36</c:v>
                </c:pt>
                <c:pt idx="4260">
                  <c:v>12.77</c:v>
                </c:pt>
                <c:pt idx="4261">
                  <c:v>12.77</c:v>
                </c:pt>
                <c:pt idx="4262">
                  <c:v>12.75</c:v>
                </c:pt>
                <c:pt idx="4263">
                  <c:v>12.86</c:v>
                </c:pt>
                <c:pt idx="4264">
                  <c:v>12.9</c:v>
                </c:pt>
                <c:pt idx="4265">
                  <c:v>13.55</c:v>
                </c:pt>
                <c:pt idx="4266">
                  <c:v>13.57</c:v>
                </c:pt>
                <c:pt idx="4267">
                  <c:v>13.75</c:v>
                </c:pt>
                <c:pt idx="4268">
                  <c:v>13.74</c:v>
                </c:pt>
                <c:pt idx="4269">
                  <c:v>13.75</c:v>
                </c:pt>
                <c:pt idx="4270">
                  <c:v>13.27</c:v>
                </c:pt>
                <c:pt idx="4271">
                  <c:v>13.41</c:v>
                </c:pt>
                <c:pt idx="4272">
                  <c:v>13.61</c:v>
                </c:pt>
                <c:pt idx="4273">
                  <c:v>13.02</c:v>
                </c:pt>
                <c:pt idx="4274">
                  <c:v>12.87</c:v>
                </c:pt>
                <c:pt idx="4275">
                  <c:v>12.14</c:v>
                </c:pt>
                <c:pt idx="4276">
                  <c:v>12.19</c:v>
                </c:pt>
                <c:pt idx="4277">
                  <c:v>11.87</c:v>
                </c:pt>
                <c:pt idx="4278">
                  <c:v>11.85</c:v>
                </c:pt>
                <c:pt idx="4279">
                  <c:v>11.82</c:v>
                </c:pt>
                <c:pt idx="4280">
                  <c:v>10.95</c:v>
                </c:pt>
                <c:pt idx="4281">
                  <c:v>11.59</c:v>
                </c:pt>
                <c:pt idx="4282">
                  <c:v>11.56</c:v>
                </c:pt>
                <c:pt idx="4283">
                  <c:v>11.37</c:v>
                </c:pt>
                <c:pt idx="4284">
                  <c:v>11.33</c:v>
                </c:pt>
                <c:pt idx="4285">
                  <c:v>11.06</c:v>
                </c:pt>
                <c:pt idx="4286">
                  <c:v>11.31</c:v>
                </c:pt>
                <c:pt idx="4287">
                  <c:v>10.87</c:v>
                </c:pt>
                <c:pt idx="4288">
                  <c:v>10.36</c:v>
                </c:pt>
                <c:pt idx="4289">
                  <c:v>10.39</c:v>
                </c:pt>
                <c:pt idx="4290">
                  <c:v>10.09</c:v>
                </c:pt>
                <c:pt idx="4291">
                  <c:v>10.8</c:v>
                </c:pt>
                <c:pt idx="4292">
                  <c:v>12.42</c:v>
                </c:pt>
                <c:pt idx="4293">
                  <c:v>12.87</c:v>
                </c:pt>
                <c:pt idx="4294">
                  <c:v>12.17</c:v>
                </c:pt>
                <c:pt idx="4295">
                  <c:v>12.16</c:v>
                </c:pt>
                <c:pt idx="4296">
                  <c:v>11.71</c:v>
                </c:pt>
                <c:pt idx="4297">
                  <c:v>12.09</c:v>
                </c:pt>
                <c:pt idx="4298">
                  <c:v>12.15</c:v>
                </c:pt>
                <c:pt idx="4299">
                  <c:v>12.51</c:v>
                </c:pt>
                <c:pt idx="4300">
                  <c:v>12.38</c:v>
                </c:pt>
                <c:pt idx="4301">
                  <c:v>12.26</c:v>
                </c:pt>
                <c:pt idx="4302">
                  <c:v>12.32</c:v>
                </c:pt>
                <c:pt idx="4303">
                  <c:v>12.26</c:v>
                </c:pt>
                <c:pt idx="4304">
                  <c:v>12.32</c:v>
                </c:pt>
                <c:pt idx="4305">
                  <c:v>12.44</c:v>
                </c:pt>
                <c:pt idx="4306">
                  <c:v>12.99</c:v>
                </c:pt>
                <c:pt idx="4307">
                  <c:v>13.06</c:v>
                </c:pt>
                <c:pt idx="4308">
                  <c:v>12.99</c:v>
                </c:pt>
                <c:pt idx="4309">
                  <c:v>12.91</c:v>
                </c:pt>
                <c:pt idx="4310">
                  <c:v>13.07</c:v>
                </c:pt>
                <c:pt idx="4311">
                  <c:v>13.38</c:v>
                </c:pt>
                <c:pt idx="4312">
                  <c:v>13.55</c:v>
                </c:pt>
                <c:pt idx="4313">
                  <c:v>13.87</c:v>
                </c:pt>
                <c:pt idx="4314">
                  <c:v>13.7</c:v>
                </c:pt>
                <c:pt idx="4315">
                  <c:v>13.47</c:v>
                </c:pt>
                <c:pt idx="4316">
                  <c:v>13.46</c:v>
                </c:pt>
                <c:pt idx="4317">
                  <c:v>13.44</c:v>
                </c:pt>
                <c:pt idx="4318">
                  <c:v>13.73</c:v>
                </c:pt>
                <c:pt idx="4319">
                  <c:v>14.16</c:v>
                </c:pt>
                <c:pt idx="4320">
                  <c:v>13.72</c:v>
                </c:pt>
                <c:pt idx="4321">
                  <c:v>12.63</c:v>
                </c:pt>
                <c:pt idx="4322">
                  <c:v>11.89</c:v>
                </c:pt>
                <c:pt idx="4323">
                  <c:v>11.99</c:v>
                </c:pt>
                <c:pt idx="4324">
                  <c:v>12.08</c:v>
                </c:pt>
                <c:pt idx="4325">
                  <c:v>12.09</c:v>
                </c:pt>
                <c:pt idx="4326">
                  <c:v>11.82</c:v>
                </c:pt>
                <c:pt idx="4327">
                  <c:v>13.71</c:v>
                </c:pt>
                <c:pt idx="4328">
                  <c:v>15.11</c:v>
                </c:pt>
                <c:pt idx="4329">
                  <c:v>15.84</c:v>
                </c:pt>
                <c:pt idx="4330">
                  <c:v>15.85</c:v>
                </c:pt>
                <c:pt idx="4331">
                  <c:v>16.559999999999999</c:v>
                </c:pt>
                <c:pt idx="4332">
                  <c:v>16.600000000000001</c:v>
                </c:pt>
                <c:pt idx="4333">
                  <c:v>16.59</c:v>
                </c:pt>
                <c:pt idx="4334">
                  <c:v>16.489999999999998</c:v>
                </c:pt>
                <c:pt idx="4335">
                  <c:v>16.149999999999999</c:v>
                </c:pt>
                <c:pt idx="4336">
                  <c:v>16.149999999999999</c:v>
                </c:pt>
                <c:pt idx="4337">
                  <c:v>16.97</c:v>
                </c:pt>
                <c:pt idx="4338">
                  <c:v>17.149999999999999</c:v>
                </c:pt>
                <c:pt idx="4339">
                  <c:v>16.77</c:v>
                </c:pt>
                <c:pt idx="4340">
                  <c:v>16.57</c:v>
                </c:pt>
                <c:pt idx="4341">
                  <c:v>16.510000000000002</c:v>
                </c:pt>
                <c:pt idx="4342">
                  <c:v>16.14</c:v>
                </c:pt>
                <c:pt idx="4343">
                  <c:v>16.11</c:v>
                </c:pt>
                <c:pt idx="4344">
                  <c:v>16.07</c:v>
                </c:pt>
                <c:pt idx="4345">
                  <c:v>16.03</c:v>
                </c:pt>
                <c:pt idx="4346">
                  <c:v>16.02</c:v>
                </c:pt>
                <c:pt idx="4347">
                  <c:v>15.76</c:v>
                </c:pt>
                <c:pt idx="4348">
                  <c:v>15.36</c:v>
                </c:pt>
                <c:pt idx="4349">
                  <c:v>15.2</c:v>
                </c:pt>
                <c:pt idx="4350">
                  <c:v>15.23</c:v>
                </c:pt>
                <c:pt idx="4351">
                  <c:v>15.38</c:v>
                </c:pt>
                <c:pt idx="4352">
                  <c:v>15.28</c:v>
                </c:pt>
                <c:pt idx="4353">
                  <c:v>15.86</c:v>
                </c:pt>
                <c:pt idx="4354">
                  <c:v>15.96</c:v>
                </c:pt>
                <c:pt idx="4355">
                  <c:v>16.14</c:v>
                </c:pt>
                <c:pt idx="4356">
                  <c:v>14.53</c:v>
                </c:pt>
                <c:pt idx="4357">
                  <c:v>12.75</c:v>
                </c:pt>
                <c:pt idx="4358">
                  <c:v>11.35</c:v>
                </c:pt>
                <c:pt idx="4359">
                  <c:v>11.49</c:v>
                </c:pt>
                <c:pt idx="4360">
                  <c:v>10.86</c:v>
                </c:pt>
                <c:pt idx="4361">
                  <c:v>10.88</c:v>
                </c:pt>
                <c:pt idx="4362">
                  <c:v>11.6</c:v>
                </c:pt>
                <c:pt idx="4363">
                  <c:v>12.71</c:v>
                </c:pt>
                <c:pt idx="4364">
                  <c:v>12.76</c:v>
                </c:pt>
                <c:pt idx="4365">
                  <c:v>12.87</c:v>
                </c:pt>
                <c:pt idx="4366">
                  <c:v>12.19</c:v>
                </c:pt>
                <c:pt idx="4367">
                  <c:v>12.91</c:v>
                </c:pt>
                <c:pt idx="4368">
                  <c:v>13.25</c:v>
                </c:pt>
                <c:pt idx="4369">
                  <c:v>13.46</c:v>
                </c:pt>
                <c:pt idx="4370">
                  <c:v>13.61</c:v>
                </c:pt>
                <c:pt idx="4371">
                  <c:v>13.65</c:v>
                </c:pt>
                <c:pt idx="4372">
                  <c:v>13.77</c:v>
                </c:pt>
                <c:pt idx="4373">
                  <c:v>13.84</c:v>
                </c:pt>
                <c:pt idx="4374">
                  <c:v>13.82</c:v>
                </c:pt>
                <c:pt idx="4375">
                  <c:v>13.77</c:v>
                </c:pt>
                <c:pt idx="4376">
                  <c:v>13.92</c:v>
                </c:pt>
                <c:pt idx="4377">
                  <c:v>13.95</c:v>
                </c:pt>
                <c:pt idx="4378">
                  <c:v>14.15</c:v>
                </c:pt>
                <c:pt idx="4379">
                  <c:v>13.87</c:v>
                </c:pt>
                <c:pt idx="4380">
                  <c:v>13.57</c:v>
                </c:pt>
                <c:pt idx="4381">
                  <c:v>13.61</c:v>
                </c:pt>
                <c:pt idx="4382">
                  <c:v>12.73</c:v>
                </c:pt>
                <c:pt idx="4383">
                  <c:v>12.63</c:v>
                </c:pt>
                <c:pt idx="4384">
                  <c:v>12.66</c:v>
                </c:pt>
                <c:pt idx="4385">
                  <c:v>12.72</c:v>
                </c:pt>
                <c:pt idx="4386">
                  <c:v>12.52</c:v>
                </c:pt>
                <c:pt idx="4387">
                  <c:v>12.27</c:v>
                </c:pt>
                <c:pt idx="4388">
                  <c:v>12.18</c:v>
                </c:pt>
                <c:pt idx="4389">
                  <c:v>12.15</c:v>
                </c:pt>
                <c:pt idx="4390">
                  <c:v>12.2</c:v>
                </c:pt>
                <c:pt idx="4391">
                  <c:v>11.97</c:v>
                </c:pt>
                <c:pt idx="4392">
                  <c:v>11.4</c:v>
                </c:pt>
                <c:pt idx="4393">
                  <c:v>11.55</c:v>
                </c:pt>
                <c:pt idx="4394">
                  <c:v>11.48</c:v>
                </c:pt>
                <c:pt idx="4395">
                  <c:v>11.51</c:v>
                </c:pt>
                <c:pt idx="4396">
                  <c:v>10.9</c:v>
                </c:pt>
                <c:pt idx="4397">
                  <c:v>11.48</c:v>
                </c:pt>
                <c:pt idx="4398">
                  <c:v>11.47</c:v>
                </c:pt>
                <c:pt idx="4399">
                  <c:v>11.9</c:v>
                </c:pt>
                <c:pt idx="4400">
                  <c:v>13.59</c:v>
                </c:pt>
                <c:pt idx="4401">
                  <c:v>13.39</c:v>
                </c:pt>
                <c:pt idx="4402">
                  <c:v>13.91</c:v>
                </c:pt>
                <c:pt idx="4403">
                  <c:v>13.94</c:v>
                </c:pt>
                <c:pt idx="4404">
                  <c:v>13.93</c:v>
                </c:pt>
                <c:pt idx="4405">
                  <c:v>13.75</c:v>
                </c:pt>
                <c:pt idx="4406">
                  <c:v>13.76</c:v>
                </c:pt>
                <c:pt idx="4407">
                  <c:v>13.7</c:v>
                </c:pt>
                <c:pt idx="4408">
                  <c:v>13.83</c:v>
                </c:pt>
                <c:pt idx="4409">
                  <c:v>13.89</c:v>
                </c:pt>
                <c:pt idx="4410">
                  <c:v>13.97</c:v>
                </c:pt>
                <c:pt idx="4411">
                  <c:v>13.75</c:v>
                </c:pt>
                <c:pt idx="4412">
                  <c:v>13.96</c:v>
                </c:pt>
                <c:pt idx="4413">
                  <c:v>13.99</c:v>
                </c:pt>
                <c:pt idx="4414">
                  <c:v>14.69</c:v>
                </c:pt>
                <c:pt idx="4415">
                  <c:v>14.68</c:v>
                </c:pt>
                <c:pt idx="4416">
                  <c:v>14.95</c:v>
                </c:pt>
                <c:pt idx="4417">
                  <c:v>15.02</c:v>
                </c:pt>
                <c:pt idx="4418">
                  <c:v>15.01</c:v>
                </c:pt>
                <c:pt idx="4419">
                  <c:v>14.99</c:v>
                </c:pt>
                <c:pt idx="4420">
                  <c:v>14.47</c:v>
                </c:pt>
                <c:pt idx="4421">
                  <c:v>14.05</c:v>
                </c:pt>
                <c:pt idx="4422">
                  <c:v>13.88</c:v>
                </c:pt>
                <c:pt idx="4423">
                  <c:v>13.72</c:v>
                </c:pt>
                <c:pt idx="4424">
                  <c:v>13.82</c:v>
                </c:pt>
                <c:pt idx="4425">
                  <c:v>13.3</c:v>
                </c:pt>
                <c:pt idx="4426">
                  <c:v>12.51</c:v>
                </c:pt>
                <c:pt idx="4427">
                  <c:v>13.03</c:v>
                </c:pt>
                <c:pt idx="4428">
                  <c:v>12.69</c:v>
                </c:pt>
                <c:pt idx="4429">
                  <c:v>10.69</c:v>
                </c:pt>
                <c:pt idx="4430">
                  <c:v>10.69</c:v>
                </c:pt>
                <c:pt idx="4431">
                  <c:v>10.69</c:v>
                </c:pt>
                <c:pt idx="4432">
                  <c:v>10.69</c:v>
                </c:pt>
                <c:pt idx="4433">
                  <c:v>10.76</c:v>
                </c:pt>
                <c:pt idx="4434">
                  <c:v>10.220000000000001</c:v>
                </c:pt>
                <c:pt idx="4435">
                  <c:v>10.220000000000001</c:v>
                </c:pt>
                <c:pt idx="4436">
                  <c:v>10.220000000000001</c:v>
                </c:pt>
                <c:pt idx="4437">
                  <c:v>10.24</c:v>
                </c:pt>
                <c:pt idx="4438">
                  <c:v>10.45</c:v>
                </c:pt>
                <c:pt idx="4439">
                  <c:v>10.97</c:v>
                </c:pt>
                <c:pt idx="4440">
                  <c:v>10.93</c:v>
                </c:pt>
                <c:pt idx="4441">
                  <c:v>10.84</c:v>
                </c:pt>
                <c:pt idx="4442">
                  <c:v>10.64</c:v>
                </c:pt>
                <c:pt idx="4443">
                  <c:v>10.8</c:v>
                </c:pt>
                <c:pt idx="4444">
                  <c:v>10.72</c:v>
                </c:pt>
                <c:pt idx="4445">
                  <c:v>10.78</c:v>
                </c:pt>
                <c:pt idx="4446">
                  <c:v>11.31</c:v>
                </c:pt>
                <c:pt idx="4447">
                  <c:v>11.03</c:v>
                </c:pt>
                <c:pt idx="4448">
                  <c:v>10.66</c:v>
                </c:pt>
                <c:pt idx="4449">
                  <c:v>10.66</c:v>
                </c:pt>
                <c:pt idx="4450">
                  <c:v>10.29</c:v>
                </c:pt>
                <c:pt idx="4451">
                  <c:v>10.52</c:v>
                </c:pt>
                <c:pt idx="4452">
                  <c:v>10.66</c:v>
                </c:pt>
                <c:pt idx="4453">
                  <c:v>10.64</c:v>
                </c:pt>
                <c:pt idx="4454">
                  <c:v>10.82</c:v>
                </c:pt>
                <c:pt idx="4455">
                  <c:v>10.92</c:v>
                </c:pt>
                <c:pt idx="4456">
                  <c:v>11.18</c:v>
                </c:pt>
                <c:pt idx="4457">
                  <c:v>11.15</c:v>
                </c:pt>
                <c:pt idx="4458">
                  <c:v>10.98</c:v>
                </c:pt>
                <c:pt idx="4459">
                  <c:v>11.92</c:v>
                </c:pt>
                <c:pt idx="4460">
                  <c:v>11.92</c:v>
                </c:pt>
                <c:pt idx="4461">
                  <c:v>10.89</c:v>
                </c:pt>
                <c:pt idx="4462">
                  <c:v>11.22</c:v>
                </c:pt>
                <c:pt idx="4463">
                  <c:v>11.42</c:v>
                </c:pt>
                <c:pt idx="4464">
                  <c:v>11.39</c:v>
                </c:pt>
                <c:pt idx="4465">
                  <c:v>11.21</c:v>
                </c:pt>
                <c:pt idx="4466">
                  <c:v>11.19</c:v>
                </c:pt>
                <c:pt idx="4467">
                  <c:v>11.94</c:v>
                </c:pt>
                <c:pt idx="4468">
                  <c:v>11.7</c:v>
                </c:pt>
                <c:pt idx="4469">
                  <c:v>11.98</c:v>
                </c:pt>
                <c:pt idx="4470">
                  <c:v>11.92</c:v>
                </c:pt>
                <c:pt idx="4471">
                  <c:v>13.59</c:v>
                </c:pt>
                <c:pt idx="4472">
                  <c:v>13.61</c:v>
                </c:pt>
                <c:pt idx="4473">
                  <c:v>13.49</c:v>
                </c:pt>
                <c:pt idx="4474">
                  <c:v>13.47</c:v>
                </c:pt>
                <c:pt idx="4475">
                  <c:v>13.05</c:v>
                </c:pt>
                <c:pt idx="4476">
                  <c:v>13.71</c:v>
                </c:pt>
                <c:pt idx="4477">
                  <c:v>14.08</c:v>
                </c:pt>
                <c:pt idx="4478">
                  <c:v>14.09</c:v>
                </c:pt>
                <c:pt idx="4479">
                  <c:v>15.76</c:v>
                </c:pt>
                <c:pt idx="4480">
                  <c:v>19.53</c:v>
                </c:pt>
                <c:pt idx="4481">
                  <c:v>21.64</c:v>
                </c:pt>
                <c:pt idx="4482">
                  <c:v>21.91</c:v>
                </c:pt>
                <c:pt idx="4483">
                  <c:v>22.65</c:v>
                </c:pt>
                <c:pt idx="4484">
                  <c:v>23.36</c:v>
                </c:pt>
                <c:pt idx="4485">
                  <c:v>23.64</c:v>
                </c:pt>
                <c:pt idx="4486">
                  <c:v>24.02</c:v>
                </c:pt>
                <c:pt idx="4487">
                  <c:v>24.09</c:v>
                </c:pt>
                <c:pt idx="4488">
                  <c:v>24.13</c:v>
                </c:pt>
                <c:pt idx="4489">
                  <c:v>24.17</c:v>
                </c:pt>
                <c:pt idx="4490">
                  <c:v>24.26</c:v>
                </c:pt>
                <c:pt idx="4491">
                  <c:v>24.06</c:v>
                </c:pt>
                <c:pt idx="4492">
                  <c:v>24.36</c:v>
                </c:pt>
                <c:pt idx="4493">
                  <c:v>24.41</c:v>
                </c:pt>
                <c:pt idx="4494">
                  <c:v>24.39</c:v>
                </c:pt>
                <c:pt idx="4495">
                  <c:v>24.55</c:v>
                </c:pt>
                <c:pt idx="4496">
                  <c:v>24.1</c:v>
                </c:pt>
                <c:pt idx="4497">
                  <c:v>24.16</c:v>
                </c:pt>
                <c:pt idx="4498">
                  <c:v>24.03</c:v>
                </c:pt>
                <c:pt idx="4499">
                  <c:v>24.32</c:v>
                </c:pt>
                <c:pt idx="4500">
                  <c:v>24.29</c:v>
                </c:pt>
                <c:pt idx="4501">
                  <c:v>24.32</c:v>
                </c:pt>
                <c:pt idx="4502">
                  <c:v>26</c:v>
                </c:pt>
                <c:pt idx="4503">
                  <c:v>29.87</c:v>
                </c:pt>
                <c:pt idx="4504">
                  <c:v>32.08</c:v>
                </c:pt>
                <c:pt idx="4505">
                  <c:v>32.619999999999997</c:v>
                </c:pt>
                <c:pt idx="4506">
                  <c:v>33.520000000000003</c:v>
                </c:pt>
                <c:pt idx="4507">
                  <c:v>36.590000000000003</c:v>
                </c:pt>
                <c:pt idx="4508">
                  <c:v>35.479999999999997</c:v>
                </c:pt>
                <c:pt idx="4509">
                  <c:v>35.36</c:v>
                </c:pt>
                <c:pt idx="4510">
                  <c:v>34.03</c:v>
                </c:pt>
                <c:pt idx="4511">
                  <c:v>33.65</c:v>
                </c:pt>
                <c:pt idx="4512">
                  <c:v>33.35</c:v>
                </c:pt>
                <c:pt idx="4513">
                  <c:v>33.35</c:v>
                </c:pt>
                <c:pt idx="4514">
                  <c:v>33.35</c:v>
                </c:pt>
                <c:pt idx="4515">
                  <c:v>33.119999999999997</c:v>
                </c:pt>
                <c:pt idx="4516">
                  <c:v>34.36</c:v>
                </c:pt>
                <c:pt idx="4517">
                  <c:v>34.04</c:v>
                </c:pt>
                <c:pt idx="4518">
                  <c:v>34.130000000000003</c:v>
                </c:pt>
                <c:pt idx="4519">
                  <c:v>33.630000000000003</c:v>
                </c:pt>
                <c:pt idx="4520">
                  <c:v>33.619999999999997</c:v>
                </c:pt>
                <c:pt idx="4521">
                  <c:v>33.479999999999997</c:v>
                </c:pt>
                <c:pt idx="4522">
                  <c:v>33.479999999999997</c:v>
                </c:pt>
                <c:pt idx="4523">
                  <c:v>34.44</c:v>
                </c:pt>
                <c:pt idx="4524">
                  <c:v>34.39</c:v>
                </c:pt>
                <c:pt idx="4525">
                  <c:v>34.380000000000003</c:v>
                </c:pt>
                <c:pt idx="4526">
                  <c:v>34.43</c:v>
                </c:pt>
                <c:pt idx="4527">
                  <c:v>34.42</c:v>
                </c:pt>
              </c:numCache>
            </c:numRef>
          </c:val>
          <c:smooth val="0"/>
          <c:extLst>
            <c:ext xmlns:c16="http://schemas.microsoft.com/office/drawing/2014/chart" uri="{C3380CC4-5D6E-409C-BE32-E72D297353CC}">
              <c16:uniqueId val="{00000000-8010-4F09-9C85-5BB1D40BB9E7}"/>
            </c:ext>
          </c:extLst>
        </c:ser>
        <c:dLbls>
          <c:showLegendKey val="0"/>
          <c:showVal val="0"/>
          <c:showCatName val="0"/>
          <c:showSerName val="0"/>
          <c:showPercent val="0"/>
          <c:showBubbleSize val="0"/>
        </c:dLbls>
        <c:marker val="1"/>
        <c:smooth val="0"/>
        <c:axId val="1590966463"/>
        <c:axId val="1590969823"/>
      </c:lineChart>
      <c:lineChart>
        <c:grouping val="standard"/>
        <c:varyColors val="0"/>
        <c:ser>
          <c:idx val="1"/>
          <c:order val="1"/>
          <c:tx>
            <c:strRef>
              <c:f>dVola!$C$2</c:f>
              <c:strCache>
                <c:ptCount val="1"/>
                <c:pt idx="0">
                  <c:v>antea-Fonds</c:v>
                </c:pt>
              </c:strCache>
            </c:strRef>
          </c:tx>
          <c:spPr>
            <a:ln w="15875" cap="rnd">
              <a:solidFill>
                <a:srgbClr val="000000"/>
              </a:solidFill>
              <a:round/>
            </a:ln>
            <a:effectLst/>
          </c:spPr>
          <c:marker>
            <c:symbol val="none"/>
          </c:marker>
          <c:cat>
            <c:numRef>
              <c:f>dVola!$A$3:$A$10000</c:f>
              <c:numCache>
                <c:formatCode>m/d/yyyy</c:formatCode>
                <c:ptCount val="9998"/>
                <c:pt idx="0">
                  <c:v>0</c:v>
                </c:pt>
                <c:pt idx="1">
                  <c:v>39449</c:v>
                </c:pt>
                <c:pt idx="2">
                  <c:v>39450</c:v>
                </c:pt>
                <c:pt idx="3">
                  <c:v>39451</c:v>
                </c:pt>
                <c:pt idx="4">
                  <c:v>39454</c:v>
                </c:pt>
                <c:pt idx="5">
                  <c:v>39455</c:v>
                </c:pt>
                <c:pt idx="6">
                  <c:v>39456</c:v>
                </c:pt>
                <c:pt idx="7">
                  <c:v>39457</c:v>
                </c:pt>
                <c:pt idx="8">
                  <c:v>39458</c:v>
                </c:pt>
                <c:pt idx="9">
                  <c:v>39461</c:v>
                </c:pt>
                <c:pt idx="10">
                  <c:v>39462</c:v>
                </c:pt>
                <c:pt idx="11">
                  <c:v>39463</c:v>
                </c:pt>
                <c:pt idx="12">
                  <c:v>39464</c:v>
                </c:pt>
                <c:pt idx="13">
                  <c:v>39465</c:v>
                </c:pt>
                <c:pt idx="14">
                  <c:v>39468</c:v>
                </c:pt>
                <c:pt idx="15">
                  <c:v>39469</c:v>
                </c:pt>
                <c:pt idx="16">
                  <c:v>39470</c:v>
                </c:pt>
                <c:pt idx="17">
                  <c:v>39471</c:v>
                </c:pt>
                <c:pt idx="18">
                  <c:v>39472</c:v>
                </c:pt>
                <c:pt idx="19">
                  <c:v>39475</c:v>
                </c:pt>
                <c:pt idx="20">
                  <c:v>39476</c:v>
                </c:pt>
                <c:pt idx="21">
                  <c:v>39477</c:v>
                </c:pt>
                <c:pt idx="22">
                  <c:v>39478</c:v>
                </c:pt>
                <c:pt idx="23">
                  <c:v>39479</c:v>
                </c:pt>
                <c:pt idx="24">
                  <c:v>39482</c:v>
                </c:pt>
                <c:pt idx="25">
                  <c:v>39483</c:v>
                </c:pt>
                <c:pt idx="26">
                  <c:v>39484</c:v>
                </c:pt>
                <c:pt idx="27">
                  <c:v>39485</c:v>
                </c:pt>
                <c:pt idx="28">
                  <c:v>39486</c:v>
                </c:pt>
                <c:pt idx="29">
                  <c:v>39489</c:v>
                </c:pt>
                <c:pt idx="30">
                  <c:v>39490</c:v>
                </c:pt>
                <c:pt idx="31">
                  <c:v>39491</c:v>
                </c:pt>
                <c:pt idx="32">
                  <c:v>39492</c:v>
                </c:pt>
                <c:pt idx="33">
                  <c:v>39493</c:v>
                </c:pt>
                <c:pt idx="34">
                  <c:v>39496</c:v>
                </c:pt>
                <c:pt idx="35">
                  <c:v>39497</c:v>
                </c:pt>
                <c:pt idx="36">
                  <c:v>39498</c:v>
                </c:pt>
                <c:pt idx="37">
                  <c:v>39499</c:v>
                </c:pt>
                <c:pt idx="38">
                  <c:v>39500</c:v>
                </c:pt>
                <c:pt idx="39">
                  <c:v>39503</c:v>
                </c:pt>
                <c:pt idx="40">
                  <c:v>39504</c:v>
                </c:pt>
                <c:pt idx="41">
                  <c:v>39505</c:v>
                </c:pt>
                <c:pt idx="42">
                  <c:v>39506</c:v>
                </c:pt>
                <c:pt idx="43">
                  <c:v>39507</c:v>
                </c:pt>
                <c:pt idx="44">
                  <c:v>39510</c:v>
                </c:pt>
                <c:pt idx="45">
                  <c:v>39511</c:v>
                </c:pt>
                <c:pt idx="46">
                  <c:v>39512</c:v>
                </c:pt>
                <c:pt idx="47">
                  <c:v>39513</c:v>
                </c:pt>
                <c:pt idx="48">
                  <c:v>39514</c:v>
                </c:pt>
                <c:pt idx="49">
                  <c:v>39517</c:v>
                </c:pt>
                <c:pt idx="50">
                  <c:v>39518</c:v>
                </c:pt>
                <c:pt idx="51">
                  <c:v>39519</c:v>
                </c:pt>
                <c:pt idx="52">
                  <c:v>39520</c:v>
                </c:pt>
                <c:pt idx="53">
                  <c:v>39521</c:v>
                </c:pt>
                <c:pt idx="54">
                  <c:v>39524</c:v>
                </c:pt>
                <c:pt idx="55">
                  <c:v>39525</c:v>
                </c:pt>
                <c:pt idx="56">
                  <c:v>39526</c:v>
                </c:pt>
                <c:pt idx="57">
                  <c:v>39527</c:v>
                </c:pt>
                <c:pt idx="58">
                  <c:v>39528</c:v>
                </c:pt>
                <c:pt idx="59">
                  <c:v>39531</c:v>
                </c:pt>
                <c:pt idx="60">
                  <c:v>39532</c:v>
                </c:pt>
                <c:pt idx="61">
                  <c:v>39533</c:v>
                </c:pt>
                <c:pt idx="62">
                  <c:v>39534</c:v>
                </c:pt>
                <c:pt idx="63">
                  <c:v>39535</c:v>
                </c:pt>
                <c:pt idx="64">
                  <c:v>39538</c:v>
                </c:pt>
                <c:pt idx="65">
                  <c:v>39539</c:v>
                </c:pt>
                <c:pt idx="66">
                  <c:v>39540</c:v>
                </c:pt>
                <c:pt idx="67">
                  <c:v>39541</c:v>
                </c:pt>
                <c:pt idx="68">
                  <c:v>39542</c:v>
                </c:pt>
                <c:pt idx="69">
                  <c:v>39545</c:v>
                </c:pt>
                <c:pt idx="70">
                  <c:v>39546</c:v>
                </c:pt>
                <c:pt idx="71">
                  <c:v>39547</c:v>
                </c:pt>
                <c:pt idx="72">
                  <c:v>39548</c:v>
                </c:pt>
                <c:pt idx="73">
                  <c:v>39549</c:v>
                </c:pt>
                <c:pt idx="74">
                  <c:v>39552</c:v>
                </c:pt>
                <c:pt idx="75">
                  <c:v>39553</c:v>
                </c:pt>
                <c:pt idx="76">
                  <c:v>39554</c:v>
                </c:pt>
                <c:pt idx="77">
                  <c:v>39555</c:v>
                </c:pt>
                <c:pt idx="78">
                  <c:v>39556</c:v>
                </c:pt>
                <c:pt idx="79">
                  <c:v>39559</c:v>
                </c:pt>
                <c:pt idx="80">
                  <c:v>39560</c:v>
                </c:pt>
                <c:pt idx="81">
                  <c:v>39561</c:v>
                </c:pt>
                <c:pt idx="82">
                  <c:v>39562</c:v>
                </c:pt>
                <c:pt idx="83">
                  <c:v>39563</c:v>
                </c:pt>
                <c:pt idx="84">
                  <c:v>39566</c:v>
                </c:pt>
                <c:pt idx="85">
                  <c:v>39567</c:v>
                </c:pt>
                <c:pt idx="86">
                  <c:v>39568</c:v>
                </c:pt>
                <c:pt idx="87">
                  <c:v>39569</c:v>
                </c:pt>
                <c:pt idx="88">
                  <c:v>39570</c:v>
                </c:pt>
                <c:pt idx="89">
                  <c:v>39573</c:v>
                </c:pt>
                <c:pt idx="90">
                  <c:v>39574</c:v>
                </c:pt>
                <c:pt idx="91">
                  <c:v>39575</c:v>
                </c:pt>
                <c:pt idx="92">
                  <c:v>39576</c:v>
                </c:pt>
                <c:pt idx="93">
                  <c:v>39577</c:v>
                </c:pt>
                <c:pt idx="94">
                  <c:v>39580</c:v>
                </c:pt>
                <c:pt idx="95">
                  <c:v>39581</c:v>
                </c:pt>
                <c:pt idx="96">
                  <c:v>39582</c:v>
                </c:pt>
                <c:pt idx="97">
                  <c:v>39583</c:v>
                </c:pt>
                <c:pt idx="98">
                  <c:v>39584</c:v>
                </c:pt>
                <c:pt idx="99">
                  <c:v>39587</c:v>
                </c:pt>
                <c:pt idx="100">
                  <c:v>39588</c:v>
                </c:pt>
                <c:pt idx="101">
                  <c:v>39589</c:v>
                </c:pt>
                <c:pt idx="102">
                  <c:v>39590</c:v>
                </c:pt>
                <c:pt idx="103">
                  <c:v>39591</c:v>
                </c:pt>
                <c:pt idx="104">
                  <c:v>39594</c:v>
                </c:pt>
                <c:pt idx="105">
                  <c:v>39595</c:v>
                </c:pt>
                <c:pt idx="106">
                  <c:v>39596</c:v>
                </c:pt>
                <c:pt idx="107">
                  <c:v>39597</c:v>
                </c:pt>
                <c:pt idx="108">
                  <c:v>39598</c:v>
                </c:pt>
                <c:pt idx="109">
                  <c:v>39601</c:v>
                </c:pt>
                <c:pt idx="110">
                  <c:v>39602</c:v>
                </c:pt>
                <c:pt idx="111">
                  <c:v>39603</c:v>
                </c:pt>
                <c:pt idx="112">
                  <c:v>39604</c:v>
                </c:pt>
                <c:pt idx="113">
                  <c:v>39605</c:v>
                </c:pt>
                <c:pt idx="114">
                  <c:v>39608</c:v>
                </c:pt>
                <c:pt idx="115">
                  <c:v>39609</c:v>
                </c:pt>
                <c:pt idx="116">
                  <c:v>39610</c:v>
                </c:pt>
                <c:pt idx="117">
                  <c:v>39611</c:v>
                </c:pt>
                <c:pt idx="118">
                  <c:v>39612</c:v>
                </c:pt>
                <c:pt idx="119">
                  <c:v>39615</c:v>
                </c:pt>
                <c:pt idx="120">
                  <c:v>39616</c:v>
                </c:pt>
                <c:pt idx="121">
                  <c:v>39617</c:v>
                </c:pt>
                <c:pt idx="122">
                  <c:v>39618</c:v>
                </c:pt>
                <c:pt idx="123">
                  <c:v>39619</c:v>
                </c:pt>
                <c:pt idx="124">
                  <c:v>39622</c:v>
                </c:pt>
                <c:pt idx="125">
                  <c:v>39623</c:v>
                </c:pt>
                <c:pt idx="126">
                  <c:v>39624</c:v>
                </c:pt>
                <c:pt idx="127">
                  <c:v>39625</c:v>
                </c:pt>
                <c:pt idx="128">
                  <c:v>39626</c:v>
                </c:pt>
                <c:pt idx="129">
                  <c:v>39629</c:v>
                </c:pt>
                <c:pt idx="130">
                  <c:v>39630</c:v>
                </c:pt>
                <c:pt idx="131">
                  <c:v>39631</c:v>
                </c:pt>
                <c:pt idx="132">
                  <c:v>39632</c:v>
                </c:pt>
                <c:pt idx="133">
                  <c:v>39633</c:v>
                </c:pt>
                <c:pt idx="134">
                  <c:v>39636</c:v>
                </c:pt>
                <c:pt idx="135">
                  <c:v>39637</c:v>
                </c:pt>
                <c:pt idx="136">
                  <c:v>39638</c:v>
                </c:pt>
                <c:pt idx="137">
                  <c:v>39639</c:v>
                </c:pt>
                <c:pt idx="138">
                  <c:v>39640</c:v>
                </c:pt>
                <c:pt idx="139">
                  <c:v>39643</c:v>
                </c:pt>
                <c:pt idx="140">
                  <c:v>39644</c:v>
                </c:pt>
                <c:pt idx="141">
                  <c:v>39645</c:v>
                </c:pt>
                <c:pt idx="142">
                  <c:v>39646</c:v>
                </c:pt>
                <c:pt idx="143">
                  <c:v>39647</c:v>
                </c:pt>
                <c:pt idx="144">
                  <c:v>39650</c:v>
                </c:pt>
                <c:pt idx="145">
                  <c:v>39651</c:v>
                </c:pt>
                <c:pt idx="146">
                  <c:v>39652</c:v>
                </c:pt>
                <c:pt idx="147">
                  <c:v>39653</c:v>
                </c:pt>
                <c:pt idx="148">
                  <c:v>39654</c:v>
                </c:pt>
                <c:pt idx="149">
                  <c:v>39657</c:v>
                </c:pt>
                <c:pt idx="150">
                  <c:v>39658</c:v>
                </c:pt>
                <c:pt idx="151">
                  <c:v>39659</c:v>
                </c:pt>
                <c:pt idx="152">
                  <c:v>39660</c:v>
                </c:pt>
                <c:pt idx="153">
                  <c:v>39661</c:v>
                </c:pt>
                <c:pt idx="154">
                  <c:v>39664</c:v>
                </c:pt>
                <c:pt idx="155">
                  <c:v>39665</c:v>
                </c:pt>
                <c:pt idx="156">
                  <c:v>39666</c:v>
                </c:pt>
                <c:pt idx="157">
                  <c:v>39667</c:v>
                </c:pt>
                <c:pt idx="158">
                  <c:v>39668</c:v>
                </c:pt>
                <c:pt idx="159">
                  <c:v>39671</c:v>
                </c:pt>
                <c:pt idx="160">
                  <c:v>39672</c:v>
                </c:pt>
                <c:pt idx="161">
                  <c:v>39673</c:v>
                </c:pt>
                <c:pt idx="162">
                  <c:v>39674</c:v>
                </c:pt>
                <c:pt idx="163">
                  <c:v>39675</c:v>
                </c:pt>
                <c:pt idx="164">
                  <c:v>39678</c:v>
                </c:pt>
                <c:pt idx="165">
                  <c:v>39679</c:v>
                </c:pt>
                <c:pt idx="166">
                  <c:v>39680</c:v>
                </c:pt>
                <c:pt idx="167">
                  <c:v>39681</c:v>
                </c:pt>
                <c:pt idx="168">
                  <c:v>39682</c:v>
                </c:pt>
                <c:pt idx="169">
                  <c:v>39685</c:v>
                </c:pt>
                <c:pt idx="170">
                  <c:v>39686</c:v>
                </c:pt>
                <c:pt idx="171">
                  <c:v>39687</c:v>
                </c:pt>
                <c:pt idx="172">
                  <c:v>39688</c:v>
                </c:pt>
                <c:pt idx="173">
                  <c:v>39689</c:v>
                </c:pt>
                <c:pt idx="174">
                  <c:v>39692</c:v>
                </c:pt>
                <c:pt idx="175">
                  <c:v>39693</c:v>
                </c:pt>
                <c:pt idx="176">
                  <c:v>39694</c:v>
                </c:pt>
                <c:pt idx="177">
                  <c:v>39695</c:v>
                </c:pt>
                <c:pt idx="178">
                  <c:v>39696</c:v>
                </c:pt>
                <c:pt idx="179">
                  <c:v>39699</c:v>
                </c:pt>
                <c:pt idx="180">
                  <c:v>39700</c:v>
                </c:pt>
                <c:pt idx="181">
                  <c:v>39701</c:v>
                </c:pt>
                <c:pt idx="182">
                  <c:v>39702</c:v>
                </c:pt>
                <c:pt idx="183">
                  <c:v>39703</c:v>
                </c:pt>
                <c:pt idx="184">
                  <c:v>39706</c:v>
                </c:pt>
                <c:pt idx="185">
                  <c:v>39707</c:v>
                </c:pt>
                <c:pt idx="186">
                  <c:v>39708</c:v>
                </c:pt>
                <c:pt idx="187">
                  <c:v>39709</c:v>
                </c:pt>
                <c:pt idx="188">
                  <c:v>39710</c:v>
                </c:pt>
                <c:pt idx="189">
                  <c:v>39713</c:v>
                </c:pt>
                <c:pt idx="190">
                  <c:v>39714</c:v>
                </c:pt>
                <c:pt idx="191">
                  <c:v>39715</c:v>
                </c:pt>
                <c:pt idx="192">
                  <c:v>39716</c:v>
                </c:pt>
                <c:pt idx="193">
                  <c:v>39717</c:v>
                </c:pt>
                <c:pt idx="194">
                  <c:v>39720</c:v>
                </c:pt>
                <c:pt idx="195">
                  <c:v>39721</c:v>
                </c:pt>
                <c:pt idx="196">
                  <c:v>39722</c:v>
                </c:pt>
                <c:pt idx="197">
                  <c:v>39723</c:v>
                </c:pt>
                <c:pt idx="198">
                  <c:v>39724</c:v>
                </c:pt>
                <c:pt idx="199">
                  <c:v>39727</c:v>
                </c:pt>
                <c:pt idx="200">
                  <c:v>39728</c:v>
                </c:pt>
                <c:pt idx="201">
                  <c:v>39729</c:v>
                </c:pt>
                <c:pt idx="202">
                  <c:v>39730</c:v>
                </c:pt>
                <c:pt idx="203">
                  <c:v>39731</c:v>
                </c:pt>
                <c:pt idx="204">
                  <c:v>39734</c:v>
                </c:pt>
                <c:pt idx="205">
                  <c:v>39735</c:v>
                </c:pt>
                <c:pt idx="206">
                  <c:v>39736</c:v>
                </c:pt>
                <c:pt idx="207">
                  <c:v>39737</c:v>
                </c:pt>
                <c:pt idx="208">
                  <c:v>39738</c:v>
                </c:pt>
                <c:pt idx="209">
                  <c:v>39741</c:v>
                </c:pt>
                <c:pt idx="210">
                  <c:v>39742</c:v>
                </c:pt>
                <c:pt idx="211">
                  <c:v>39743</c:v>
                </c:pt>
                <c:pt idx="212">
                  <c:v>39744</c:v>
                </c:pt>
                <c:pt idx="213">
                  <c:v>39745</c:v>
                </c:pt>
                <c:pt idx="214">
                  <c:v>39748</c:v>
                </c:pt>
                <c:pt idx="215">
                  <c:v>39749</c:v>
                </c:pt>
                <c:pt idx="216">
                  <c:v>39750</c:v>
                </c:pt>
                <c:pt idx="217">
                  <c:v>39751</c:v>
                </c:pt>
                <c:pt idx="218">
                  <c:v>39752</c:v>
                </c:pt>
                <c:pt idx="219">
                  <c:v>39755</c:v>
                </c:pt>
                <c:pt idx="220">
                  <c:v>39756</c:v>
                </c:pt>
                <c:pt idx="221">
                  <c:v>39757</c:v>
                </c:pt>
                <c:pt idx="222">
                  <c:v>39758</c:v>
                </c:pt>
                <c:pt idx="223">
                  <c:v>39759</c:v>
                </c:pt>
                <c:pt idx="224">
                  <c:v>39762</c:v>
                </c:pt>
                <c:pt idx="225">
                  <c:v>39763</c:v>
                </c:pt>
                <c:pt idx="226">
                  <c:v>39764</c:v>
                </c:pt>
                <c:pt idx="227">
                  <c:v>39765</c:v>
                </c:pt>
                <c:pt idx="228">
                  <c:v>39766</c:v>
                </c:pt>
                <c:pt idx="229">
                  <c:v>39769</c:v>
                </c:pt>
                <c:pt idx="230">
                  <c:v>39770</c:v>
                </c:pt>
                <c:pt idx="231">
                  <c:v>39771</c:v>
                </c:pt>
                <c:pt idx="232">
                  <c:v>39772</c:v>
                </c:pt>
                <c:pt idx="233">
                  <c:v>39773</c:v>
                </c:pt>
                <c:pt idx="234">
                  <c:v>39776</c:v>
                </c:pt>
                <c:pt idx="235">
                  <c:v>39777</c:v>
                </c:pt>
                <c:pt idx="236">
                  <c:v>39778</c:v>
                </c:pt>
                <c:pt idx="237">
                  <c:v>39779</c:v>
                </c:pt>
                <c:pt idx="238">
                  <c:v>39780</c:v>
                </c:pt>
                <c:pt idx="239">
                  <c:v>39783</c:v>
                </c:pt>
                <c:pt idx="240">
                  <c:v>39784</c:v>
                </c:pt>
                <c:pt idx="241">
                  <c:v>39785</c:v>
                </c:pt>
                <c:pt idx="242">
                  <c:v>39786</c:v>
                </c:pt>
                <c:pt idx="243">
                  <c:v>39787</c:v>
                </c:pt>
                <c:pt idx="244">
                  <c:v>39790</c:v>
                </c:pt>
                <c:pt idx="245">
                  <c:v>39791</c:v>
                </c:pt>
                <c:pt idx="246">
                  <c:v>39792</c:v>
                </c:pt>
                <c:pt idx="247">
                  <c:v>39793</c:v>
                </c:pt>
                <c:pt idx="248">
                  <c:v>39794</c:v>
                </c:pt>
                <c:pt idx="249">
                  <c:v>39797</c:v>
                </c:pt>
                <c:pt idx="250">
                  <c:v>39798</c:v>
                </c:pt>
                <c:pt idx="251">
                  <c:v>39799</c:v>
                </c:pt>
                <c:pt idx="252">
                  <c:v>39800</c:v>
                </c:pt>
                <c:pt idx="253">
                  <c:v>39801</c:v>
                </c:pt>
                <c:pt idx="254">
                  <c:v>39804</c:v>
                </c:pt>
                <c:pt idx="255">
                  <c:v>39805</c:v>
                </c:pt>
                <c:pt idx="256">
                  <c:v>39806</c:v>
                </c:pt>
                <c:pt idx="257">
                  <c:v>39807</c:v>
                </c:pt>
                <c:pt idx="258">
                  <c:v>39808</c:v>
                </c:pt>
                <c:pt idx="259">
                  <c:v>39811</c:v>
                </c:pt>
                <c:pt idx="260">
                  <c:v>39812</c:v>
                </c:pt>
                <c:pt idx="261">
                  <c:v>39813</c:v>
                </c:pt>
                <c:pt idx="262">
                  <c:v>39814</c:v>
                </c:pt>
                <c:pt idx="263">
                  <c:v>39815</c:v>
                </c:pt>
                <c:pt idx="264">
                  <c:v>39818</c:v>
                </c:pt>
                <c:pt idx="265">
                  <c:v>39819</c:v>
                </c:pt>
                <c:pt idx="266">
                  <c:v>39820</c:v>
                </c:pt>
                <c:pt idx="267">
                  <c:v>39821</c:v>
                </c:pt>
                <c:pt idx="268">
                  <c:v>39822</c:v>
                </c:pt>
                <c:pt idx="269">
                  <c:v>39825</c:v>
                </c:pt>
                <c:pt idx="270">
                  <c:v>39826</c:v>
                </c:pt>
                <c:pt idx="271">
                  <c:v>39827</c:v>
                </c:pt>
                <c:pt idx="272">
                  <c:v>39828</c:v>
                </c:pt>
                <c:pt idx="273">
                  <c:v>39829</c:v>
                </c:pt>
                <c:pt idx="274">
                  <c:v>39832</c:v>
                </c:pt>
                <c:pt idx="275">
                  <c:v>39833</c:v>
                </c:pt>
                <c:pt idx="276">
                  <c:v>39834</c:v>
                </c:pt>
                <c:pt idx="277">
                  <c:v>39835</c:v>
                </c:pt>
                <c:pt idx="278">
                  <c:v>39836</c:v>
                </c:pt>
                <c:pt idx="279">
                  <c:v>39839</c:v>
                </c:pt>
                <c:pt idx="280">
                  <c:v>39840</c:v>
                </c:pt>
                <c:pt idx="281">
                  <c:v>39841</c:v>
                </c:pt>
                <c:pt idx="282">
                  <c:v>39842</c:v>
                </c:pt>
                <c:pt idx="283">
                  <c:v>39843</c:v>
                </c:pt>
                <c:pt idx="284">
                  <c:v>39846</c:v>
                </c:pt>
                <c:pt idx="285">
                  <c:v>39847</c:v>
                </c:pt>
                <c:pt idx="286">
                  <c:v>39848</c:v>
                </c:pt>
                <c:pt idx="287">
                  <c:v>39849</c:v>
                </c:pt>
                <c:pt idx="288">
                  <c:v>39850</c:v>
                </c:pt>
                <c:pt idx="289">
                  <c:v>39853</c:v>
                </c:pt>
                <c:pt idx="290">
                  <c:v>39854</c:v>
                </c:pt>
                <c:pt idx="291">
                  <c:v>39855</c:v>
                </c:pt>
                <c:pt idx="292">
                  <c:v>39856</c:v>
                </c:pt>
                <c:pt idx="293">
                  <c:v>39857</c:v>
                </c:pt>
                <c:pt idx="294">
                  <c:v>39860</c:v>
                </c:pt>
                <c:pt idx="295">
                  <c:v>39861</c:v>
                </c:pt>
                <c:pt idx="296">
                  <c:v>39862</c:v>
                </c:pt>
                <c:pt idx="297">
                  <c:v>39863</c:v>
                </c:pt>
                <c:pt idx="298">
                  <c:v>39864</c:v>
                </c:pt>
                <c:pt idx="299">
                  <c:v>39867</c:v>
                </c:pt>
                <c:pt idx="300">
                  <c:v>39868</c:v>
                </c:pt>
                <c:pt idx="301">
                  <c:v>39869</c:v>
                </c:pt>
                <c:pt idx="302">
                  <c:v>39870</c:v>
                </c:pt>
                <c:pt idx="303">
                  <c:v>39871</c:v>
                </c:pt>
                <c:pt idx="304">
                  <c:v>39874</c:v>
                </c:pt>
                <c:pt idx="305">
                  <c:v>39875</c:v>
                </c:pt>
                <c:pt idx="306">
                  <c:v>39876</c:v>
                </c:pt>
                <c:pt idx="307">
                  <c:v>39877</c:v>
                </c:pt>
                <c:pt idx="308">
                  <c:v>39878</c:v>
                </c:pt>
                <c:pt idx="309">
                  <c:v>39881</c:v>
                </c:pt>
                <c:pt idx="310">
                  <c:v>39882</c:v>
                </c:pt>
                <c:pt idx="311">
                  <c:v>39883</c:v>
                </c:pt>
                <c:pt idx="312">
                  <c:v>39884</c:v>
                </c:pt>
                <c:pt idx="313">
                  <c:v>39885</c:v>
                </c:pt>
                <c:pt idx="314">
                  <c:v>39888</c:v>
                </c:pt>
                <c:pt idx="315">
                  <c:v>39889</c:v>
                </c:pt>
                <c:pt idx="316">
                  <c:v>39890</c:v>
                </c:pt>
                <c:pt idx="317">
                  <c:v>39891</c:v>
                </c:pt>
                <c:pt idx="318">
                  <c:v>39892</c:v>
                </c:pt>
                <c:pt idx="319">
                  <c:v>39895</c:v>
                </c:pt>
                <c:pt idx="320">
                  <c:v>39896</c:v>
                </c:pt>
                <c:pt idx="321">
                  <c:v>39897</c:v>
                </c:pt>
                <c:pt idx="322">
                  <c:v>39898</c:v>
                </c:pt>
                <c:pt idx="323">
                  <c:v>39899</c:v>
                </c:pt>
                <c:pt idx="324">
                  <c:v>39902</c:v>
                </c:pt>
                <c:pt idx="325">
                  <c:v>39903</c:v>
                </c:pt>
                <c:pt idx="326">
                  <c:v>39904</c:v>
                </c:pt>
                <c:pt idx="327">
                  <c:v>39905</c:v>
                </c:pt>
                <c:pt idx="328">
                  <c:v>39906</c:v>
                </c:pt>
                <c:pt idx="329">
                  <c:v>39909</c:v>
                </c:pt>
                <c:pt idx="330">
                  <c:v>39910</c:v>
                </c:pt>
                <c:pt idx="331">
                  <c:v>39911</c:v>
                </c:pt>
                <c:pt idx="332">
                  <c:v>39912</c:v>
                </c:pt>
                <c:pt idx="333">
                  <c:v>39913</c:v>
                </c:pt>
                <c:pt idx="334">
                  <c:v>39916</c:v>
                </c:pt>
                <c:pt idx="335">
                  <c:v>39917</c:v>
                </c:pt>
                <c:pt idx="336">
                  <c:v>39918</c:v>
                </c:pt>
                <c:pt idx="337">
                  <c:v>39919</c:v>
                </c:pt>
                <c:pt idx="338">
                  <c:v>39920</c:v>
                </c:pt>
                <c:pt idx="339">
                  <c:v>39923</c:v>
                </c:pt>
                <c:pt idx="340">
                  <c:v>39924</c:v>
                </c:pt>
                <c:pt idx="341">
                  <c:v>39925</c:v>
                </c:pt>
                <c:pt idx="342">
                  <c:v>39926</c:v>
                </c:pt>
                <c:pt idx="343">
                  <c:v>39927</c:v>
                </c:pt>
                <c:pt idx="344">
                  <c:v>39930</c:v>
                </c:pt>
                <c:pt idx="345">
                  <c:v>39931</c:v>
                </c:pt>
                <c:pt idx="346">
                  <c:v>39932</c:v>
                </c:pt>
                <c:pt idx="347">
                  <c:v>39933</c:v>
                </c:pt>
                <c:pt idx="348">
                  <c:v>39934</c:v>
                </c:pt>
                <c:pt idx="349">
                  <c:v>39937</c:v>
                </c:pt>
                <c:pt idx="350">
                  <c:v>39938</c:v>
                </c:pt>
                <c:pt idx="351">
                  <c:v>39939</c:v>
                </c:pt>
                <c:pt idx="352">
                  <c:v>39940</c:v>
                </c:pt>
                <c:pt idx="353">
                  <c:v>39941</c:v>
                </c:pt>
                <c:pt idx="354">
                  <c:v>39944</c:v>
                </c:pt>
                <c:pt idx="355">
                  <c:v>39945</c:v>
                </c:pt>
                <c:pt idx="356">
                  <c:v>39946</c:v>
                </c:pt>
                <c:pt idx="357">
                  <c:v>39947</c:v>
                </c:pt>
                <c:pt idx="358">
                  <c:v>39948</c:v>
                </c:pt>
                <c:pt idx="359">
                  <c:v>39951</c:v>
                </c:pt>
                <c:pt idx="360">
                  <c:v>39952</c:v>
                </c:pt>
                <c:pt idx="361">
                  <c:v>39953</c:v>
                </c:pt>
                <c:pt idx="362">
                  <c:v>39954</c:v>
                </c:pt>
                <c:pt idx="363">
                  <c:v>39955</c:v>
                </c:pt>
                <c:pt idx="364">
                  <c:v>39958</c:v>
                </c:pt>
                <c:pt idx="365">
                  <c:v>39959</c:v>
                </c:pt>
                <c:pt idx="366">
                  <c:v>39960</c:v>
                </c:pt>
                <c:pt idx="367">
                  <c:v>39961</c:v>
                </c:pt>
                <c:pt idx="368">
                  <c:v>39962</c:v>
                </c:pt>
                <c:pt idx="369">
                  <c:v>39965</c:v>
                </c:pt>
                <c:pt idx="370">
                  <c:v>39966</c:v>
                </c:pt>
                <c:pt idx="371">
                  <c:v>39967</c:v>
                </c:pt>
                <c:pt idx="372">
                  <c:v>39968</c:v>
                </c:pt>
                <c:pt idx="373">
                  <c:v>39969</c:v>
                </c:pt>
                <c:pt idx="374">
                  <c:v>39972</c:v>
                </c:pt>
                <c:pt idx="375">
                  <c:v>39973</c:v>
                </c:pt>
                <c:pt idx="376">
                  <c:v>39974</c:v>
                </c:pt>
                <c:pt idx="377">
                  <c:v>39975</c:v>
                </c:pt>
                <c:pt idx="378">
                  <c:v>39976</c:v>
                </c:pt>
                <c:pt idx="379">
                  <c:v>39979</c:v>
                </c:pt>
                <c:pt idx="380">
                  <c:v>39980</c:v>
                </c:pt>
                <c:pt idx="381">
                  <c:v>39981</c:v>
                </c:pt>
                <c:pt idx="382">
                  <c:v>39982</c:v>
                </c:pt>
                <c:pt idx="383">
                  <c:v>39983</c:v>
                </c:pt>
                <c:pt idx="384">
                  <c:v>39986</c:v>
                </c:pt>
                <c:pt idx="385">
                  <c:v>39987</c:v>
                </c:pt>
                <c:pt idx="386">
                  <c:v>39988</c:v>
                </c:pt>
                <c:pt idx="387">
                  <c:v>39989</c:v>
                </c:pt>
                <c:pt idx="388">
                  <c:v>39990</c:v>
                </c:pt>
                <c:pt idx="389">
                  <c:v>39993</c:v>
                </c:pt>
                <c:pt idx="390">
                  <c:v>39994</c:v>
                </c:pt>
                <c:pt idx="391">
                  <c:v>39995</c:v>
                </c:pt>
                <c:pt idx="392">
                  <c:v>39996</c:v>
                </c:pt>
                <c:pt idx="393">
                  <c:v>39997</c:v>
                </c:pt>
                <c:pt idx="394">
                  <c:v>40000</c:v>
                </c:pt>
                <c:pt idx="395">
                  <c:v>40001</c:v>
                </c:pt>
                <c:pt idx="396">
                  <c:v>40002</c:v>
                </c:pt>
                <c:pt idx="397">
                  <c:v>40003</c:v>
                </c:pt>
                <c:pt idx="398">
                  <c:v>40004</c:v>
                </c:pt>
                <c:pt idx="399">
                  <c:v>40007</c:v>
                </c:pt>
                <c:pt idx="400">
                  <c:v>40008</c:v>
                </c:pt>
                <c:pt idx="401">
                  <c:v>40009</c:v>
                </c:pt>
                <c:pt idx="402">
                  <c:v>40010</c:v>
                </c:pt>
                <c:pt idx="403">
                  <c:v>40011</c:v>
                </c:pt>
                <c:pt idx="404">
                  <c:v>40014</c:v>
                </c:pt>
                <c:pt idx="405">
                  <c:v>40015</c:v>
                </c:pt>
                <c:pt idx="406">
                  <c:v>40016</c:v>
                </c:pt>
                <c:pt idx="407">
                  <c:v>40017</c:v>
                </c:pt>
                <c:pt idx="408">
                  <c:v>40018</c:v>
                </c:pt>
                <c:pt idx="409">
                  <c:v>40021</c:v>
                </c:pt>
                <c:pt idx="410">
                  <c:v>40022</c:v>
                </c:pt>
                <c:pt idx="411">
                  <c:v>40023</c:v>
                </c:pt>
                <c:pt idx="412">
                  <c:v>40024</c:v>
                </c:pt>
                <c:pt idx="413">
                  <c:v>40025</c:v>
                </c:pt>
                <c:pt idx="414">
                  <c:v>40028</c:v>
                </c:pt>
                <c:pt idx="415">
                  <c:v>40029</c:v>
                </c:pt>
                <c:pt idx="416">
                  <c:v>40030</c:v>
                </c:pt>
                <c:pt idx="417">
                  <c:v>40031</c:v>
                </c:pt>
                <c:pt idx="418">
                  <c:v>40032</c:v>
                </c:pt>
                <c:pt idx="419">
                  <c:v>40035</c:v>
                </c:pt>
                <c:pt idx="420">
                  <c:v>40036</c:v>
                </c:pt>
                <c:pt idx="421">
                  <c:v>40037</c:v>
                </c:pt>
                <c:pt idx="422">
                  <c:v>40038</c:v>
                </c:pt>
                <c:pt idx="423">
                  <c:v>40039</c:v>
                </c:pt>
                <c:pt idx="424">
                  <c:v>40042</c:v>
                </c:pt>
                <c:pt idx="425">
                  <c:v>40043</c:v>
                </c:pt>
                <c:pt idx="426">
                  <c:v>40044</c:v>
                </c:pt>
                <c:pt idx="427">
                  <c:v>40045</c:v>
                </c:pt>
                <c:pt idx="428">
                  <c:v>40046</c:v>
                </c:pt>
                <c:pt idx="429">
                  <c:v>40049</c:v>
                </c:pt>
                <c:pt idx="430">
                  <c:v>40050</c:v>
                </c:pt>
                <c:pt idx="431">
                  <c:v>40051</c:v>
                </c:pt>
                <c:pt idx="432">
                  <c:v>40052</c:v>
                </c:pt>
                <c:pt idx="433">
                  <c:v>40053</c:v>
                </c:pt>
                <c:pt idx="434">
                  <c:v>40056</c:v>
                </c:pt>
                <c:pt idx="435">
                  <c:v>40057</c:v>
                </c:pt>
                <c:pt idx="436">
                  <c:v>40058</c:v>
                </c:pt>
                <c:pt idx="437">
                  <c:v>40059</c:v>
                </c:pt>
                <c:pt idx="438">
                  <c:v>40060</c:v>
                </c:pt>
                <c:pt idx="439">
                  <c:v>40063</c:v>
                </c:pt>
                <c:pt idx="440">
                  <c:v>40064</c:v>
                </c:pt>
                <c:pt idx="441">
                  <c:v>40065</c:v>
                </c:pt>
                <c:pt idx="442">
                  <c:v>40066</c:v>
                </c:pt>
                <c:pt idx="443">
                  <c:v>40067</c:v>
                </c:pt>
                <c:pt idx="444">
                  <c:v>40070</c:v>
                </c:pt>
                <c:pt idx="445">
                  <c:v>40071</c:v>
                </c:pt>
                <c:pt idx="446">
                  <c:v>40072</c:v>
                </c:pt>
                <c:pt idx="447">
                  <c:v>40073</c:v>
                </c:pt>
                <c:pt idx="448">
                  <c:v>40074</c:v>
                </c:pt>
                <c:pt idx="449">
                  <c:v>40077</c:v>
                </c:pt>
                <c:pt idx="450">
                  <c:v>40078</c:v>
                </c:pt>
                <c:pt idx="451">
                  <c:v>40079</c:v>
                </c:pt>
                <c:pt idx="452">
                  <c:v>40080</c:v>
                </c:pt>
                <c:pt idx="453">
                  <c:v>40081</c:v>
                </c:pt>
                <c:pt idx="454">
                  <c:v>40084</c:v>
                </c:pt>
                <c:pt idx="455">
                  <c:v>40085</c:v>
                </c:pt>
                <c:pt idx="456">
                  <c:v>40086</c:v>
                </c:pt>
                <c:pt idx="457">
                  <c:v>40087</c:v>
                </c:pt>
                <c:pt idx="458">
                  <c:v>40088</c:v>
                </c:pt>
                <c:pt idx="459">
                  <c:v>40091</c:v>
                </c:pt>
                <c:pt idx="460">
                  <c:v>40092</c:v>
                </c:pt>
                <c:pt idx="461">
                  <c:v>40093</c:v>
                </c:pt>
                <c:pt idx="462">
                  <c:v>40094</c:v>
                </c:pt>
                <c:pt idx="463">
                  <c:v>40095</c:v>
                </c:pt>
                <c:pt idx="464">
                  <c:v>40098</c:v>
                </c:pt>
                <c:pt idx="465">
                  <c:v>40099</c:v>
                </c:pt>
                <c:pt idx="466">
                  <c:v>40100</c:v>
                </c:pt>
                <c:pt idx="467">
                  <c:v>40101</c:v>
                </c:pt>
                <c:pt idx="468">
                  <c:v>40102</c:v>
                </c:pt>
                <c:pt idx="469">
                  <c:v>40105</c:v>
                </c:pt>
                <c:pt idx="470">
                  <c:v>40106</c:v>
                </c:pt>
                <c:pt idx="471">
                  <c:v>40107</c:v>
                </c:pt>
                <c:pt idx="472">
                  <c:v>40108</c:v>
                </c:pt>
                <c:pt idx="473">
                  <c:v>40109</c:v>
                </c:pt>
                <c:pt idx="474">
                  <c:v>40112</c:v>
                </c:pt>
                <c:pt idx="475">
                  <c:v>40113</c:v>
                </c:pt>
                <c:pt idx="476">
                  <c:v>40114</c:v>
                </c:pt>
                <c:pt idx="477">
                  <c:v>40115</c:v>
                </c:pt>
                <c:pt idx="478">
                  <c:v>40116</c:v>
                </c:pt>
                <c:pt idx="479">
                  <c:v>40119</c:v>
                </c:pt>
                <c:pt idx="480">
                  <c:v>40120</c:v>
                </c:pt>
                <c:pt idx="481">
                  <c:v>40121</c:v>
                </c:pt>
                <c:pt idx="482">
                  <c:v>40122</c:v>
                </c:pt>
                <c:pt idx="483">
                  <c:v>40123</c:v>
                </c:pt>
                <c:pt idx="484">
                  <c:v>40126</c:v>
                </c:pt>
                <c:pt idx="485">
                  <c:v>40127</c:v>
                </c:pt>
                <c:pt idx="486">
                  <c:v>40128</c:v>
                </c:pt>
                <c:pt idx="487">
                  <c:v>40129</c:v>
                </c:pt>
                <c:pt idx="488">
                  <c:v>40130</c:v>
                </c:pt>
                <c:pt idx="489">
                  <c:v>40133</c:v>
                </c:pt>
                <c:pt idx="490">
                  <c:v>40134</c:v>
                </c:pt>
                <c:pt idx="491">
                  <c:v>40135</c:v>
                </c:pt>
                <c:pt idx="492">
                  <c:v>40136</c:v>
                </c:pt>
                <c:pt idx="493">
                  <c:v>40137</c:v>
                </c:pt>
                <c:pt idx="494">
                  <c:v>40140</c:v>
                </c:pt>
                <c:pt idx="495">
                  <c:v>40141</c:v>
                </c:pt>
                <c:pt idx="496">
                  <c:v>40142</c:v>
                </c:pt>
                <c:pt idx="497">
                  <c:v>40143</c:v>
                </c:pt>
                <c:pt idx="498">
                  <c:v>40144</c:v>
                </c:pt>
                <c:pt idx="499">
                  <c:v>40147</c:v>
                </c:pt>
                <c:pt idx="500">
                  <c:v>40148</c:v>
                </c:pt>
                <c:pt idx="501">
                  <c:v>40149</c:v>
                </c:pt>
                <c:pt idx="502">
                  <c:v>40150</c:v>
                </c:pt>
                <c:pt idx="503">
                  <c:v>40151</c:v>
                </c:pt>
                <c:pt idx="504">
                  <c:v>40154</c:v>
                </c:pt>
                <c:pt idx="505">
                  <c:v>40155</c:v>
                </c:pt>
                <c:pt idx="506">
                  <c:v>40156</c:v>
                </c:pt>
                <c:pt idx="507">
                  <c:v>40157</c:v>
                </c:pt>
                <c:pt idx="508">
                  <c:v>40158</c:v>
                </c:pt>
                <c:pt idx="509">
                  <c:v>40161</c:v>
                </c:pt>
                <c:pt idx="510">
                  <c:v>40162</c:v>
                </c:pt>
                <c:pt idx="511">
                  <c:v>40163</c:v>
                </c:pt>
                <c:pt idx="512">
                  <c:v>40164</c:v>
                </c:pt>
                <c:pt idx="513">
                  <c:v>40165</c:v>
                </c:pt>
                <c:pt idx="514">
                  <c:v>40168</c:v>
                </c:pt>
                <c:pt idx="515">
                  <c:v>40169</c:v>
                </c:pt>
                <c:pt idx="516">
                  <c:v>40170</c:v>
                </c:pt>
                <c:pt idx="517">
                  <c:v>40171</c:v>
                </c:pt>
                <c:pt idx="518">
                  <c:v>40172</c:v>
                </c:pt>
                <c:pt idx="519">
                  <c:v>40175</c:v>
                </c:pt>
                <c:pt idx="520">
                  <c:v>40176</c:v>
                </c:pt>
                <c:pt idx="521">
                  <c:v>40177</c:v>
                </c:pt>
                <c:pt idx="522">
                  <c:v>40178</c:v>
                </c:pt>
                <c:pt idx="523">
                  <c:v>40179</c:v>
                </c:pt>
                <c:pt idx="524">
                  <c:v>40182</c:v>
                </c:pt>
                <c:pt idx="525">
                  <c:v>40183</c:v>
                </c:pt>
                <c:pt idx="526">
                  <c:v>40184</c:v>
                </c:pt>
                <c:pt idx="527">
                  <c:v>40185</c:v>
                </c:pt>
                <c:pt idx="528">
                  <c:v>40186</c:v>
                </c:pt>
                <c:pt idx="529">
                  <c:v>40189</c:v>
                </c:pt>
                <c:pt idx="530">
                  <c:v>40190</c:v>
                </c:pt>
                <c:pt idx="531">
                  <c:v>40191</c:v>
                </c:pt>
                <c:pt idx="532">
                  <c:v>40192</c:v>
                </c:pt>
                <c:pt idx="533">
                  <c:v>40193</c:v>
                </c:pt>
                <c:pt idx="534">
                  <c:v>40196</c:v>
                </c:pt>
                <c:pt idx="535">
                  <c:v>40197</c:v>
                </c:pt>
                <c:pt idx="536">
                  <c:v>40198</c:v>
                </c:pt>
                <c:pt idx="537">
                  <c:v>40199</c:v>
                </c:pt>
                <c:pt idx="538">
                  <c:v>40200</c:v>
                </c:pt>
                <c:pt idx="539">
                  <c:v>40203</c:v>
                </c:pt>
                <c:pt idx="540">
                  <c:v>40204</c:v>
                </c:pt>
                <c:pt idx="541">
                  <c:v>40205</c:v>
                </c:pt>
                <c:pt idx="542">
                  <c:v>40206</c:v>
                </c:pt>
                <c:pt idx="543">
                  <c:v>40207</c:v>
                </c:pt>
                <c:pt idx="544">
                  <c:v>40210</c:v>
                </c:pt>
                <c:pt idx="545">
                  <c:v>40211</c:v>
                </c:pt>
                <c:pt idx="546">
                  <c:v>40212</c:v>
                </c:pt>
                <c:pt idx="547">
                  <c:v>40213</c:v>
                </c:pt>
                <c:pt idx="548">
                  <c:v>40214</c:v>
                </c:pt>
                <c:pt idx="549">
                  <c:v>40217</c:v>
                </c:pt>
                <c:pt idx="550">
                  <c:v>40218</c:v>
                </c:pt>
                <c:pt idx="551">
                  <c:v>40219</c:v>
                </c:pt>
                <c:pt idx="552">
                  <c:v>40220</c:v>
                </c:pt>
                <c:pt idx="553">
                  <c:v>40221</c:v>
                </c:pt>
                <c:pt idx="554">
                  <c:v>40224</c:v>
                </c:pt>
                <c:pt idx="555">
                  <c:v>40225</c:v>
                </c:pt>
                <c:pt idx="556">
                  <c:v>40226</c:v>
                </c:pt>
                <c:pt idx="557">
                  <c:v>40227</c:v>
                </c:pt>
                <c:pt idx="558">
                  <c:v>40228</c:v>
                </c:pt>
                <c:pt idx="559">
                  <c:v>40231</c:v>
                </c:pt>
                <c:pt idx="560">
                  <c:v>40232</c:v>
                </c:pt>
                <c:pt idx="561">
                  <c:v>40233</c:v>
                </c:pt>
                <c:pt idx="562">
                  <c:v>40234</c:v>
                </c:pt>
                <c:pt idx="563">
                  <c:v>40235</c:v>
                </c:pt>
                <c:pt idx="564">
                  <c:v>40238</c:v>
                </c:pt>
                <c:pt idx="565">
                  <c:v>40239</c:v>
                </c:pt>
                <c:pt idx="566">
                  <c:v>40240</c:v>
                </c:pt>
                <c:pt idx="567">
                  <c:v>40241</c:v>
                </c:pt>
                <c:pt idx="568">
                  <c:v>40242</c:v>
                </c:pt>
                <c:pt idx="569">
                  <c:v>40245</c:v>
                </c:pt>
                <c:pt idx="570">
                  <c:v>40246</c:v>
                </c:pt>
                <c:pt idx="571">
                  <c:v>40247</c:v>
                </c:pt>
                <c:pt idx="572">
                  <c:v>40248</c:v>
                </c:pt>
                <c:pt idx="573">
                  <c:v>40249</c:v>
                </c:pt>
                <c:pt idx="574">
                  <c:v>40252</c:v>
                </c:pt>
                <c:pt idx="575">
                  <c:v>40253</c:v>
                </c:pt>
                <c:pt idx="576">
                  <c:v>40254</c:v>
                </c:pt>
                <c:pt idx="577">
                  <c:v>40255</c:v>
                </c:pt>
                <c:pt idx="578">
                  <c:v>40256</c:v>
                </c:pt>
                <c:pt idx="579">
                  <c:v>40259</c:v>
                </c:pt>
                <c:pt idx="580">
                  <c:v>40260</c:v>
                </c:pt>
                <c:pt idx="581">
                  <c:v>40261</c:v>
                </c:pt>
                <c:pt idx="582">
                  <c:v>40262</c:v>
                </c:pt>
                <c:pt idx="583">
                  <c:v>40263</c:v>
                </c:pt>
                <c:pt idx="584">
                  <c:v>40266</c:v>
                </c:pt>
                <c:pt idx="585">
                  <c:v>40267</c:v>
                </c:pt>
                <c:pt idx="586">
                  <c:v>40268</c:v>
                </c:pt>
                <c:pt idx="587">
                  <c:v>40269</c:v>
                </c:pt>
                <c:pt idx="588">
                  <c:v>40270</c:v>
                </c:pt>
                <c:pt idx="589">
                  <c:v>40273</c:v>
                </c:pt>
                <c:pt idx="590">
                  <c:v>40274</c:v>
                </c:pt>
                <c:pt idx="591">
                  <c:v>40275</c:v>
                </c:pt>
                <c:pt idx="592">
                  <c:v>40276</c:v>
                </c:pt>
                <c:pt idx="593">
                  <c:v>40277</c:v>
                </c:pt>
                <c:pt idx="594">
                  <c:v>40280</c:v>
                </c:pt>
                <c:pt idx="595">
                  <c:v>40281</c:v>
                </c:pt>
                <c:pt idx="596">
                  <c:v>40282</c:v>
                </c:pt>
                <c:pt idx="597">
                  <c:v>40283</c:v>
                </c:pt>
                <c:pt idx="598">
                  <c:v>40284</c:v>
                </c:pt>
                <c:pt idx="599">
                  <c:v>40287</c:v>
                </c:pt>
                <c:pt idx="600">
                  <c:v>40288</c:v>
                </c:pt>
                <c:pt idx="601">
                  <c:v>40289</c:v>
                </c:pt>
                <c:pt idx="602">
                  <c:v>40290</c:v>
                </c:pt>
                <c:pt idx="603">
                  <c:v>40291</c:v>
                </c:pt>
                <c:pt idx="604">
                  <c:v>40294</c:v>
                </c:pt>
                <c:pt idx="605">
                  <c:v>40295</c:v>
                </c:pt>
                <c:pt idx="606">
                  <c:v>40296</c:v>
                </c:pt>
                <c:pt idx="607">
                  <c:v>40297</c:v>
                </c:pt>
                <c:pt idx="608">
                  <c:v>40298</c:v>
                </c:pt>
                <c:pt idx="609">
                  <c:v>40301</c:v>
                </c:pt>
                <c:pt idx="610">
                  <c:v>40302</c:v>
                </c:pt>
                <c:pt idx="611">
                  <c:v>40303</c:v>
                </c:pt>
                <c:pt idx="612">
                  <c:v>40304</c:v>
                </c:pt>
                <c:pt idx="613">
                  <c:v>40305</c:v>
                </c:pt>
                <c:pt idx="614">
                  <c:v>40308</c:v>
                </c:pt>
                <c:pt idx="615">
                  <c:v>40309</c:v>
                </c:pt>
                <c:pt idx="616">
                  <c:v>40310</c:v>
                </c:pt>
                <c:pt idx="617">
                  <c:v>40311</c:v>
                </c:pt>
                <c:pt idx="618">
                  <c:v>40312</c:v>
                </c:pt>
                <c:pt idx="619">
                  <c:v>40315</c:v>
                </c:pt>
                <c:pt idx="620">
                  <c:v>40316</c:v>
                </c:pt>
                <c:pt idx="621">
                  <c:v>40317</c:v>
                </c:pt>
                <c:pt idx="622">
                  <c:v>40318</c:v>
                </c:pt>
                <c:pt idx="623">
                  <c:v>40319</c:v>
                </c:pt>
                <c:pt idx="624">
                  <c:v>40322</c:v>
                </c:pt>
                <c:pt idx="625">
                  <c:v>40323</c:v>
                </c:pt>
                <c:pt idx="626">
                  <c:v>40324</c:v>
                </c:pt>
                <c:pt idx="627">
                  <c:v>40325</c:v>
                </c:pt>
                <c:pt idx="628">
                  <c:v>40326</c:v>
                </c:pt>
                <c:pt idx="629">
                  <c:v>40329</c:v>
                </c:pt>
                <c:pt idx="630">
                  <c:v>40330</c:v>
                </c:pt>
                <c:pt idx="631">
                  <c:v>40331</c:v>
                </c:pt>
                <c:pt idx="632">
                  <c:v>40332</c:v>
                </c:pt>
                <c:pt idx="633">
                  <c:v>40333</c:v>
                </c:pt>
                <c:pt idx="634">
                  <c:v>40336</c:v>
                </c:pt>
                <c:pt idx="635">
                  <c:v>40337</c:v>
                </c:pt>
                <c:pt idx="636">
                  <c:v>40338</c:v>
                </c:pt>
                <c:pt idx="637">
                  <c:v>40339</c:v>
                </c:pt>
                <c:pt idx="638">
                  <c:v>40340</c:v>
                </c:pt>
                <c:pt idx="639">
                  <c:v>40343</c:v>
                </c:pt>
                <c:pt idx="640">
                  <c:v>40344</c:v>
                </c:pt>
                <c:pt idx="641">
                  <c:v>40345</c:v>
                </c:pt>
                <c:pt idx="642">
                  <c:v>40346</c:v>
                </c:pt>
                <c:pt idx="643">
                  <c:v>40347</c:v>
                </c:pt>
                <c:pt idx="644">
                  <c:v>40350</c:v>
                </c:pt>
                <c:pt idx="645">
                  <c:v>40351</c:v>
                </c:pt>
                <c:pt idx="646">
                  <c:v>40352</c:v>
                </c:pt>
                <c:pt idx="647">
                  <c:v>40353</c:v>
                </c:pt>
                <c:pt idx="648">
                  <c:v>40354</c:v>
                </c:pt>
                <c:pt idx="649">
                  <c:v>40357</c:v>
                </c:pt>
                <c:pt idx="650">
                  <c:v>40358</c:v>
                </c:pt>
                <c:pt idx="651">
                  <c:v>40359</c:v>
                </c:pt>
                <c:pt idx="652">
                  <c:v>40360</c:v>
                </c:pt>
                <c:pt idx="653">
                  <c:v>40361</c:v>
                </c:pt>
                <c:pt idx="654">
                  <c:v>40364</c:v>
                </c:pt>
                <c:pt idx="655">
                  <c:v>40365</c:v>
                </c:pt>
                <c:pt idx="656">
                  <c:v>40366</c:v>
                </c:pt>
                <c:pt idx="657">
                  <c:v>40367</c:v>
                </c:pt>
                <c:pt idx="658">
                  <c:v>40368</c:v>
                </c:pt>
                <c:pt idx="659">
                  <c:v>40371</c:v>
                </c:pt>
                <c:pt idx="660">
                  <c:v>40372</c:v>
                </c:pt>
                <c:pt idx="661">
                  <c:v>40373</c:v>
                </c:pt>
                <c:pt idx="662">
                  <c:v>40374</c:v>
                </c:pt>
                <c:pt idx="663">
                  <c:v>40375</c:v>
                </c:pt>
                <c:pt idx="664">
                  <c:v>40378</c:v>
                </c:pt>
                <c:pt idx="665">
                  <c:v>40379</c:v>
                </c:pt>
                <c:pt idx="666">
                  <c:v>40380</c:v>
                </c:pt>
                <c:pt idx="667">
                  <c:v>40381</c:v>
                </c:pt>
                <c:pt idx="668">
                  <c:v>40382</c:v>
                </c:pt>
                <c:pt idx="669">
                  <c:v>40385</c:v>
                </c:pt>
                <c:pt idx="670">
                  <c:v>40386</c:v>
                </c:pt>
                <c:pt idx="671">
                  <c:v>40387</c:v>
                </c:pt>
                <c:pt idx="672">
                  <c:v>40388</c:v>
                </c:pt>
                <c:pt idx="673">
                  <c:v>40389</c:v>
                </c:pt>
                <c:pt idx="674">
                  <c:v>40392</c:v>
                </c:pt>
                <c:pt idx="675">
                  <c:v>40393</c:v>
                </c:pt>
                <c:pt idx="676">
                  <c:v>40394</c:v>
                </c:pt>
                <c:pt idx="677">
                  <c:v>40395</c:v>
                </c:pt>
                <c:pt idx="678">
                  <c:v>40396</c:v>
                </c:pt>
                <c:pt idx="679">
                  <c:v>40399</c:v>
                </c:pt>
                <c:pt idx="680">
                  <c:v>40400</c:v>
                </c:pt>
                <c:pt idx="681">
                  <c:v>40401</c:v>
                </c:pt>
                <c:pt idx="682">
                  <c:v>40402</c:v>
                </c:pt>
                <c:pt idx="683">
                  <c:v>40403</c:v>
                </c:pt>
                <c:pt idx="684">
                  <c:v>40406</c:v>
                </c:pt>
                <c:pt idx="685">
                  <c:v>40407</c:v>
                </c:pt>
                <c:pt idx="686">
                  <c:v>40408</c:v>
                </c:pt>
                <c:pt idx="687">
                  <c:v>40409</c:v>
                </c:pt>
                <c:pt idx="688">
                  <c:v>40410</c:v>
                </c:pt>
                <c:pt idx="689">
                  <c:v>40413</c:v>
                </c:pt>
                <c:pt idx="690">
                  <c:v>40414</c:v>
                </c:pt>
                <c:pt idx="691">
                  <c:v>40415</c:v>
                </c:pt>
                <c:pt idx="692">
                  <c:v>40416</c:v>
                </c:pt>
                <c:pt idx="693">
                  <c:v>40417</c:v>
                </c:pt>
                <c:pt idx="694">
                  <c:v>40420</c:v>
                </c:pt>
                <c:pt idx="695">
                  <c:v>40421</c:v>
                </c:pt>
                <c:pt idx="696">
                  <c:v>40422</c:v>
                </c:pt>
                <c:pt idx="697">
                  <c:v>40423</c:v>
                </c:pt>
                <c:pt idx="698">
                  <c:v>40424</c:v>
                </c:pt>
                <c:pt idx="699">
                  <c:v>40427</c:v>
                </c:pt>
                <c:pt idx="700">
                  <c:v>40428</c:v>
                </c:pt>
                <c:pt idx="701">
                  <c:v>40429</c:v>
                </c:pt>
                <c:pt idx="702">
                  <c:v>40430</c:v>
                </c:pt>
                <c:pt idx="703">
                  <c:v>40431</c:v>
                </c:pt>
                <c:pt idx="704">
                  <c:v>40434</c:v>
                </c:pt>
                <c:pt idx="705">
                  <c:v>40435</c:v>
                </c:pt>
                <c:pt idx="706">
                  <c:v>40436</c:v>
                </c:pt>
                <c:pt idx="707">
                  <c:v>40437</c:v>
                </c:pt>
                <c:pt idx="708">
                  <c:v>40438</c:v>
                </c:pt>
                <c:pt idx="709">
                  <c:v>40441</c:v>
                </c:pt>
                <c:pt idx="710">
                  <c:v>40442</c:v>
                </c:pt>
                <c:pt idx="711">
                  <c:v>40443</c:v>
                </c:pt>
                <c:pt idx="712">
                  <c:v>40444</c:v>
                </c:pt>
                <c:pt idx="713">
                  <c:v>40445</c:v>
                </c:pt>
                <c:pt idx="714">
                  <c:v>40448</c:v>
                </c:pt>
                <c:pt idx="715">
                  <c:v>40449</c:v>
                </c:pt>
                <c:pt idx="716">
                  <c:v>40450</c:v>
                </c:pt>
                <c:pt idx="717">
                  <c:v>40451</c:v>
                </c:pt>
                <c:pt idx="718">
                  <c:v>40452</c:v>
                </c:pt>
                <c:pt idx="719">
                  <c:v>40455</c:v>
                </c:pt>
                <c:pt idx="720">
                  <c:v>40456</c:v>
                </c:pt>
                <c:pt idx="721">
                  <c:v>40457</c:v>
                </c:pt>
                <c:pt idx="722">
                  <c:v>40458</c:v>
                </c:pt>
                <c:pt idx="723">
                  <c:v>40459</c:v>
                </c:pt>
                <c:pt idx="724">
                  <c:v>40462</c:v>
                </c:pt>
                <c:pt idx="725">
                  <c:v>40463</c:v>
                </c:pt>
                <c:pt idx="726">
                  <c:v>40464</c:v>
                </c:pt>
                <c:pt idx="727">
                  <c:v>40465</c:v>
                </c:pt>
                <c:pt idx="728">
                  <c:v>40466</c:v>
                </c:pt>
                <c:pt idx="729">
                  <c:v>40469</c:v>
                </c:pt>
                <c:pt idx="730">
                  <c:v>40470</c:v>
                </c:pt>
                <c:pt idx="731">
                  <c:v>40471</c:v>
                </c:pt>
                <c:pt idx="732">
                  <c:v>40472</c:v>
                </c:pt>
                <c:pt idx="733">
                  <c:v>40473</c:v>
                </c:pt>
                <c:pt idx="734">
                  <c:v>40476</c:v>
                </c:pt>
                <c:pt idx="735">
                  <c:v>40477</c:v>
                </c:pt>
                <c:pt idx="736">
                  <c:v>40478</c:v>
                </c:pt>
                <c:pt idx="737">
                  <c:v>40479</c:v>
                </c:pt>
                <c:pt idx="738">
                  <c:v>40480</c:v>
                </c:pt>
                <c:pt idx="739">
                  <c:v>40483</c:v>
                </c:pt>
                <c:pt idx="740">
                  <c:v>40484</c:v>
                </c:pt>
                <c:pt idx="741">
                  <c:v>40485</c:v>
                </c:pt>
                <c:pt idx="742">
                  <c:v>40486</c:v>
                </c:pt>
                <c:pt idx="743">
                  <c:v>40487</c:v>
                </c:pt>
                <c:pt idx="744">
                  <c:v>40490</c:v>
                </c:pt>
                <c:pt idx="745">
                  <c:v>40491</c:v>
                </c:pt>
                <c:pt idx="746">
                  <c:v>40492</c:v>
                </c:pt>
                <c:pt idx="747">
                  <c:v>40493</c:v>
                </c:pt>
                <c:pt idx="748">
                  <c:v>40494</c:v>
                </c:pt>
                <c:pt idx="749">
                  <c:v>40497</c:v>
                </c:pt>
                <c:pt idx="750">
                  <c:v>40498</c:v>
                </c:pt>
                <c:pt idx="751">
                  <c:v>40499</c:v>
                </c:pt>
                <c:pt idx="752">
                  <c:v>40500</c:v>
                </c:pt>
                <c:pt idx="753">
                  <c:v>40501</c:v>
                </c:pt>
                <c:pt idx="754">
                  <c:v>40504</c:v>
                </c:pt>
                <c:pt idx="755">
                  <c:v>40505</c:v>
                </c:pt>
                <c:pt idx="756">
                  <c:v>40506</c:v>
                </c:pt>
                <c:pt idx="757">
                  <c:v>40507</c:v>
                </c:pt>
                <c:pt idx="758">
                  <c:v>40508</c:v>
                </c:pt>
                <c:pt idx="759">
                  <c:v>40511</c:v>
                </c:pt>
                <c:pt idx="760">
                  <c:v>40512</c:v>
                </c:pt>
                <c:pt idx="761">
                  <c:v>40513</c:v>
                </c:pt>
                <c:pt idx="762">
                  <c:v>40514</c:v>
                </c:pt>
                <c:pt idx="763">
                  <c:v>40515</c:v>
                </c:pt>
                <c:pt idx="764">
                  <c:v>40518</c:v>
                </c:pt>
                <c:pt idx="765">
                  <c:v>40519</c:v>
                </c:pt>
                <c:pt idx="766">
                  <c:v>40520</c:v>
                </c:pt>
                <c:pt idx="767">
                  <c:v>40521</c:v>
                </c:pt>
                <c:pt idx="768">
                  <c:v>40522</c:v>
                </c:pt>
                <c:pt idx="769">
                  <c:v>40525</c:v>
                </c:pt>
                <c:pt idx="770">
                  <c:v>40526</c:v>
                </c:pt>
                <c:pt idx="771">
                  <c:v>40527</c:v>
                </c:pt>
                <c:pt idx="772">
                  <c:v>40528</c:v>
                </c:pt>
                <c:pt idx="773">
                  <c:v>40529</c:v>
                </c:pt>
                <c:pt idx="774">
                  <c:v>40532</c:v>
                </c:pt>
                <c:pt idx="775">
                  <c:v>40533</c:v>
                </c:pt>
                <c:pt idx="776">
                  <c:v>40534</c:v>
                </c:pt>
                <c:pt idx="777">
                  <c:v>40535</c:v>
                </c:pt>
                <c:pt idx="778">
                  <c:v>40536</c:v>
                </c:pt>
                <c:pt idx="779">
                  <c:v>40539</c:v>
                </c:pt>
                <c:pt idx="780">
                  <c:v>40540</c:v>
                </c:pt>
                <c:pt idx="781">
                  <c:v>40541</c:v>
                </c:pt>
                <c:pt idx="782">
                  <c:v>40542</c:v>
                </c:pt>
                <c:pt idx="783">
                  <c:v>40543</c:v>
                </c:pt>
                <c:pt idx="784">
                  <c:v>40546</c:v>
                </c:pt>
                <c:pt idx="785">
                  <c:v>40547</c:v>
                </c:pt>
                <c:pt idx="786">
                  <c:v>40548</c:v>
                </c:pt>
                <c:pt idx="787">
                  <c:v>40549</c:v>
                </c:pt>
                <c:pt idx="788">
                  <c:v>40550</c:v>
                </c:pt>
                <c:pt idx="789">
                  <c:v>40553</c:v>
                </c:pt>
                <c:pt idx="790">
                  <c:v>40554</c:v>
                </c:pt>
                <c:pt idx="791">
                  <c:v>40555</c:v>
                </c:pt>
                <c:pt idx="792">
                  <c:v>40556</c:v>
                </c:pt>
                <c:pt idx="793">
                  <c:v>40557</c:v>
                </c:pt>
                <c:pt idx="794">
                  <c:v>40560</c:v>
                </c:pt>
                <c:pt idx="795">
                  <c:v>40561</c:v>
                </c:pt>
                <c:pt idx="796">
                  <c:v>40562</c:v>
                </c:pt>
                <c:pt idx="797">
                  <c:v>40563</c:v>
                </c:pt>
                <c:pt idx="798">
                  <c:v>40564</c:v>
                </c:pt>
                <c:pt idx="799">
                  <c:v>40567</c:v>
                </c:pt>
                <c:pt idx="800">
                  <c:v>40568</c:v>
                </c:pt>
                <c:pt idx="801">
                  <c:v>40569</c:v>
                </c:pt>
                <c:pt idx="802">
                  <c:v>40570</c:v>
                </c:pt>
                <c:pt idx="803">
                  <c:v>40571</c:v>
                </c:pt>
                <c:pt idx="804">
                  <c:v>40574</c:v>
                </c:pt>
                <c:pt idx="805">
                  <c:v>40575</c:v>
                </c:pt>
                <c:pt idx="806">
                  <c:v>40576</c:v>
                </c:pt>
                <c:pt idx="807">
                  <c:v>40577</c:v>
                </c:pt>
                <c:pt idx="808">
                  <c:v>40578</c:v>
                </c:pt>
                <c:pt idx="809">
                  <c:v>40581</c:v>
                </c:pt>
                <c:pt idx="810">
                  <c:v>40582</c:v>
                </c:pt>
                <c:pt idx="811">
                  <c:v>40583</c:v>
                </c:pt>
                <c:pt idx="812">
                  <c:v>40584</c:v>
                </c:pt>
                <c:pt idx="813">
                  <c:v>40585</c:v>
                </c:pt>
                <c:pt idx="814">
                  <c:v>40588</c:v>
                </c:pt>
                <c:pt idx="815">
                  <c:v>40589</c:v>
                </c:pt>
                <c:pt idx="816">
                  <c:v>40590</c:v>
                </c:pt>
                <c:pt idx="817">
                  <c:v>40591</c:v>
                </c:pt>
                <c:pt idx="818">
                  <c:v>40592</c:v>
                </c:pt>
                <c:pt idx="819">
                  <c:v>40595</c:v>
                </c:pt>
                <c:pt idx="820">
                  <c:v>40596</c:v>
                </c:pt>
                <c:pt idx="821">
                  <c:v>40597</c:v>
                </c:pt>
                <c:pt idx="822">
                  <c:v>40598</c:v>
                </c:pt>
                <c:pt idx="823">
                  <c:v>40599</c:v>
                </c:pt>
                <c:pt idx="824">
                  <c:v>40602</c:v>
                </c:pt>
                <c:pt idx="825">
                  <c:v>40603</c:v>
                </c:pt>
                <c:pt idx="826">
                  <c:v>40604</c:v>
                </c:pt>
                <c:pt idx="827">
                  <c:v>40605</c:v>
                </c:pt>
                <c:pt idx="828">
                  <c:v>40606</c:v>
                </c:pt>
                <c:pt idx="829">
                  <c:v>40609</c:v>
                </c:pt>
                <c:pt idx="830">
                  <c:v>40610</c:v>
                </c:pt>
                <c:pt idx="831">
                  <c:v>40611</c:v>
                </c:pt>
                <c:pt idx="832">
                  <c:v>40612</c:v>
                </c:pt>
                <c:pt idx="833">
                  <c:v>40613</c:v>
                </c:pt>
                <c:pt idx="834">
                  <c:v>40616</c:v>
                </c:pt>
                <c:pt idx="835">
                  <c:v>40617</c:v>
                </c:pt>
                <c:pt idx="836">
                  <c:v>40618</c:v>
                </c:pt>
                <c:pt idx="837">
                  <c:v>40619</c:v>
                </c:pt>
                <c:pt idx="838">
                  <c:v>40620</c:v>
                </c:pt>
                <c:pt idx="839">
                  <c:v>40623</c:v>
                </c:pt>
                <c:pt idx="840">
                  <c:v>40624</c:v>
                </c:pt>
                <c:pt idx="841">
                  <c:v>40625</c:v>
                </c:pt>
                <c:pt idx="842">
                  <c:v>40626</c:v>
                </c:pt>
                <c:pt idx="843">
                  <c:v>40627</c:v>
                </c:pt>
                <c:pt idx="844">
                  <c:v>40630</c:v>
                </c:pt>
                <c:pt idx="845">
                  <c:v>40631</c:v>
                </c:pt>
                <c:pt idx="846">
                  <c:v>40632</c:v>
                </c:pt>
                <c:pt idx="847">
                  <c:v>40633</c:v>
                </c:pt>
                <c:pt idx="848">
                  <c:v>40634</c:v>
                </c:pt>
                <c:pt idx="849">
                  <c:v>40637</c:v>
                </c:pt>
                <c:pt idx="850">
                  <c:v>40638</c:v>
                </c:pt>
                <c:pt idx="851">
                  <c:v>40639</c:v>
                </c:pt>
                <c:pt idx="852">
                  <c:v>40640</c:v>
                </c:pt>
                <c:pt idx="853">
                  <c:v>40641</c:v>
                </c:pt>
                <c:pt idx="854">
                  <c:v>40644</c:v>
                </c:pt>
                <c:pt idx="855">
                  <c:v>40645</c:v>
                </c:pt>
                <c:pt idx="856">
                  <c:v>40646</c:v>
                </c:pt>
                <c:pt idx="857">
                  <c:v>40647</c:v>
                </c:pt>
                <c:pt idx="858">
                  <c:v>40648</c:v>
                </c:pt>
                <c:pt idx="859">
                  <c:v>40651</c:v>
                </c:pt>
                <c:pt idx="860">
                  <c:v>40652</c:v>
                </c:pt>
                <c:pt idx="861">
                  <c:v>40653</c:v>
                </c:pt>
                <c:pt idx="862">
                  <c:v>40654</c:v>
                </c:pt>
                <c:pt idx="863">
                  <c:v>40655</c:v>
                </c:pt>
                <c:pt idx="864">
                  <c:v>40658</c:v>
                </c:pt>
                <c:pt idx="865">
                  <c:v>40659</c:v>
                </c:pt>
                <c:pt idx="866">
                  <c:v>40660</c:v>
                </c:pt>
                <c:pt idx="867">
                  <c:v>40661</c:v>
                </c:pt>
                <c:pt idx="868">
                  <c:v>40662</c:v>
                </c:pt>
                <c:pt idx="869">
                  <c:v>40665</c:v>
                </c:pt>
                <c:pt idx="870">
                  <c:v>40666</c:v>
                </c:pt>
                <c:pt idx="871">
                  <c:v>40667</c:v>
                </c:pt>
                <c:pt idx="872">
                  <c:v>40668</c:v>
                </c:pt>
                <c:pt idx="873">
                  <c:v>40669</c:v>
                </c:pt>
                <c:pt idx="874">
                  <c:v>40672</c:v>
                </c:pt>
                <c:pt idx="875">
                  <c:v>40673</c:v>
                </c:pt>
                <c:pt idx="876">
                  <c:v>40674</c:v>
                </c:pt>
                <c:pt idx="877">
                  <c:v>40675</c:v>
                </c:pt>
                <c:pt idx="878">
                  <c:v>40676</c:v>
                </c:pt>
                <c:pt idx="879">
                  <c:v>40679</c:v>
                </c:pt>
                <c:pt idx="880">
                  <c:v>40680</c:v>
                </c:pt>
                <c:pt idx="881">
                  <c:v>40681</c:v>
                </c:pt>
                <c:pt idx="882">
                  <c:v>40682</c:v>
                </c:pt>
                <c:pt idx="883">
                  <c:v>40683</c:v>
                </c:pt>
                <c:pt idx="884">
                  <c:v>40686</c:v>
                </c:pt>
                <c:pt idx="885">
                  <c:v>40687</c:v>
                </c:pt>
                <c:pt idx="886">
                  <c:v>40688</c:v>
                </c:pt>
                <c:pt idx="887">
                  <c:v>40689</c:v>
                </c:pt>
                <c:pt idx="888">
                  <c:v>40690</c:v>
                </c:pt>
                <c:pt idx="889">
                  <c:v>40693</c:v>
                </c:pt>
                <c:pt idx="890">
                  <c:v>40694</c:v>
                </c:pt>
                <c:pt idx="891">
                  <c:v>40695</c:v>
                </c:pt>
                <c:pt idx="892">
                  <c:v>40696</c:v>
                </c:pt>
                <c:pt idx="893">
                  <c:v>40697</c:v>
                </c:pt>
                <c:pt idx="894">
                  <c:v>40700</c:v>
                </c:pt>
                <c:pt idx="895">
                  <c:v>40701</c:v>
                </c:pt>
                <c:pt idx="896">
                  <c:v>40702</c:v>
                </c:pt>
                <c:pt idx="897">
                  <c:v>40703</c:v>
                </c:pt>
                <c:pt idx="898">
                  <c:v>40704</c:v>
                </c:pt>
                <c:pt idx="899">
                  <c:v>40707</c:v>
                </c:pt>
                <c:pt idx="900">
                  <c:v>40708</c:v>
                </c:pt>
                <c:pt idx="901">
                  <c:v>40709</c:v>
                </c:pt>
                <c:pt idx="902">
                  <c:v>40710</c:v>
                </c:pt>
                <c:pt idx="903">
                  <c:v>40711</c:v>
                </c:pt>
                <c:pt idx="904">
                  <c:v>40714</c:v>
                </c:pt>
                <c:pt idx="905">
                  <c:v>40715</c:v>
                </c:pt>
                <c:pt idx="906">
                  <c:v>40716</c:v>
                </c:pt>
                <c:pt idx="907">
                  <c:v>40717</c:v>
                </c:pt>
                <c:pt idx="908">
                  <c:v>40718</c:v>
                </c:pt>
                <c:pt idx="909">
                  <c:v>40721</c:v>
                </c:pt>
                <c:pt idx="910">
                  <c:v>40722</c:v>
                </c:pt>
                <c:pt idx="911">
                  <c:v>40723</c:v>
                </c:pt>
                <c:pt idx="912">
                  <c:v>40724</c:v>
                </c:pt>
                <c:pt idx="913">
                  <c:v>40725</c:v>
                </c:pt>
                <c:pt idx="914">
                  <c:v>40728</c:v>
                </c:pt>
                <c:pt idx="915">
                  <c:v>40729</c:v>
                </c:pt>
                <c:pt idx="916">
                  <c:v>40730</c:v>
                </c:pt>
                <c:pt idx="917">
                  <c:v>40731</c:v>
                </c:pt>
                <c:pt idx="918">
                  <c:v>40732</c:v>
                </c:pt>
                <c:pt idx="919">
                  <c:v>40735</c:v>
                </c:pt>
                <c:pt idx="920">
                  <c:v>40736</c:v>
                </c:pt>
                <c:pt idx="921">
                  <c:v>40737</c:v>
                </c:pt>
                <c:pt idx="922">
                  <c:v>40738</c:v>
                </c:pt>
                <c:pt idx="923">
                  <c:v>40739</c:v>
                </c:pt>
                <c:pt idx="924">
                  <c:v>40742</c:v>
                </c:pt>
                <c:pt idx="925">
                  <c:v>40743</c:v>
                </c:pt>
                <c:pt idx="926">
                  <c:v>40744</c:v>
                </c:pt>
                <c:pt idx="927">
                  <c:v>40745</c:v>
                </c:pt>
                <c:pt idx="928">
                  <c:v>40746</c:v>
                </c:pt>
                <c:pt idx="929">
                  <c:v>40749</c:v>
                </c:pt>
                <c:pt idx="930">
                  <c:v>40750</c:v>
                </c:pt>
                <c:pt idx="931">
                  <c:v>40751</c:v>
                </c:pt>
                <c:pt idx="932">
                  <c:v>40752</c:v>
                </c:pt>
                <c:pt idx="933">
                  <c:v>40753</c:v>
                </c:pt>
                <c:pt idx="934">
                  <c:v>40756</c:v>
                </c:pt>
                <c:pt idx="935">
                  <c:v>40757</c:v>
                </c:pt>
                <c:pt idx="936">
                  <c:v>40758</c:v>
                </c:pt>
                <c:pt idx="937">
                  <c:v>40759</c:v>
                </c:pt>
                <c:pt idx="938">
                  <c:v>40760</c:v>
                </c:pt>
                <c:pt idx="939">
                  <c:v>40763</c:v>
                </c:pt>
                <c:pt idx="940">
                  <c:v>40764</c:v>
                </c:pt>
                <c:pt idx="941">
                  <c:v>40765</c:v>
                </c:pt>
                <c:pt idx="942">
                  <c:v>40766</c:v>
                </c:pt>
                <c:pt idx="943">
                  <c:v>40767</c:v>
                </c:pt>
                <c:pt idx="944">
                  <c:v>40770</c:v>
                </c:pt>
                <c:pt idx="945">
                  <c:v>40771</c:v>
                </c:pt>
                <c:pt idx="946">
                  <c:v>40772</c:v>
                </c:pt>
                <c:pt idx="947">
                  <c:v>40773</c:v>
                </c:pt>
                <c:pt idx="948">
                  <c:v>40774</c:v>
                </c:pt>
                <c:pt idx="949">
                  <c:v>40777</c:v>
                </c:pt>
                <c:pt idx="950">
                  <c:v>40778</c:v>
                </c:pt>
                <c:pt idx="951">
                  <c:v>40779</c:v>
                </c:pt>
                <c:pt idx="952">
                  <c:v>40780</c:v>
                </c:pt>
                <c:pt idx="953">
                  <c:v>40781</c:v>
                </c:pt>
                <c:pt idx="954">
                  <c:v>40784</c:v>
                </c:pt>
                <c:pt idx="955">
                  <c:v>40785</c:v>
                </c:pt>
                <c:pt idx="956">
                  <c:v>40786</c:v>
                </c:pt>
                <c:pt idx="957">
                  <c:v>40787</c:v>
                </c:pt>
                <c:pt idx="958">
                  <c:v>40788</c:v>
                </c:pt>
                <c:pt idx="959">
                  <c:v>40791</c:v>
                </c:pt>
                <c:pt idx="960">
                  <c:v>40792</c:v>
                </c:pt>
                <c:pt idx="961">
                  <c:v>40793</c:v>
                </c:pt>
                <c:pt idx="962">
                  <c:v>40794</c:v>
                </c:pt>
                <c:pt idx="963">
                  <c:v>40795</c:v>
                </c:pt>
                <c:pt idx="964">
                  <c:v>40798</c:v>
                </c:pt>
                <c:pt idx="965">
                  <c:v>40799</c:v>
                </c:pt>
                <c:pt idx="966">
                  <c:v>40800</c:v>
                </c:pt>
                <c:pt idx="967">
                  <c:v>40801</c:v>
                </c:pt>
                <c:pt idx="968">
                  <c:v>40802</c:v>
                </c:pt>
                <c:pt idx="969">
                  <c:v>40805</c:v>
                </c:pt>
                <c:pt idx="970">
                  <c:v>40806</c:v>
                </c:pt>
                <c:pt idx="971">
                  <c:v>40807</c:v>
                </c:pt>
                <c:pt idx="972">
                  <c:v>40808</c:v>
                </c:pt>
                <c:pt idx="973">
                  <c:v>40809</c:v>
                </c:pt>
                <c:pt idx="974">
                  <c:v>40812</c:v>
                </c:pt>
                <c:pt idx="975">
                  <c:v>40813</c:v>
                </c:pt>
                <c:pt idx="976">
                  <c:v>40814</c:v>
                </c:pt>
                <c:pt idx="977">
                  <c:v>40815</c:v>
                </c:pt>
                <c:pt idx="978">
                  <c:v>40816</c:v>
                </c:pt>
                <c:pt idx="979">
                  <c:v>40819</c:v>
                </c:pt>
                <c:pt idx="980">
                  <c:v>40820</c:v>
                </c:pt>
                <c:pt idx="981">
                  <c:v>40821</c:v>
                </c:pt>
                <c:pt idx="982">
                  <c:v>40822</c:v>
                </c:pt>
                <c:pt idx="983">
                  <c:v>40823</c:v>
                </c:pt>
                <c:pt idx="984">
                  <c:v>40826</c:v>
                </c:pt>
                <c:pt idx="985">
                  <c:v>40827</c:v>
                </c:pt>
                <c:pt idx="986">
                  <c:v>40828</c:v>
                </c:pt>
                <c:pt idx="987">
                  <c:v>40829</c:v>
                </c:pt>
                <c:pt idx="988">
                  <c:v>40830</c:v>
                </c:pt>
                <c:pt idx="989">
                  <c:v>40833</c:v>
                </c:pt>
                <c:pt idx="990">
                  <c:v>40834</c:v>
                </c:pt>
                <c:pt idx="991">
                  <c:v>40835</c:v>
                </c:pt>
                <c:pt idx="992">
                  <c:v>40836</c:v>
                </c:pt>
                <c:pt idx="993">
                  <c:v>40837</c:v>
                </c:pt>
                <c:pt idx="994">
                  <c:v>40840</c:v>
                </c:pt>
                <c:pt idx="995">
                  <c:v>40841</c:v>
                </c:pt>
                <c:pt idx="996">
                  <c:v>40842</c:v>
                </c:pt>
                <c:pt idx="997">
                  <c:v>40843</c:v>
                </c:pt>
                <c:pt idx="998">
                  <c:v>40844</c:v>
                </c:pt>
                <c:pt idx="999">
                  <c:v>40847</c:v>
                </c:pt>
                <c:pt idx="1000">
                  <c:v>40848</c:v>
                </c:pt>
                <c:pt idx="1001">
                  <c:v>40849</c:v>
                </c:pt>
                <c:pt idx="1002">
                  <c:v>40850</c:v>
                </c:pt>
                <c:pt idx="1003">
                  <c:v>40851</c:v>
                </c:pt>
                <c:pt idx="1004">
                  <c:v>40854</c:v>
                </c:pt>
                <c:pt idx="1005">
                  <c:v>40855</c:v>
                </c:pt>
                <c:pt idx="1006">
                  <c:v>40856</c:v>
                </c:pt>
                <c:pt idx="1007">
                  <c:v>40857</c:v>
                </c:pt>
                <c:pt idx="1008">
                  <c:v>40858</c:v>
                </c:pt>
                <c:pt idx="1009">
                  <c:v>40861</c:v>
                </c:pt>
                <c:pt idx="1010">
                  <c:v>40862</c:v>
                </c:pt>
                <c:pt idx="1011">
                  <c:v>40863</c:v>
                </c:pt>
                <c:pt idx="1012">
                  <c:v>40864</c:v>
                </c:pt>
                <c:pt idx="1013">
                  <c:v>40865</c:v>
                </c:pt>
                <c:pt idx="1014">
                  <c:v>40868</c:v>
                </c:pt>
                <c:pt idx="1015">
                  <c:v>40869</c:v>
                </c:pt>
                <c:pt idx="1016">
                  <c:v>40870</c:v>
                </c:pt>
                <c:pt idx="1017">
                  <c:v>40871</c:v>
                </c:pt>
                <c:pt idx="1018">
                  <c:v>40872</c:v>
                </c:pt>
                <c:pt idx="1019">
                  <c:v>40875</c:v>
                </c:pt>
                <c:pt idx="1020">
                  <c:v>40876</c:v>
                </c:pt>
                <c:pt idx="1021">
                  <c:v>40877</c:v>
                </c:pt>
                <c:pt idx="1022">
                  <c:v>40878</c:v>
                </c:pt>
                <c:pt idx="1023">
                  <c:v>40879</c:v>
                </c:pt>
                <c:pt idx="1024">
                  <c:v>40882</c:v>
                </c:pt>
                <c:pt idx="1025">
                  <c:v>40883</c:v>
                </c:pt>
                <c:pt idx="1026">
                  <c:v>40884</c:v>
                </c:pt>
                <c:pt idx="1027">
                  <c:v>40885</c:v>
                </c:pt>
                <c:pt idx="1028">
                  <c:v>40886</c:v>
                </c:pt>
                <c:pt idx="1029">
                  <c:v>40889</c:v>
                </c:pt>
                <c:pt idx="1030">
                  <c:v>40890</c:v>
                </c:pt>
                <c:pt idx="1031">
                  <c:v>40891</c:v>
                </c:pt>
                <c:pt idx="1032">
                  <c:v>40892</c:v>
                </c:pt>
                <c:pt idx="1033">
                  <c:v>40893</c:v>
                </c:pt>
                <c:pt idx="1034">
                  <c:v>40896</c:v>
                </c:pt>
                <c:pt idx="1035">
                  <c:v>40897</c:v>
                </c:pt>
                <c:pt idx="1036">
                  <c:v>40898</c:v>
                </c:pt>
                <c:pt idx="1037">
                  <c:v>40899</c:v>
                </c:pt>
                <c:pt idx="1038">
                  <c:v>40900</c:v>
                </c:pt>
                <c:pt idx="1039">
                  <c:v>40903</c:v>
                </c:pt>
                <c:pt idx="1040">
                  <c:v>40904</c:v>
                </c:pt>
                <c:pt idx="1041">
                  <c:v>40905</c:v>
                </c:pt>
                <c:pt idx="1042">
                  <c:v>40906</c:v>
                </c:pt>
                <c:pt idx="1043">
                  <c:v>40907</c:v>
                </c:pt>
                <c:pt idx="1044">
                  <c:v>40910</c:v>
                </c:pt>
                <c:pt idx="1045">
                  <c:v>40911</c:v>
                </c:pt>
                <c:pt idx="1046">
                  <c:v>40912</c:v>
                </c:pt>
                <c:pt idx="1047">
                  <c:v>40913</c:v>
                </c:pt>
                <c:pt idx="1048">
                  <c:v>40914</c:v>
                </c:pt>
                <c:pt idx="1049">
                  <c:v>40917</c:v>
                </c:pt>
                <c:pt idx="1050">
                  <c:v>40918</c:v>
                </c:pt>
                <c:pt idx="1051">
                  <c:v>40919</c:v>
                </c:pt>
                <c:pt idx="1052">
                  <c:v>40920</c:v>
                </c:pt>
                <c:pt idx="1053">
                  <c:v>40921</c:v>
                </c:pt>
                <c:pt idx="1054">
                  <c:v>40924</c:v>
                </c:pt>
                <c:pt idx="1055">
                  <c:v>40925</c:v>
                </c:pt>
                <c:pt idx="1056">
                  <c:v>40926</c:v>
                </c:pt>
                <c:pt idx="1057">
                  <c:v>40927</c:v>
                </c:pt>
                <c:pt idx="1058">
                  <c:v>40928</c:v>
                </c:pt>
                <c:pt idx="1059">
                  <c:v>40931</c:v>
                </c:pt>
                <c:pt idx="1060">
                  <c:v>40932</c:v>
                </c:pt>
                <c:pt idx="1061">
                  <c:v>40933</c:v>
                </c:pt>
                <c:pt idx="1062">
                  <c:v>40934</c:v>
                </c:pt>
                <c:pt idx="1063">
                  <c:v>40935</c:v>
                </c:pt>
                <c:pt idx="1064">
                  <c:v>40938</c:v>
                </c:pt>
                <c:pt idx="1065">
                  <c:v>40939</c:v>
                </c:pt>
                <c:pt idx="1066">
                  <c:v>40940</c:v>
                </c:pt>
                <c:pt idx="1067">
                  <c:v>40941</c:v>
                </c:pt>
                <c:pt idx="1068">
                  <c:v>40942</c:v>
                </c:pt>
                <c:pt idx="1069">
                  <c:v>40945</c:v>
                </c:pt>
                <c:pt idx="1070">
                  <c:v>40946</c:v>
                </c:pt>
                <c:pt idx="1071">
                  <c:v>40947</c:v>
                </c:pt>
                <c:pt idx="1072">
                  <c:v>40948</c:v>
                </c:pt>
                <c:pt idx="1073">
                  <c:v>40949</c:v>
                </c:pt>
                <c:pt idx="1074">
                  <c:v>40952</c:v>
                </c:pt>
                <c:pt idx="1075">
                  <c:v>40953</c:v>
                </c:pt>
                <c:pt idx="1076">
                  <c:v>40954</c:v>
                </c:pt>
                <c:pt idx="1077">
                  <c:v>40955</c:v>
                </c:pt>
                <c:pt idx="1078">
                  <c:v>40956</c:v>
                </c:pt>
                <c:pt idx="1079">
                  <c:v>40959</c:v>
                </c:pt>
                <c:pt idx="1080">
                  <c:v>40960</c:v>
                </c:pt>
                <c:pt idx="1081">
                  <c:v>40961</c:v>
                </c:pt>
                <c:pt idx="1082">
                  <c:v>40962</c:v>
                </c:pt>
                <c:pt idx="1083">
                  <c:v>40963</c:v>
                </c:pt>
                <c:pt idx="1084">
                  <c:v>40966</c:v>
                </c:pt>
                <c:pt idx="1085">
                  <c:v>40967</c:v>
                </c:pt>
                <c:pt idx="1086">
                  <c:v>40968</c:v>
                </c:pt>
                <c:pt idx="1087">
                  <c:v>40969</c:v>
                </c:pt>
                <c:pt idx="1088">
                  <c:v>40970</c:v>
                </c:pt>
                <c:pt idx="1089">
                  <c:v>40973</c:v>
                </c:pt>
                <c:pt idx="1090">
                  <c:v>40974</c:v>
                </c:pt>
                <c:pt idx="1091">
                  <c:v>40975</c:v>
                </c:pt>
                <c:pt idx="1092">
                  <c:v>40976</c:v>
                </c:pt>
                <c:pt idx="1093">
                  <c:v>40977</c:v>
                </c:pt>
                <c:pt idx="1094">
                  <c:v>40980</c:v>
                </c:pt>
                <c:pt idx="1095">
                  <c:v>40981</c:v>
                </c:pt>
                <c:pt idx="1096">
                  <c:v>40982</c:v>
                </c:pt>
                <c:pt idx="1097">
                  <c:v>40983</c:v>
                </c:pt>
                <c:pt idx="1098">
                  <c:v>40984</c:v>
                </c:pt>
                <c:pt idx="1099">
                  <c:v>40987</c:v>
                </c:pt>
                <c:pt idx="1100">
                  <c:v>40988</c:v>
                </c:pt>
                <c:pt idx="1101">
                  <c:v>40989</c:v>
                </c:pt>
                <c:pt idx="1102">
                  <c:v>40990</c:v>
                </c:pt>
                <c:pt idx="1103">
                  <c:v>40991</c:v>
                </c:pt>
                <c:pt idx="1104">
                  <c:v>40994</c:v>
                </c:pt>
                <c:pt idx="1105">
                  <c:v>40995</c:v>
                </c:pt>
                <c:pt idx="1106">
                  <c:v>40996</c:v>
                </c:pt>
                <c:pt idx="1107">
                  <c:v>40997</c:v>
                </c:pt>
                <c:pt idx="1108">
                  <c:v>40998</c:v>
                </c:pt>
                <c:pt idx="1109">
                  <c:v>41001</c:v>
                </c:pt>
                <c:pt idx="1110">
                  <c:v>41002</c:v>
                </c:pt>
                <c:pt idx="1111">
                  <c:v>41003</c:v>
                </c:pt>
                <c:pt idx="1112">
                  <c:v>41004</c:v>
                </c:pt>
                <c:pt idx="1113">
                  <c:v>41005</c:v>
                </c:pt>
                <c:pt idx="1114">
                  <c:v>41008</c:v>
                </c:pt>
                <c:pt idx="1115">
                  <c:v>41009</c:v>
                </c:pt>
                <c:pt idx="1116">
                  <c:v>41010</c:v>
                </c:pt>
                <c:pt idx="1117">
                  <c:v>41011</c:v>
                </c:pt>
                <c:pt idx="1118">
                  <c:v>41012</c:v>
                </c:pt>
                <c:pt idx="1119">
                  <c:v>41015</c:v>
                </c:pt>
                <c:pt idx="1120">
                  <c:v>41016</c:v>
                </c:pt>
                <c:pt idx="1121">
                  <c:v>41017</c:v>
                </c:pt>
                <c:pt idx="1122">
                  <c:v>41018</c:v>
                </c:pt>
                <c:pt idx="1123">
                  <c:v>41019</c:v>
                </c:pt>
                <c:pt idx="1124">
                  <c:v>41022</c:v>
                </c:pt>
                <c:pt idx="1125">
                  <c:v>41023</c:v>
                </c:pt>
                <c:pt idx="1126">
                  <c:v>41024</c:v>
                </c:pt>
                <c:pt idx="1127">
                  <c:v>41025</c:v>
                </c:pt>
                <c:pt idx="1128">
                  <c:v>41026</c:v>
                </c:pt>
                <c:pt idx="1129">
                  <c:v>41029</c:v>
                </c:pt>
                <c:pt idx="1130">
                  <c:v>41030</c:v>
                </c:pt>
                <c:pt idx="1131">
                  <c:v>41031</c:v>
                </c:pt>
                <c:pt idx="1132">
                  <c:v>41032</c:v>
                </c:pt>
                <c:pt idx="1133">
                  <c:v>41033</c:v>
                </c:pt>
                <c:pt idx="1134">
                  <c:v>41036</c:v>
                </c:pt>
                <c:pt idx="1135">
                  <c:v>41037</c:v>
                </c:pt>
                <c:pt idx="1136">
                  <c:v>41038</c:v>
                </c:pt>
                <c:pt idx="1137">
                  <c:v>41039</c:v>
                </c:pt>
                <c:pt idx="1138">
                  <c:v>41040</c:v>
                </c:pt>
                <c:pt idx="1139">
                  <c:v>41043</c:v>
                </c:pt>
                <c:pt idx="1140">
                  <c:v>41044</c:v>
                </c:pt>
                <c:pt idx="1141">
                  <c:v>41045</c:v>
                </c:pt>
                <c:pt idx="1142">
                  <c:v>41046</c:v>
                </c:pt>
                <c:pt idx="1143">
                  <c:v>41047</c:v>
                </c:pt>
                <c:pt idx="1144">
                  <c:v>41050</c:v>
                </c:pt>
                <c:pt idx="1145">
                  <c:v>41051</c:v>
                </c:pt>
                <c:pt idx="1146">
                  <c:v>41052</c:v>
                </c:pt>
                <c:pt idx="1147">
                  <c:v>41053</c:v>
                </c:pt>
                <c:pt idx="1148">
                  <c:v>41054</c:v>
                </c:pt>
                <c:pt idx="1149">
                  <c:v>41057</c:v>
                </c:pt>
                <c:pt idx="1150">
                  <c:v>41058</c:v>
                </c:pt>
                <c:pt idx="1151">
                  <c:v>41059</c:v>
                </c:pt>
                <c:pt idx="1152">
                  <c:v>41060</c:v>
                </c:pt>
                <c:pt idx="1153">
                  <c:v>41061</c:v>
                </c:pt>
                <c:pt idx="1154">
                  <c:v>41064</c:v>
                </c:pt>
                <c:pt idx="1155">
                  <c:v>41065</c:v>
                </c:pt>
                <c:pt idx="1156">
                  <c:v>41066</c:v>
                </c:pt>
                <c:pt idx="1157">
                  <c:v>41067</c:v>
                </c:pt>
                <c:pt idx="1158">
                  <c:v>41068</c:v>
                </c:pt>
                <c:pt idx="1159">
                  <c:v>41071</c:v>
                </c:pt>
                <c:pt idx="1160">
                  <c:v>41072</c:v>
                </c:pt>
                <c:pt idx="1161">
                  <c:v>41073</c:v>
                </c:pt>
                <c:pt idx="1162">
                  <c:v>41074</c:v>
                </c:pt>
                <c:pt idx="1163">
                  <c:v>41075</c:v>
                </c:pt>
                <c:pt idx="1164">
                  <c:v>41078</c:v>
                </c:pt>
                <c:pt idx="1165">
                  <c:v>41079</c:v>
                </c:pt>
                <c:pt idx="1166">
                  <c:v>41080</c:v>
                </c:pt>
                <c:pt idx="1167">
                  <c:v>41081</c:v>
                </c:pt>
                <c:pt idx="1168">
                  <c:v>41082</c:v>
                </c:pt>
                <c:pt idx="1169">
                  <c:v>41085</c:v>
                </c:pt>
                <c:pt idx="1170">
                  <c:v>41086</c:v>
                </c:pt>
                <c:pt idx="1171">
                  <c:v>41087</c:v>
                </c:pt>
                <c:pt idx="1172">
                  <c:v>41088</c:v>
                </c:pt>
                <c:pt idx="1173">
                  <c:v>41089</c:v>
                </c:pt>
                <c:pt idx="1174">
                  <c:v>41092</c:v>
                </c:pt>
                <c:pt idx="1175">
                  <c:v>41093</c:v>
                </c:pt>
                <c:pt idx="1176">
                  <c:v>41094</c:v>
                </c:pt>
                <c:pt idx="1177">
                  <c:v>41095</c:v>
                </c:pt>
                <c:pt idx="1178">
                  <c:v>41096</c:v>
                </c:pt>
                <c:pt idx="1179">
                  <c:v>41099</c:v>
                </c:pt>
                <c:pt idx="1180">
                  <c:v>41100</c:v>
                </c:pt>
                <c:pt idx="1181">
                  <c:v>41101</c:v>
                </c:pt>
                <c:pt idx="1182">
                  <c:v>41102</c:v>
                </c:pt>
                <c:pt idx="1183">
                  <c:v>41103</c:v>
                </c:pt>
                <c:pt idx="1184">
                  <c:v>41106</c:v>
                </c:pt>
                <c:pt idx="1185">
                  <c:v>41107</c:v>
                </c:pt>
                <c:pt idx="1186">
                  <c:v>41108</c:v>
                </c:pt>
                <c:pt idx="1187">
                  <c:v>41109</c:v>
                </c:pt>
                <c:pt idx="1188">
                  <c:v>41110</c:v>
                </c:pt>
                <c:pt idx="1189">
                  <c:v>41113</c:v>
                </c:pt>
                <c:pt idx="1190">
                  <c:v>41114</c:v>
                </c:pt>
                <c:pt idx="1191">
                  <c:v>41115</c:v>
                </c:pt>
                <c:pt idx="1192">
                  <c:v>41116</c:v>
                </c:pt>
                <c:pt idx="1193">
                  <c:v>41117</c:v>
                </c:pt>
                <c:pt idx="1194">
                  <c:v>41120</c:v>
                </c:pt>
                <c:pt idx="1195">
                  <c:v>41121</c:v>
                </c:pt>
                <c:pt idx="1196">
                  <c:v>41122</c:v>
                </c:pt>
                <c:pt idx="1197">
                  <c:v>41123</c:v>
                </c:pt>
                <c:pt idx="1198">
                  <c:v>41124</c:v>
                </c:pt>
                <c:pt idx="1199">
                  <c:v>41127</c:v>
                </c:pt>
                <c:pt idx="1200">
                  <c:v>41128</c:v>
                </c:pt>
                <c:pt idx="1201">
                  <c:v>41129</c:v>
                </c:pt>
                <c:pt idx="1202">
                  <c:v>41130</c:v>
                </c:pt>
                <c:pt idx="1203">
                  <c:v>41131</c:v>
                </c:pt>
                <c:pt idx="1204">
                  <c:v>41134</c:v>
                </c:pt>
                <c:pt idx="1205">
                  <c:v>41135</c:v>
                </c:pt>
                <c:pt idx="1206">
                  <c:v>41136</c:v>
                </c:pt>
                <c:pt idx="1207">
                  <c:v>41137</c:v>
                </c:pt>
                <c:pt idx="1208">
                  <c:v>41138</c:v>
                </c:pt>
                <c:pt idx="1209">
                  <c:v>41141</c:v>
                </c:pt>
                <c:pt idx="1210">
                  <c:v>41142</c:v>
                </c:pt>
                <c:pt idx="1211">
                  <c:v>41143</c:v>
                </c:pt>
                <c:pt idx="1212">
                  <c:v>41144</c:v>
                </c:pt>
                <c:pt idx="1213">
                  <c:v>41145</c:v>
                </c:pt>
                <c:pt idx="1214">
                  <c:v>41148</c:v>
                </c:pt>
                <c:pt idx="1215">
                  <c:v>41149</c:v>
                </c:pt>
                <c:pt idx="1216">
                  <c:v>41150</c:v>
                </c:pt>
                <c:pt idx="1217">
                  <c:v>41151</c:v>
                </c:pt>
                <c:pt idx="1218">
                  <c:v>41152</c:v>
                </c:pt>
                <c:pt idx="1219">
                  <c:v>41155</c:v>
                </c:pt>
                <c:pt idx="1220">
                  <c:v>41156</c:v>
                </c:pt>
                <c:pt idx="1221">
                  <c:v>41157</c:v>
                </c:pt>
                <c:pt idx="1222">
                  <c:v>41158</c:v>
                </c:pt>
                <c:pt idx="1223">
                  <c:v>41159</c:v>
                </c:pt>
                <c:pt idx="1224">
                  <c:v>41162</c:v>
                </c:pt>
                <c:pt idx="1225">
                  <c:v>41163</c:v>
                </c:pt>
                <c:pt idx="1226">
                  <c:v>41164</c:v>
                </c:pt>
                <c:pt idx="1227">
                  <c:v>41165</c:v>
                </c:pt>
                <c:pt idx="1228">
                  <c:v>41166</c:v>
                </c:pt>
                <c:pt idx="1229">
                  <c:v>41169</c:v>
                </c:pt>
                <c:pt idx="1230">
                  <c:v>41170</c:v>
                </c:pt>
                <c:pt idx="1231">
                  <c:v>41171</c:v>
                </c:pt>
                <c:pt idx="1232">
                  <c:v>41172</c:v>
                </c:pt>
                <c:pt idx="1233">
                  <c:v>41173</c:v>
                </c:pt>
                <c:pt idx="1234">
                  <c:v>41176</c:v>
                </c:pt>
                <c:pt idx="1235">
                  <c:v>41177</c:v>
                </c:pt>
                <c:pt idx="1236">
                  <c:v>41178</c:v>
                </c:pt>
                <c:pt idx="1237">
                  <c:v>41179</c:v>
                </c:pt>
                <c:pt idx="1238">
                  <c:v>41180</c:v>
                </c:pt>
                <c:pt idx="1239">
                  <c:v>41183</c:v>
                </c:pt>
                <c:pt idx="1240">
                  <c:v>41184</c:v>
                </c:pt>
                <c:pt idx="1241">
                  <c:v>41185</c:v>
                </c:pt>
                <c:pt idx="1242">
                  <c:v>41186</c:v>
                </c:pt>
                <c:pt idx="1243">
                  <c:v>41187</c:v>
                </c:pt>
                <c:pt idx="1244">
                  <c:v>41190</c:v>
                </c:pt>
                <c:pt idx="1245">
                  <c:v>41191</c:v>
                </c:pt>
                <c:pt idx="1246">
                  <c:v>41192</c:v>
                </c:pt>
                <c:pt idx="1247">
                  <c:v>41193</c:v>
                </c:pt>
                <c:pt idx="1248">
                  <c:v>41194</c:v>
                </c:pt>
                <c:pt idx="1249">
                  <c:v>41197</c:v>
                </c:pt>
                <c:pt idx="1250">
                  <c:v>41198</c:v>
                </c:pt>
                <c:pt idx="1251">
                  <c:v>41199</c:v>
                </c:pt>
                <c:pt idx="1252">
                  <c:v>41200</c:v>
                </c:pt>
                <c:pt idx="1253">
                  <c:v>41201</c:v>
                </c:pt>
                <c:pt idx="1254">
                  <c:v>41204</c:v>
                </c:pt>
                <c:pt idx="1255">
                  <c:v>41205</c:v>
                </c:pt>
                <c:pt idx="1256">
                  <c:v>41206</c:v>
                </c:pt>
                <c:pt idx="1257">
                  <c:v>41207</c:v>
                </c:pt>
                <c:pt idx="1258">
                  <c:v>41208</c:v>
                </c:pt>
                <c:pt idx="1259">
                  <c:v>41211</c:v>
                </c:pt>
                <c:pt idx="1260">
                  <c:v>41212</c:v>
                </c:pt>
                <c:pt idx="1261">
                  <c:v>41213</c:v>
                </c:pt>
                <c:pt idx="1262">
                  <c:v>41214</c:v>
                </c:pt>
                <c:pt idx="1263">
                  <c:v>41215</c:v>
                </c:pt>
                <c:pt idx="1264">
                  <c:v>41218</c:v>
                </c:pt>
                <c:pt idx="1265">
                  <c:v>41219</c:v>
                </c:pt>
                <c:pt idx="1266">
                  <c:v>41220</c:v>
                </c:pt>
                <c:pt idx="1267">
                  <c:v>41221</c:v>
                </c:pt>
                <c:pt idx="1268">
                  <c:v>41222</c:v>
                </c:pt>
                <c:pt idx="1269">
                  <c:v>41225</c:v>
                </c:pt>
                <c:pt idx="1270">
                  <c:v>41226</c:v>
                </c:pt>
                <c:pt idx="1271">
                  <c:v>41227</c:v>
                </c:pt>
                <c:pt idx="1272">
                  <c:v>41228</c:v>
                </c:pt>
                <c:pt idx="1273">
                  <c:v>41229</c:v>
                </c:pt>
                <c:pt idx="1274">
                  <c:v>41232</c:v>
                </c:pt>
                <c:pt idx="1275">
                  <c:v>41233</c:v>
                </c:pt>
                <c:pt idx="1276">
                  <c:v>41234</c:v>
                </c:pt>
                <c:pt idx="1277">
                  <c:v>41235</c:v>
                </c:pt>
                <c:pt idx="1278">
                  <c:v>41236</c:v>
                </c:pt>
                <c:pt idx="1279">
                  <c:v>41239</c:v>
                </c:pt>
                <c:pt idx="1280">
                  <c:v>41240</c:v>
                </c:pt>
                <c:pt idx="1281">
                  <c:v>41241</c:v>
                </c:pt>
                <c:pt idx="1282">
                  <c:v>41242</c:v>
                </c:pt>
                <c:pt idx="1283">
                  <c:v>41243</c:v>
                </c:pt>
                <c:pt idx="1284">
                  <c:v>41246</c:v>
                </c:pt>
                <c:pt idx="1285">
                  <c:v>41247</c:v>
                </c:pt>
                <c:pt idx="1286">
                  <c:v>41248</c:v>
                </c:pt>
                <c:pt idx="1287">
                  <c:v>41249</c:v>
                </c:pt>
                <c:pt idx="1288">
                  <c:v>41250</c:v>
                </c:pt>
                <c:pt idx="1289">
                  <c:v>41253</c:v>
                </c:pt>
                <c:pt idx="1290">
                  <c:v>41254</c:v>
                </c:pt>
                <c:pt idx="1291">
                  <c:v>41255</c:v>
                </c:pt>
                <c:pt idx="1292">
                  <c:v>41256</c:v>
                </c:pt>
                <c:pt idx="1293">
                  <c:v>41257</c:v>
                </c:pt>
                <c:pt idx="1294">
                  <c:v>41260</c:v>
                </c:pt>
                <c:pt idx="1295">
                  <c:v>41261</c:v>
                </c:pt>
                <c:pt idx="1296">
                  <c:v>41262</c:v>
                </c:pt>
                <c:pt idx="1297">
                  <c:v>41263</c:v>
                </c:pt>
                <c:pt idx="1298">
                  <c:v>41264</c:v>
                </c:pt>
                <c:pt idx="1299">
                  <c:v>41267</c:v>
                </c:pt>
                <c:pt idx="1300">
                  <c:v>41268</c:v>
                </c:pt>
                <c:pt idx="1301">
                  <c:v>41269</c:v>
                </c:pt>
                <c:pt idx="1302">
                  <c:v>41270</c:v>
                </c:pt>
                <c:pt idx="1303">
                  <c:v>41271</c:v>
                </c:pt>
                <c:pt idx="1304">
                  <c:v>41274</c:v>
                </c:pt>
                <c:pt idx="1305">
                  <c:v>41275</c:v>
                </c:pt>
                <c:pt idx="1306">
                  <c:v>41276</c:v>
                </c:pt>
                <c:pt idx="1307">
                  <c:v>41277</c:v>
                </c:pt>
                <c:pt idx="1308">
                  <c:v>41278</c:v>
                </c:pt>
                <c:pt idx="1309">
                  <c:v>41281</c:v>
                </c:pt>
                <c:pt idx="1310">
                  <c:v>41282</c:v>
                </c:pt>
                <c:pt idx="1311">
                  <c:v>41283</c:v>
                </c:pt>
                <c:pt idx="1312">
                  <c:v>41284</c:v>
                </c:pt>
                <c:pt idx="1313">
                  <c:v>41285</c:v>
                </c:pt>
                <c:pt idx="1314">
                  <c:v>41288</c:v>
                </c:pt>
                <c:pt idx="1315">
                  <c:v>41289</c:v>
                </c:pt>
                <c:pt idx="1316">
                  <c:v>41290</c:v>
                </c:pt>
                <c:pt idx="1317">
                  <c:v>41291</c:v>
                </c:pt>
                <c:pt idx="1318">
                  <c:v>41292</c:v>
                </c:pt>
                <c:pt idx="1319">
                  <c:v>41295</c:v>
                </c:pt>
                <c:pt idx="1320">
                  <c:v>41296</c:v>
                </c:pt>
                <c:pt idx="1321">
                  <c:v>41297</c:v>
                </c:pt>
                <c:pt idx="1322">
                  <c:v>41298</c:v>
                </c:pt>
                <c:pt idx="1323">
                  <c:v>41299</c:v>
                </c:pt>
                <c:pt idx="1324">
                  <c:v>41302</c:v>
                </c:pt>
                <c:pt idx="1325">
                  <c:v>41303</c:v>
                </c:pt>
                <c:pt idx="1326">
                  <c:v>41304</c:v>
                </c:pt>
                <c:pt idx="1327">
                  <c:v>41305</c:v>
                </c:pt>
                <c:pt idx="1328">
                  <c:v>41306</c:v>
                </c:pt>
                <c:pt idx="1329">
                  <c:v>41309</c:v>
                </c:pt>
                <c:pt idx="1330">
                  <c:v>41310</c:v>
                </c:pt>
                <c:pt idx="1331">
                  <c:v>41311</c:v>
                </c:pt>
                <c:pt idx="1332">
                  <c:v>41312</c:v>
                </c:pt>
                <c:pt idx="1333">
                  <c:v>41313</c:v>
                </c:pt>
                <c:pt idx="1334">
                  <c:v>41316</c:v>
                </c:pt>
                <c:pt idx="1335">
                  <c:v>41317</c:v>
                </c:pt>
                <c:pt idx="1336">
                  <c:v>41318</c:v>
                </c:pt>
                <c:pt idx="1337">
                  <c:v>41319</c:v>
                </c:pt>
                <c:pt idx="1338">
                  <c:v>41320</c:v>
                </c:pt>
                <c:pt idx="1339">
                  <c:v>41323</c:v>
                </c:pt>
                <c:pt idx="1340">
                  <c:v>41324</c:v>
                </c:pt>
                <c:pt idx="1341">
                  <c:v>41325</c:v>
                </c:pt>
                <c:pt idx="1342">
                  <c:v>41326</c:v>
                </c:pt>
                <c:pt idx="1343">
                  <c:v>41327</c:v>
                </c:pt>
                <c:pt idx="1344">
                  <c:v>41330</c:v>
                </c:pt>
                <c:pt idx="1345">
                  <c:v>41331</c:v>
                </c:pt>
                <c:pt idx="1346">
                  <c:v>41332</c:v>
                </c:pt>
                <c:pt idx="1347">
                  <c:v>41333</c:v>
                </c:pt>
                <c:pt idx="1348">
                  <c:v>41334</c:v>
                </c:pt>
                <c:pt idx="1349">
                  <c:v>41337</c:v>
                </c:pt>
                <c:pt idx="1350">
                  <c:v>41338</c:v>
                </c:pt>
                <c:pt idx="1351">
                  <c:v>41339</c:v>
                </c:pt>
                <c:pt idx="1352">
                  <c:v>41340</c:v>
                </c:pt>
                <c:pt idx="1353">
                  <c:v>41341</c:v>
                </c:pt>
                <c:pt idx="1354">
                  <c:v>41344</c:v>
                </c:pt>
                <c:pt idx="1355">
                  <c:v>41345</c:v>
                </c:pt>
                <c:pt idx="1356">
                  <c:v>41346</c:v>
                </c:pt>
                <c:pt idx="1357">
                  <c:v>41347</c:v>
                </c:pt>
                <c:pt idx="1358">
                  <c:v>41348</c:v>
                </c:pt>
                <c:pt idx="1359">
                  <c:v>41351</c:v>
                </c:pt>
                <c:pt idx="1360">
                  <c:v>41352</c:v>
                </c:pt>
                <c:pt idx="1361">
                  <c:v>41353</c:v>
                </c:pt>
                <c:pt idx="1362">
                  <c:v>41354</c:v>
                </c:pt>
                <c:pt idx="1363">
                  <c:v>41355</c:v>
                </c:pt>
                <c:pt idx="1364">
                  <c:v>41358</c:v>
                </c:pt>
                <c:pt idx="1365">
                  <c:v>41359</c:v>
                </c:pt>
                <c:pt idx="1366">
                  <c:v>41360</c:v>
                </c:pt>
                <c:pt idx="1367">
                  <c:v>41361</c:v>
                </c:pt>
                <c:pt idx="1368">
                  <c:v>41362</c:v>
                </c:pt>
                <c:pt idx="1369">
                  <c:v>41365</c:v>
                </c:pt>
                <c:pt idx="1370">
                  <c:v>41366</c:v>
                </c:pt>
                <c:pt idx="1371">
                  <c:v>41367</c:v>
                </c:pt>
                <c:pt idx="1372">
                  <c:v>41368</c:v>
                </c:pt>
                <c:pt idx="1373">
                  <c:v>41369</c:v>
                </c:pt>
                <c:pt idx="1374">
                  <c:v>41372</c:v>
                </c:pt>
                <c:pt idx="1375">
                  <c:v>41373</c:v>
                </c:pt>
                <c:pt idx="1376">
                  <c:v>41374</c:v>
                </c:pt>
                <c:pt idx="1377">
                  <c:v>41375</c:v>
                </c:pt>
                <c:pt idx="1378">
                  <c:v>41376</c:v>
                </c:pt>
                <c:pt idx="1379">
                  <c:v>41379</c:v>
                </c:pt>
                <c:pt idx="1380">
                  <c:v>41380</c:v>
                </c:pt>
                <c:pt idx="1381">
                  <c:v>41381</c:v>
                </c:pt>
                <c:pt idx="1382">
                  <c:v>41382</c:v>
                </c:pt>
                <c:pt idx="1383">
                  <c:v>41383</c:v>
                </c:pt>
                <c:pt idx="1384">
                  <c:v>41386</c:v>
                </c:pt>
                <c:pt idx="1385">
                  <c:v>41387</c:v>
                </c:pt>
                <c:pt idx="1386">
                  <c:v>41388</c:v>
                </c:pt>
                <c:pt idx="1387">
                  <c:v>41389</c:v>
                </c:pt>
                <c:pt idx="1388">
                  <c:v>41390</c:v>
                </c:pt>
                <c:pt idx="1389">
                  <c:v>41393</c:v>
                </c:pt>
                <c:pt idx="1390">
                  <c:v>41394</c:v>
                </c:pt>
                <c:pt idx="1391">
                  <c:v>41395</c:v>
                </c:pt>
                <c:pt idx="1392">
                  <c:v>41396</c:v>
                </c:pt>
                <c:pt idx="1393">
                  <c:v>41397</c:v>
                </c:pt>
                <c:pt idx="1394">
                  <c:v>41400</c:v>
                </c:pt>
                <c:pt idx="1395">
                  <c:v>41401</c:v>
                </c:pt>
                <c:pt idx="1396">
                  <c:v>41402</c:v>
                </c:pt>
                <c:pt idx="1397">
                  <c:v>41403</c:v>
                </c:pt>
                <c:pt idx="1398">
                  <c:v>41404</c:v>
                </c:pt>
                <c:pt idx="1399">
                  <c:v>41407</c:v>
                </c:pt>
                <c:pt idx="1400">
                  <c:v>41408</c:v>
                </c:pt>
                <c:pt idx="1401">
                  <c:v>41409</c:v>
                </c:pt>
                <c:pt idx="1402">
                  <c:v>41410</c:v>
                </c:pt>
                <c:pt idx="1403">
                  <c:v>41411</c:v>
                </c:pt>
                <c:pt idx="1404">
                  <c:v>41414</c:v>
                </c:pt>
                <c:pt idx="1405">
                  <c:v>41415</c:v>
                </c:pt>
                <c:pt idx="1406">
                  <c:v>41416</c:v>
                </c:pt>
                <c:pt idx="1407">
                  <c:v>41417</c:v>
                </c:pt>
                <c:pt idx="1408">
                  <c:v>41418</c:v>
                </c:pt>
                <c:pt idx="1409">
                  <c:v>41421</c:v>
                </c:pt>
                <c:pt idx="1410">
                  <c:v>41422</c:v>
                </c:pt>
                <c:pt idx="1411">
                  <c:v>41423</c:v>
                </c:pt>
                <c:pt idx="1412">
                  <c:v>41424</c:v>
                </c:pt>
                <c:pt idx="1413">
                  <c:v>41425</c:v>
                </c:pt>
                <c:pt idx="1414">
                  <c:v>41428</c:v>
                </c:pt>
                <c:pt idx="1415">
                  <c:v>41429</c:v>
                </c:pt>
                <c:pt idx="1416">
                  <c:v>41430</c:v>
                </c:pt>
                <c:pt idx="1417">
                  <c:v>41431</c:v>
                </c:pt>
                <c:pt idx="1418">
                  <c:v>41432</c:v>
                </c:pt>
                <c:pt idx="1419">
                  <c:v>41435</c:v>
                </c:pt>
                <c:pt idx="1420">
                  <c:v>41436</c:v>
                </c:pt>
                <c:pt idx="1421">
                  <c:v>41437</c:v>
                </c:pt>
                <c:pt idx="1422">
                  <c:v>41438</c:v>
                </c:pt>
                <c:pt idx="1423">
                  <c:v>41439</c:v>
                </c:pt>
                <c:pt idx="1424">
                  <c:v>41442</c:v>
                </c:pt>
                <c:pt idx="1425">
                  <c:v>41443</c:v>
                </c:pt>
                <c:pt idx="1426">
                  <c:v>41444</c:v>
                </c:pt>
                <c:pt idx="1427">
                  <c:v>41445</c:v>
                </c:pt>
                <c:pt idx="1428">
                  <c:v>41446</c:v>
                </c:pt>
                <c:pt idx="1429">
                  <c:v>41449</c:v>
                </c:pt>
                <c:pt idx="1430">
                  <c:v>41450</c:v>
                </c:pt>
                <c:pt idx="1431">
                  <c:v>41451</c:v>
                </c:pt>
                <c:pt idx="1432">
                  <c:v>41452</c:v>
                </c:pt>
                <c:pt idx="1433">
                  <c:v>41453</c:v>
                </c:pt>
                <c:pt idx="1434">
                  <c:v>41456</c:v>
                </c:pt>
                <c:pt idx="1435">
                  <c:v>41457</c:v>
                </c:pt>
                <c:pt idx="1436">
                  <c:v>41458</c:v>
                </c:pt>
                <c:pt idx="1437">
                  <c:v>41459</c:v>
                </c:pt>
                <c:pt idx="1438">
                  <c:v>41460</c:v>
                </c:pt>
                <c:pt idx="1439">
                  <c:v>41463</c:v>
                </c:pt>
                <c:pt idx="1440">
                  <c:v>41464</c:v>
                </c:pt>
                <c:pt idx="1441">
                  <c:v>41465</c:v>
                </c:pt>
                <c:pt idx="1442">
                  <c:v>41466</c:v>
                </c:pt>
                <c:pt idx="1443">
                  <c:v>41467</c:v>
                </c:pt>
                <c:pt idx="1444">
                  <c:v>41470</c:v>
                </c:pt>
                <c:pt idx="1445">
                  <c:v>41471</c:v>
                </c:pt>
                <c:pt idx="1446">
                  <c:v>41472</c:v>
                </c:pt>
                <c:pt idx="1447">
                  <c:v>41473</c:v>
                </c:pt>
                <c:pt idx="1448">
                  <c:v>41474</c:v>
                </c:pt>
                <c:pt idx="1449">
                  <c:v>41477</c:v>
                </c:pt>
                <c:pt idx="1450">
                  <c:v>41478</c:v>
                </c:pt>
                <c:pt idx="1451">
                  <c:v>41479</c:v>
                </c:pt>
                <c:pt idx="1452">
                  <c:v>41480</c:v>
                </c:pt>
                <c:pt idx="1453">
                  <c:v>41481</c:v>
                </c:pt>
                <c:pt idx="1454">
                  <c:v>41484</c:v>
                </c:pt>
                <c:pt idx="1455">
                  <c:v>41485</c:v>
                </c:pt>
                <c:pt idx="1456">
                  <c:v>41486</c:v>
                </c:pt>
                <c:pt idx="1457">
                  <c:v>41487</c:v>
                </c:pt>
                <c:pt idx="1458">
                  <c:v>41488</c:v>
                </c:pt>
                <c:pt idx="1459">
                  <c:v>41491</c:v>
                </c:pt>
                <c:pt idx="1460">
                  <c:v>41492</c:v>
                </c:pt>
                <c:pt idx="1461">
                  <c:v>41493</c:v>
                </c:pt>
                <c:pt idx="1462">
                  <c:v>41494</c:v>
                </c:pt>
                <c:pt idx="1463">
                  <c:v>41495</c:v>
                </c:pt>
                <c:pt idx="1464">
                  <c:v>41498</c:v>
                </c:pt>
                <c:pt idx="1465">
                  <c:v>41499</c:v>
                </c:pt>
                <c:pt idx="1466">
                  <c:v>41500</c:v>
                </c:pt>
                <c:pt idx="1467">
                  <c:v>41501</c:v>
                </c:pt>
                <c:pt idx="1468">
                  <c:v>41502</c:v>
                </c:pt>
                <c:pt idx="1469">
                  <c:v>41505</c:v>
                </c:pt>
                <c:pt idx="1470">
                  <c:v>41506</c:v>
                </c:pt>
                <c:pt idx="1471">
                  <c:v>41507</c:v>
                </c:pt>
                <c:pt idx="1472">
                  <c:v>41508</c:v>
                </c:pt>
                <c:pt idx="1473">
                  <c:v>41509</c:v>
                </c:pt>
                <c:pt idx="1474">
                  <c:v>41512</c:v>
                </c:pt>
                <c:pt idx="1475">
                  <c:v>41513</c:v>
                </c:pt>
                <c:pt idx="1476">
                  <c:v>41514</c:v>
                </c:pt>
                <c:pt idx="1477">
                  <c:v>41515</c:v>
                </c:pt>
                <c:pt idx="1478">
                  <c:v>41516</c:v>
                </c:pt>
                <c:pt idx="1479">
                  <c:v>41519</c:v>
                </c:pt>
                <c:pt idx="1480">
                  <c:v>41520</c:v>
                </c:pt>
                <c:pt idx="1481">
                  <c:v>41521</c:v>
                </c:pt>
                <c:pt idx="1482">
                  <c:v>41522</c:v>
                </c:pt>
                <c:pt idx="1483">
                  <c:v>41523</c:v>
                </c:pt>
                <c:pt idx="1484">
                  <c:v>41526</c:v>
                </c:pt>
                <c:pt idx="1485">
                  <c:v>41527</c:v>
                </c:pt>
                <c:pt idx="1486">
                  <c:v>41528</c:v>
                </c:pt>
                <c:pt idx="1487">
                  <c:v>41529</c:v>
                </c:pt>
                <c:pt idx="1488">
                  <c:v>41530</c:v>
                </c:pt>
                <c:pt idx="1489">
                  <c:v>41533</c:v>
                </c:pt>
                <c:pt idx="1490">
                  <c:v>41534</c:v>
                </c:pt>
                <c:pt idx="1491">
                  <c:v>41535</c:v>
                </c:pt>
                <c:pt idx="1492">
                  <c:v>41536</c:v>
                </c:pt>
                <c:pt idx="1493">
                  <c:v>41537</c:v>
                </c:pt>
                <c:pt idx="1494">
                  <c:v>41540</c:v>
                </c:pt>
                <c:pt idx="1495">
                  <c:v>41541</c:v>
                </c:pt>
                <c:pt idx="1496">
                  <c:v>41542</c:v>
                </c:pt>
                <c:pt idx="1497">
                  <c:v>41543</c:v>
                </c:pt>
                <c:pt idx="1498">
                  <c:v>41544</c:v>
                </c:pt>
                <c:pt idx="1499">
                  <c:v>41547</c:v>
                </c:pt>
                <c:pt idx="1500">
                  <c:v>41548</c:v>
                </c:pt>
                <c:pt idx="1501">
                  <c:v>41549</c:v>
                </c:pt>
                <c:pt idx="1502">
                  <c:v>41550</c:v>
                </c:pt>
                <c:pt idx="1503">
                  <c:v>41551</c:v>
                </c:pt>
                <c:pt idx="1504">
                  <c:v>41554</c:v>
                </c:pt>
                <c:pt idx="1505">
                  <c:v>41555</c:v>
                </c:pt>
                <c:pt idx="1506">
                  <c:v>41556</c:v>
                </c:pt>
                <c:pt idx="1507">
                  <c:v>41557</c:v>
                </c:pt>
                <c:pt idx="1508">
                  <c:v>41558</c:v>
                </c:pt>
                <c:pt idx="1509">
                  <c:v>41561</c:v>
                </c:pt>
                <c:pt idx="1510">
                  <c:v>41562</c:v>
                </c:pt>
                <c:pt idx="1511">
                  <c:v>41563</c:v>
                </c:pt>
                <c:pt idx="1512">
                  <c:v>41564</c:v>
                </c:pt>
                <c:pt idx="1513">
                  <c:v>41565</c:v>
                </c:pt>
                <c:pt idx="1514">
                  <c:v>41568</c:v>
                </c:pt>
                <c:pt idx="1515">
                  <c:v>41569</c:v>
                </c:pt>
                <c:pt idx="1516">
                  <c:v>41570</c:v>
                </c:pt>
                <c:pt idx="1517">
                  <c:v>41571</c:v>
                </c:pt>
                <c:pt idx="1518">
                  <c:v>41572</c:v>
                </c:pt>
                <c:pt idx="1519">
                  <c:v>41575</c:v>
                </c:pt>
                <c:pt idx="1520">
                  <c:v>41576</c:v>
                </c:pt>
                <c:pt idx="1521">
                  <c:v>41577</c:v>
                </c:pt>
                <c:pt idx="1522">
                  <c:v>41578</c:v>
                </c:pt>
                <c:pt idx="1523">
                  <c:v>41579</c:v>
                </c:pt>
                <c:pt idx="1524">
                  <c:v>41582</c:v>
                </c:pt>
                <c:pt idx="1525">
                  <c:v>41583</c:v>
                </c:pt>
                <c:pt idx="1526">
                  <c:v>41584</c:v>
                </c:pt>
                <c:pt idx="1527">
                  <c:v>41585</c:v>
                </c:pt>
                <c:pt idx="1528">
                  <c:v>41586</c:v>
                </c:pt>
                <c:pt idx="1529">
                  <c:v>41589</c:v>
                </c:pt>
                <c:pt idx="1530">
                  <c:v>41590</c:v>
                </c:pt>
                <c:pt idx="1531">
                  <c:v>41591</c:v>
                </c:pt>
                <c:pt idx="1532">
                  <c:v>41592</c:v>
                </c:pt>
                <c:pt idx="1533">
                  <c:v>41593</c:v>
                </c:pt>
                <c:pt idx="1534">
                  <c:v>41596</c:v>
                </c:pt>
                <c:pt idx="1535">
                  <c:v>41597</c:v>
                </c:pt>
                <c:pt idx="1536">
                  <c:v>41598</c:v>
                </c:pt>
                <c:pt idx="1537">
                  <c:v>41599</c:v>
                </c:pt>
                <c:pt idx="1538">
                  <c:v>41600</c:v>
                </c:pt>
                <c:pt idx="1539">
                  <c:v>41603</c:v>
                </c:pt>
                <c:pt idx="1540">
                  <c:v>41604</c:v>
                </c:pt>
                <c:pt idx="1541">
                  <c:v>41605</c:v>
                </c:pt>
                <c:pt idx="1542">
                  <c:v>41606</c:v>
                </c:pt>
                <c:pt idx="1543">
                  <c:v>41607</c:v>
                </c:pt>
                <c:pt idx="1544">
                  <c:v>41610</c:v>
                </c:pt>
                <c:pt idx="1545">
                  <c:v>41611</c:v>
                </c:pt>
                <c:pt idx="1546">
                  <c:v>41612</c:v>
                </c:pt>
                <c:pt idx="1547">
                  <c:v>41613</c:v>
                </c:pt>
                <c:pt idx="1548">
                  <c:v>41614</c:v>
                </c:pt>
                <c:pt idx="1549">
                  <c:v>41617</c:v>
                </c:pt>
                <c:pt idx="1550">
                  <c:v>41618</c:v>
                </c:pt>
                <c:pt idx="1551">
                  <c:v>41619</c:v>
                </c:pt>
                <c:pt idx="1552">
                  <c:v>41620</c:v>
                </c:pt>
                <c:pt idx="1553">
                  <c:v>41621</c:v>
                </c:pt>
                <c:pt idx="1554">
                  <c:v>41624</c:v>
                </c:pt>
                <c:pt idx="1555">
                  <c:v>41625</c:v>
                </c:pt>
                <c:pt idx="1556">
                  <c:v>41626</c:v>
                </c:pt>
                <c:pt idx="1557">
                  <c:v>41627</c:v>
                </c:pt>
                <c:pt idx="1558">
                  <c:v>41628</c:v>
                </c:pt>
                <c:pt idx="1559">
                  <c:v>41631</c:v>
                </c:pt>
                <c:pt idx="1560">
                  <c:v>41632</c:v>
                </c:pt>
                <c:pt idx="1561">
                  <c:v>41633</c:v>
                </c:pt>
                <c:pt idx="1562">
                  <c:v>41634</c:v>
                </c:pt>
                <c:pt idx="1563">
                  <c:v>41635</c:v>
                </c:pt>
                <c:pt idx="1564">
                  <c:v>41638</c:v>
                </c:pt>
                <c:pt idx="1565">
                  <c:v>41639</c:v>
                </c:pt>
                <c:pt idx="1566">
                  <c:v>41640</c:v>
                </c:pt>
                <c:pt idx="1567">
                  <c:v>41641</c:v>
                </c:pt>
                <c:pt idx="1568">
                  <c:v>41642</c:v>
                </c:pt>
                <c:pt idx="1569">
                  <c:v>41645</c:v>
                </c:pt>
                <c:pt idx="1570">
                  <c:v>41646</c:v>
                </c:pt>
                <c:pt idx="1571">
                  <c:v>41647</c:v>
                </c:pt>
                <c:pt idx="1572">
                  <c:v>41648</c:v>
                </c:pt>
                <c:pt idx="1573">
                  <c:v>41649</c:v>
                </c:pt>
                <c:pt idx="1574">
                  <c:v>41652</c:v>
                </c:pt>
                <c:pt idx="1575">
                  <c:v>41653</c:v>
                </c:pt>
                <c:pt idx="1576">
                  <c:v>41654</c:v>
                </c:pt>
                <c:pt idx="1577">
                  <c:v>41655</c:v>
                </c:pt>
                <c:pt idx="1578">
                  <c:v>41656</c:v>
                </c:pt>
                <c:pt idx="1579">
                  <c:v>41659</c:v>
                </c:pt>
                <c:pt idx="1580">
                  <c:v>41660</c:v>
                </c:pt>
                <c:pt idx="1581">
                  <c:v>41661</c:v>
                </c:pt>
                <c:pt idx="1582">
                  <c:v>41662</c:v>
                </c:pt>
                <c:pt idx="1583">
                  <c:v>41663</c:v>
                </c:pt>
                <c:pt idx="1584">
                  <c:v>41666</c:v>
                </c:pt>
                <c:pt idx="1585">
                  <c:v>41667</c:v>
                </c:pt>
                <c:pt idx="1586">
                  <c:v>41668</c:v>
                </c:pt>
                <c:pt idx="1587">
                  <c:v>41669</c:v>
                </c:pt>
                <c:pt idx="1588">
                  <c:v>41670</c:v>
                </c:pt>
                <c:pt idx="1589">
                  <c:v>41673</c:v>
                </c:pt>
                <c:pt idx="1590">
                  <c:v>41674</c:v>
                </c:pt>
                <c:pt idx="1591">
                  <c:v>41675</c:v>
                </c:pt>
                <c:pt idx="1592">
                  <c:v>41676</c:v>
                </c:pt>
                <c:pt idx="1593">
                  <c:v>41677</c:v>
                </c:pt>
                <c:pt idx="1594">
                  <c:v>41680</c:v>
                </c:pt>
                <c:pt idx="1595">
                  <c:v>41681</c:v>
                </c:pt>
                <c:pt idx="1596">
                  <c:v>41682</c:v>
                </c:pt>
                <c:pt idx="1597">
                  <c:v>41683</c:v>
                </c:pt>
                <c:pt idx="1598">
                  <c:v>41684</c:v>
                </c:pt>
                <c:pt idx="1599">
                  <c:v>41687</c:v>
                </c:pt>
                <c:pt idx="1600">
                  <c:v>41688</c:v>
                </c:pt>
                <c:pt idx="1601">
                  <c:v>41689</c:v>
                </c:pt>
                <c:pt idx="1602">
                  <c:v>41690</c:v>
                </c:pt>
                <c:pt idx="1603">
                  <c:v>41691</c:v>
                </c:pt>
                <c:pt idx="1604">
                  <c:v>41694</c:v>
                </c:pt>
                <c:pt idx="1605">
                  <c:v>41695</c:v>
                </c:pt>
                <c:pt idx="1606">
                  <c:v>41696</c:v>
                </c:pt>
                <c:pt idx="1607">
                  <c:v>41697</c:v>
                </c:pt>
                <c:pt idx="1608">
                  <c:v>41698</c:v>
                </c:pt>
                <c:pt idx="1609">
                  <c:v>41701</c:v>
                </c:pt>
                <c:pt idx="1610">
                  <c:v>41702</c:v>
                </c:pt>
                <c:pt idx="1611">
                  <c:v>41703</c:v>
                </c:pt>
                <c:pt idx="1612">
                  <c:v>41704</c:v>
                </c:pt>
                <c:pt idx="1613">
                  <c:v>41705</c:v>
                </c:pt>
                <c:pt idx="1614">
                  <c:v>41708</c:v>
                </c:pt>
                <c:pt idx="1615">
                  <c:v>41709</c:v>
                </c:pt>
                <c:pt idx="1616">
                  <c:v>41710</c:v>
                </c:pt>
                <c:pt idx="1617">
                  <c:v>41711</c:v>
                </c:pt>
                <c:pt idx="1618">
                  <c:v>41712</c:v>
                </c:pt>
                <c:pt idx="1619">
                  <c:v>41715</c:v>
                </c:pt>
                <c:pt idx="1620">
                  <c:v>41716</c:v>
                </c:pt>
                <c:pt idx="1621">
                  <c:v>41717</c:v>
                </c:pt>
                <c:pt idx="1622">
                  <c:v>41718</c:v>
                </c:pt>
                <c:pt idx="1623">
                  <c:v>41719</c:v>
                </c:pt>
                <c:pt idx="1624">
                  <c:v>41722</c:v>
                </c:pt>
                <c:pt idx="1625">
                  <c:v>41723</c:v>
                </c:pt>
                <c:pt idx="1626">
                  <c:v>41724</c:v>
                </c:pt>
                <c:pt idx="1627">
                  <c:v>41725</c:v>
                </c:pt>
                <c:pt idx="1628">
                  <c:v>41726</c:v>
                </c:pt>
                <c:pt idx="1629">
                  <c:v>41729</c:v>
                </c:pt>
                <c:pt idx="1630">
                  <c:v>41730</c:v>
                </c:pt>
                <c:pt idx="1631">
                  <c:v>41731</c:v>
                </c:pt>
                <c:pt idx="1632">
                  <c:v>41732</c:v>
                </c:pt>
                <c:pt idx="1633">
                  <c:v>41733</c:v>
                </c:pt>
                <c:pt idx="1634">
                  <c:v>41736</c:v>
                </c:pt>
                <c:pt idx="1635">
                  <c:v>41737</c:v>
                </c:pt>
                <c:pt idx="1636">
                  <c:v>41738</c:v>
                </c:pt>
                <c:pt idx="1637">
                  <c:v>41739</c:v>
                </c:pt>
                <c:pt idx="1638">
                  <c:v>41740</c:v>
                </c:pt>
                <c:pt idx="1639">
                  <c:v>41743</c:v>
                </c:pt>
                <c:pt idx="1640">
                  <c:v>41744</c:v>
                </c:pt>
                <c:pt idx="1641">
                  <c:v>41745</c:v>
                </c:pt>
                <c:pt idx="1642">
                  <c:v>41746</c:v>
                </c:pt>
                <c:pt idx="1643">
                  <c:v>41747</c:v>
                </c:pt>
                <c:pt idx="1644">
                  <c:v>41750</c:v>
                </c:pt>
                <c:pt idx="1645">
                  <c:v>41751</c:v>
                </c:pt>
                <c:pt idx="1646">
                  <c:v>41752</c:v>
                </c:pt>
                <c:pt idx="1647">
                  <c:v>41753</c:v>
                </c:pt>
                <c:pt idx="1648">
                  <c:v>41754</c:v>
                </c:pt>
                <c:pt idx="1649">
                  <c:v>41757</c:v>
                </c:pt>
                <c:pt idx="1650">
                  <c:v>41758</c:v>
                </c:pt>
                <c:pt idx="1651">
                  <c:v>41759</c:v>
                </c:pt>
                <c:pt idx="1652">
                  <c:v>41760</c:v>
                </c:pt>
                <c:pt idx="1653">
                  <c:v>41761</c:v>
                </c:pt>
                <c:pt idx="1654">
                  <c:v>41764</c:v>
                </c:pt>
                <c:pt idx="1655">
                  <c:v>41765</c:v>
                </c:pt>
                <c:pt idx="1656">
                  <c:v>41766</c:v>
                </c:pt>
                <c:pt idx="1657">
                  <c:v>41767</c:v>
                </c:pt>
                <c:pt idx="1658">
                  <c:v>41768</c:v>
                </c:pt>
                <c:pt idx="1659">
                  <c:v>41771</c:v>
                </c:pt>
                <c:pt idx="1660">
                  <c:v>41772</c:v>
                </c:pt>
                <c:pt idx="1661">
                  <c:v>41773</c:v>
                </c:pt>
                <c:pt idx="1662">
                  <c:v>41774</c:v>
                </c:pt>
                <c:pt idx="1663">
                  <c:v>41775</c:v>
                </c:pt>
                <c:pt idx="1664">
                  <c:v>41778</c:v>
                </c:pt>
                <c:pt idx="1665">
                  <c:v>41779</c:v>
                </c:pt>
                <c:pt idx="1666">
                  <c:v>41780</c:v>
                </c:pt>
                <c:pt idx="1667">
                  <c:v>41781</c:v>
                </c:pt>
                <c:pt idx="1668">
                  <c:v>41782</c:v>
                </c:pt>
                <c:pt idx="1669">
                  <c:v>41785</c:v>
                </c:pt>
                <c:pt idx="1670">
                  <c:v>41786</c:v>
                </c:pt>
                <c:pt idx="1671">
                  <c:v>41787</c:v>
                </c:pt>
                <c:pt idx="1672">
                  <c:v>41788</c:v>
                </c:pt>
                <c:pt idx="1673">
                  <c:v>41789</c:v>
                </c:pt>
                <c:pt idx="1674">
                  <c:v>41792</c:v>
                </c:pt>
                <c:pt idx="1675">
                  <c:v>41793</c:v>
                </c:pt>
                <c:pt idx="1676">
                  <c:v>41794</c:v>
                </c:pt>
                <c:pt idx="1677">
                  <c:v>41795</c:v>
                </c:pt>
                <c:pt idx="1678">
                  <c:v>41796</c:v>
                </c:pt>
                <c:pt idx="1679">
                  <c:v>41799</c:v>
                </c:pt>
                <c:pt idx="1680">
                  <c:v>41800</c:v>
                </c:pt>
                <c:pt idx="1681">
                  <c:v>41801</c:v>
                </c:pt>
                <c:pt idx="1682">
                  <c:v>41802</c:v>
                </c:pt>
                <c:pt idx="1683">
                  <c:v>41803</c:v>
                </c:pt>
                <c:pt idx="1684">
                  <c:v>41806</c:v>
                </c:pt>
                <c:pt idx="1685">
                  <c:v>41807</c:v>
                </c:pt>
                <c:pt idx="1686">
                  <c:v>41808</c:v>
                </c:pt>
                <c:pt idx="1687">
                  <c:v>41809</c:v>
                </c:pt>
                <c:pt idx="1688">
                  <c:v>41810</c:v>
                </c:pt>
                <c:pt idx="1689">
                  <c:v>41813</c:v>
                </c:pt>
                <c:pt idx="1690">
                  <c:v>41814</c:v>
                </c:pt>
                <c:pt idx="1691">
                  <c:v>41815</c:v>
                </c:pt>
                <c:pt idx="1692">
                  <c:v>41816</c:v>
                </c:pt>
                <c:pt idx="1693">
                  <c:v>41817</c:v>
                </c:pt>
                <c:pt idx="1694">
                  <c:v>41820</c:v>
                </c:pt>
                <c:pt idx="1695">
                  <c:v>41821</c:v>
                </c:pt>
                <c:pt idx="1696">
                  <c:v>41822</c:v>
                </c:pt>
                <c:pt idx="1697">
                  <c:v>41823</c:v>
                </c:pt>
                <c:pt idx="1698">
                  <c:v>41824</c:v>
                </c:pt>
                <c:pt idx="1699">
                  <c:v>41827</c:v>
                </c:pt>
                <c:pt idx="1700">
                  <c:v>41828</c:v>
                </c:pt>
                <c:pt idx="1701">
                  <c:v>41829</c:v>
                </c:pt>
                <c:pt idx="1702">
                  <c:v>41830</c:v>
                </c:pt>
                <c:pt idx="1703">
                  <c:v>41831</c:v>
                </c:pt>
                <c:pt idx="1704">
                  <c:v>41834</c:v>
                </c:pt>
                <c:pt idx="1705">
                  <c:v>41835</c:v>
                </c:pt>
                <c:pt idx="1706">
                  <c:v>41836</c:v>
                </c:pt>
                <c:pt idx="1707">
                  <c:v>41837</c:v>
                </c:pt>
                <c:pt idx="1708">
                  <c:v>41838</c:v>
                </c:pt>
                <c:pt idx="1709">
                  <c:v>41841</c:v>
                </c:pt>
                <c:pt idx="1710">
                  <c:v>41842</c:v>
                </c:pt>
                <c:pt idx="1711">
                  <c:v>41843</c:v>
                </c:pt>
                <c:pt idx="1712">
                  <c:v>41844</c:v>
                </c:pt>
                <c:pt idx="1713">
                  <c:v>41845</c:v>
                </c:pt>
                <c:pt idx="1714">
                  <c:v>41848</c:v>
                </c:pt>
                <c:pt idx="1715">
                  <c:v>41849</c:v>
                </c:pt>
                <c:pt idx="1716">
                  <c:v>41850</c:v>
                </c:pt>
                <c:pt idx="1717">
                  <c:v>41851</c:v>
                </c:pt>
                <c:pt idx="1718">
                  <c:v>41852</c:v>
                </c:pt>
                <c:pt idx="1719">
                  <c:v>41855</c:v>
                </c:pt>
                <c:pt idx="1720">
                  <c:v>41856</c:v>
                </c:pt>
                <c:pt idx="1721">
                  <c:v>41857</c:v>
                </c:pt>
                <c:pt idx="1722">
                  <c:v>41858</c:v>
                </c:pt>
                <c:pt idx="1723">
                  <c:v>41859</c:v>
                </c:pt>
                <c:pt idx="1724">
                  <c:v>41862</c:v>
                </c:pt>
                <c:pt idx="1725">
                  <c:v>41863</c:v>
                </c:pt>
                <c:pt idx="1726">
                  <c:v>41864</c:v>
                </c:pt>
                <c:pt idx="1727">
                  <c:v>41865</c:v>
                </c:pt>
                <c:pt idx="1728">
                  <c:v>41866</c:v>
                </c:pt>
                <c:pt idx="1729">
                  <c:v>41869</c:v>
                </c:pt>
                <c:pt idx="1730">
                  <c:v>41870</c:v>
                </c:pt>
                <c:pt idx="1731">
                  <c:v>41871</c:v>
                </c:pt>
                <c:pt idx="1732">
                  <c:v>41872</c:v>
                </c:pt>
                <c:pt idx="1733">
                  <c:v>41873</c:v>
                </c:pt>
                <c:pt idx="1734">
                  <c:v>41876</c:v>
                </c:pt>
                <c:pt idx="1735">
                  <c:v>41877</c:v>
                </c:pt>
                <c:pt idx="1736">
                  <c:v>41878</c:v>
                </c:pt>
                <c:pt idx="1737">
                  <c:v>41879</c:v>
                </c:pt>
                <c:pt idx="1738">
                  <c:v>41880</c:v>
                </c:pt>
                <c:pt idx="1739">
                  <c:v>41883</c:v>
                </c:pt>
                <c:pt idx="1740">
                  <c:v>41884</c:v>
                </c:pt>
                <c:pt idx="1741">
                  <c:v>41885</c:v>
                </c:pt>
                <c:pt idx="1742">
                  <c:v>41886</c:v>
                </c:pt>
                <c:pt idx="1743">
                  <c:v>41887</c:v>
                </c:pt>
                <c:pt idx="1744">
                  <c:v>41890</c:v>
                </c:pt>
                <c:pt idx="1745">
                  <c:v>41891</c:v>
                </c:pt>
                <c:pt idx="1746">
                  <c:v>41892</c:v>
                </c:pt>
                <c:pt idx="1747">
                  <c:v>41893</c:v>
                </c:pt>
                <c:pt idx="1748">
                  <c:v>41894</c:v>
                </c:pt>
                <c:pt idx="1749">
                  <c:v>41897</c:v>
                </c:pt>
                <c:pt idx="1750">
                  <c:v>41898</c:v>
                </c:pt>
                <c:pt idx="1751">
                  <c:v>41899</c:v>
                </c:pt>
                <c:pt idx="1752">
                  <c:v>41900</c:v>
                </c:pt>
                <c:pt idx="1753">
                  <c:v>41901</c:v>
                </c:pt>
                <c:pt idx="1754">
                  <c:v>41904</c:v>
                </c:pt>
                <c:pt idx="1755">
                  <c:v>41905</c:v>
                </c:pt>
                <c:pt idx="1756">
                  <c:v>41906</c:v>
                </c:pt>
                <c:pt idx="1757">
                  <c:v>41907</c:v>
                </c:pt>
                <c:pt idx="1758">
                  <c:v>41908</c:v>
                </c:pt>
                <c:pt idx="1759">
                  <c:v>41911</c:v>
                </c:pt>
                <c:pt idx="1760">
                  <c:v>41912</c:v>
                </c:pt>
                <c:pt idx="1761">
                  <c:v>41913</c:v>
                </c:pt>
                <c:pt idx="1762">
                  <c:v>41914</c:v>
                </c:pt>
                <c:pt idx="1763">
                  <c:v>41915</c:v>
                </c:pt>
                <c:pt idx="1764">
                  <c:v>41918</c:v>
                </c:pt>
                <c:pt idx="1765">
                  <c:v>41919</c:v>
                </c:pt>
                <c:pt idx="1766">
                  <c:v>41920</c:v>
                </c:pt>
                <c:pt idx="1767">
                  <c:v>41921</c:v>
                </c:pt>
                <c:pt idx="1768">
                  <c:v>41922</c:v>
                </c:pt>
                <c:pt idx="1769">
                  <c:v>41925</c:v>
                </c:pt>
                <c:pt idx="1770">
                  <c:v>41926</c:v>
                </c:pt>
                <c:pt idx="1771">
                  <c:v>41927</c:v>
                </c:pt>
                <c:pt idx="1772">
                  <c:v>41928</c:v>
                </c:pt>
                <c:pt idx="1773">
                  <c:v>41929</c:v>
                </c:pt>
                <c:pt idx="1774">
                  <c:v>41932</c:v>
                </c:pt>
                <c:pt idx="1775">
                  <c:v>41933</c:v>
                </c:pt>
                <c:pt idx="1776">
                  <c:v>41934</c:v>
                </c:pt>
                <c:pt idx="1777">
                  <c:v>41935</c:v>
                </c:pt>
                <c:pt idx="1778">
                  <c:v>41936</c:v>
                </c:pt>
                <c:pt idx="1779">
                  <c:v>41939</c:v>
                </c:pt>
                <c:pt idx="1780">
                  <c:v>41940</c:v>
                </c:pt>
                <c:pt idx="1781">
                  <c:v>41941</c:v>
                </c:pt>
                <c:pt idx="1782">
                  <c:v>41942</c:v>
                </c:pt>
                <c:pt idx="1783">
                  <c:v>41943</c:v>
                </c:pt>
                <c:pt idx="1784">
                  <c:v>41946</c:v>
                </c:pt>
                <c:pt idx="1785">
                  <c:v>41947</c:v>
                </c:pt>
                <c:pt idx="1786">
                  <c:v>41948</c:v>
                </c:pt>
                <c:pt idx="1787">
                  <c:v>41949</c:v>
                </c:pt>
                <c:pt idx="1788">
                  <c:v>41950</c:v>
                </c:pt>
                <c:pt idx="1789">
                  <c:v>41953</c:v>
                </c:pt>
                <c:pt idx="1790">
                  <c:v>41954</c:v>
                </c:pt>
                <c:pt idx="1791">
                  <c:v>41955</c:v>
                </c:pt>
                <c:pt idx="1792">
                  <c:v>41956</c:v>
                </c:pt>
                <c:pt idx="1793">
                  <c:v>41957</c:v>
                </c:pt>
                <c:pt idx="1794">
                  <c:v>41960</c:v>
                </c:pt>
                <c:pt idx="1795">
                  <c:v>41961</c:v>
                </c:pt>
                <c:pt idx="1796">
                  <c:v>41962</c:v>
                </c:pt>
                <c:pt idx="1797">
                  <c:v>41963</c:v>
                </c:pt>
                <c:pt idx="1798">
                  <c:v>41964</c:v>
                </c:pt>
                <c:pt idx="1799">
                  <c:v>41967</c:v>
                </c:pt>
                <c:pt idx="1800">
                  <c:v>41968</c:v>
                </c:pt>
                <c:pt idx="1801">
                  <c:v>41969</c:v>
                </c:pt>
                <c:pt idx="1802">
                  <c:v>41970</c:v>
                </c:pt>
                <c:pt idx="1803">
                  <c:v>41971</c:v>
                </c:pt>
                <c:pt idx="1804">
                  <c:v>41974</c:v>
                </c:pt>
                <c:pt idx="1805">
                  <c:v>41975</c:v>
                </c:pt>
                <c:pt idx="1806">
                  <c:v>41976</c:v>
                </c:pt>
                <c:pt idx="1807">
                  <c:v>41977</c:v>
                </c:pt>
                <c:pt idx="1808">
                  <c:v>41978</c:v>
                </c:pt>
                <c:pt idx="1809">
                  <c:v>41981</c:v>
                </c:pt>
                <c:pt idx="1810">
                  <c:v>41982</c:v>
                </c:pt>
                <c:pt idx="1811">
                  <c:v>41983</c:v>
                </c:pt>
                <c:pt idx="1812">
                  <c:v>41984</c:v>
                </c:pt>
                <c:pt idx="1813">
                  <c:v>41985</c:v>
                </c:pt>
                <c:pt idx="1814">
                  <c:v>41988</c:v>
                </c:pt>
                <c:pt idx="1815">
                  <c:v>41989</c:v>
                </c:pt>
                <c:pt idx="1816">
                  <c:v>41990</c:v>
                </c:pt>
                <c:pt idx="1817">
                  <c:v>41991</c:v>
                </c:pt>
                <c:pt idx="1818">
                  <c:v>41992</c:v>
                </c:pt>
                <c:pt idx="1819">
                  <c:v>41995</c:v>
                </c:pt>
                <c:pt idx="1820">
                  <c:v>41996</c:v>
                </c:pt>
                <c:pt idx="1821">
                  <c:v>41997</c:v>
                </c:pt>
                <c:pt idx="1822">
                  <c:v>41998</c:v>
                </c:pt>
                <c:pt idx="1823">
                  <c:v>41999</c:v>
                </c:pt>
                <c:pt idx="1824">
                  <c:v>42002</c:v>
                </c:pt>
                <c:pt idx="1825">
                  <c:v>42003</c:v>
                </c:pt>
                <c:pt idx="1826">
                  <c:v>42004</c:v>
                </c:pt>
                <c:pt idx="1827">
                  <c:v>42005</c:v>
                </c:pt>
                <c:pt idx="1828">
                  <c:v>42006</c:v>
                </c:pt>
                <c:pt idx="1829">
                  <c:v>42009</c:v>
                </c:pt>
                <c:pt idx="1830">
                  <c:v>42010</c:v>
                </c:pt>
                <c:pt idx="1831">
                  <c:v>42011</c:v>
                </c:pt>
                <c:pt idx="1832">
                  <c:v>42012</c:v>
                </c:pt>
                <c:pt idx="1833">
                  <c:v>42013</c:v>
                </c:pt>
                <c:pt idx="1834">
                  <c:v>42016</c:v>
                </c:pt>
                <c:pt idx="1835">
                  <c:v>42017</c:v>
                </c:pt>
                <c:pt idx="1836">
                  <c:v>42018</c:v>
                </c:pt>
                <c:pt idx="1837">
                  <c:v>42019</c:v>
                </c:pt>
                <c:pt idx="1838">
                  <c:v>42020</c:v>
                </c:pt>
                <c:pt idx="1839">
                  <c:v>42023</c:v>
                </c:pt>
                <c:pt idx="1840">
                  <c:v>42024</c:v>
                </c:pt>
                <c:pt idx="1841">
                  <c:v>42025</c:v>
                </c:pt>
                <c:pt idx="1842">
                  <c:v>42026</c:v>
                </c:pt>
                <c:pt idx="1843">
                  <c:v>42027</c:v>
                </c:pt>
                <c:pt idx="1844">
                  <c:v>42030</c:v>
                </c:pt>
                <c:pt idx="1845">
                  <c:v>42031</c:v>
                </c:pt>
                <c:pt idx="1846">
                  <c:v>42032</c:v>
                </c:pt>
                <c:pt idx="1847">
                  <c:v>42033</c:v>
                </c:pt>
                <c:pt idx="1848">
                  <c:v>42034</c:v>
                </c:pt>
                <c:pt idx="1849">
                  <c:v>42037</c:v>
                </c:pt>
                <c:pt idx="1850">
                  <c:v>42038</c:v>
                </c:pt>
                <c:pt idx="1851">
                  <c:v>42039</c:v>
                </c:pt>
                <c:pt idx="1852">
                  <c:v>42040</c:v>
                </c:pt>
                <c:pt idx="1853">
                  <c:v>42041</c:v>
                </c:pt>
                <c:pt idx="1854">
                  <c:v>42044</c:v>
                </c:pt>
                <c:pt idx="1855">
                  <c:v>42045</c:v>
                </c:pt>
                <c:pt idx="1856">
                  <c:v>42046</c:v>
                </c:pt>
                <c:pt idx="1857">
                  <c:v>42047</c:v>
                </c:pt>
                <c:pt idx="1858">
                  <c:v>42048</c:v>
                </c:pt>
                <c:pt idx="1859">
                  <c:v>42051</c:v>
                </c:pt>
                <c:pt idx="1860">
                  <c:v>42052</c:v>
                </c:pt>
                <c:pt idx="1861">
                  <c:v>42053</c:v>
                </c:pt>
                <c:pt idx="1862">
                  <c:v>42054</c:v>
                </c:pt>
                <c:pt idx="1863">
                  <c:v>42055</c:v>
                </c:pt>
                <c:pt idx="1864">
                  <c:v>42058</c:v>
                </c:pt>
                <c:pt idx="1865">
                  <c:v>42059</c:v>
                </c:pt>
                <c:pt idx="1866">
                  <c:v>42060</c:v>
                </c:pt>
                <c:pt idx="1867">
                  <c:v>42061</c:v>
                </c:pt>
                <c:pt idx="1868">
                  <c:v>42062</c:v>
                </c:pt>
                <c:pt idx="1869">
                  <c:v>42065</c:v>
                </c:pt>
                <c:pt idx="1870">
                  <c:v>42066</c:v>
                </c:pt>
                <c:pt idx="1871">
                  <c:v>42067</c:v>
                </c:pt>
                <c:pt idx="1872">
                  <c:v>42068</c:v>
                </c:pt>
                <c:pt idx="1873">
                  <c:v>42069</c:v>
                </c:pt>
                <c:pt idx="1874">
                  <c:v>42072</c:v>
                </c:pt>
                <c:pt idx="1875">
                  <c:v>42073</c:v>
                </c:pt>
                <c:pt idx="1876">
                  <c:v>42074</c:v>
                </c:pt>
                <c:pt idx="1877">
                  <c:v>42075</c:v>
                </c:pt>
                <c:pt idx="1878">
                  <c:v>42076</c:v>
                </c:pt>
                <c:pt idx="1879">
                  <c:v>42079</c:v>
                </c:pt>
                <c:pt idx="1880">
                  <c:v>42080</c:v>
                </c:pt>
                <c:pt idx="1881">
                  <c:v>42081</c:v>
                </c:pt>
                <c:pt idx="1882">
                  <c:v>42082</c:v>
                </c:pt>
                <c:pt idx="1883">
                  <c:v>42083</c:v>
                </c:pt>
                <c:pt idx="1884">
                  <c:v>42086</c:v>
                </c:pt>
                <c:pt idx="1885">
                  <c:v>42087</c:v>
                </c:pt>
                <c:pt idx="1886">
                  <c:v>42088</c:v>
                </c:pt>
                <c:pt idx="1887">
                  <c:v>42089</c:v>
                </c:pt>
                <c:pt idx="1888">
                  <c:v>42090</c:v>
                </c:pt>
                <c:pt idx="1889">
                  <c:v>42093</c:v>
                </c:pt>
                <c:pt idx="1890">
                  <c:v>42094</c:v>
                </c:pt>
                <c:pt idx="1891">
                  <c:v>42095</c:v>
                </c:pt>
                <c:pt idx="1892">
                  <c:v>42096</c:v>
                </c:pt>
                <c:pt idx="1893">
                  <c:v>42097</c:v>
                </c:pt>
                <c:pt idx="1894">
                  <c:v>42100</c:v>
                </c:pt>
                <c:pt idx="1895">
                  <c:v>42101</c:v>
                </c:pt>
                <c:pt idx="1896">
                  <c:v>42102</c:v>
                </c:pt>
                <c:pt idx="1897">
                  <c:v>42103</c:v>
                </c:pt>
                <c:pt idx="1898">
                  <c:v>42104</c:v>
                </c:pt>
                <c:pt idx="1899">
                  <c:v>42107</c:v>
                </c:pt>
                <c:pt idx="1900">
                  <c:v>42108</c:v>
                </c:pt>
                <c:pt idx="1901">
                  <c:v>42109</c:v>
                </c:pt>
                <c:pt idx="1902">
                  <c:v>42110</c:v>
                </c:pt>
                <c:pt idx="1903">
                  <c:v>42111</c:v>
                </c:pt>
                <c:pt idx="1904">
                  <c:v>42114</c:v>
                </c:pt>
                <c:pt idx="1905">
                  <c:v>42115</c:v>
                </c:pt>
                <c:pt idx="1906">
                  <c:v>42116</c:v>
                </c:pt>
                <c:pt idx="1907">
                  <c:v>42117</c:v>
                </c:pt>
                <c:pt idx="1908">
                  <c:v>42118</c:v>
                </c:pt>
                <c:pt idx="1909">
                  <c:v>42121</c:v>
                </c:pt>
                <c:pt idx="1910">
                  <c:v>42122</c:v>
                </c:pt>
                <c:pt idx="1911">
                  <c:v>42123</c:v>
                </c:pt>
                <c:pt idx="1912">
                  <c:v>42124</c:v>
                </c:pt>
                <c:pt idx="1913">
                  <c:v>42125</c:v>
                </c:pt>
                <c:pt idx="1914">
                  <c:v>42128</c:v>
                </c:pt>
                <c:pt idx="1915">
                  <c:v>42129</c:v>
                </c:pt>
                <c:pt idx="1916">
                  <c:v>42130</c:v>
                </c:pt>
                <c:pt idx="1917">
                  <c:v>42131</c:v>
                </c:pt>
                <c:pt idx="1918">
                  <c:v>42132</c:v>
                </c:pt>
                <c:pt idx="1919">
                  <c:v>42135</c:v>
                </c:pt>
                <c:pt idx="1920">
                  <c:v>42136</c:v>
                </c:pt>
                <c:pt idx="1921">
                  <c:v>42137</c:v>
                </c:pt>
                <c:pt idx="1922">
                  <c:v>42138</c:v>
                </c:pt>
                <c:pt idx="1923">
                  <c:v>42139</c:v>
                </c:pt>
                <c:pt idx="1924">
                  <c:v>42142</c:v>
                </c:pt>
                <c:pt idx="1925">
                  <c:v>42143</c:v>
                </c:pt>
                <c:pt idx="1926">
                  <c:v>42144</c:v>
                </c:pt>
                <c:pt idx="1927">
                  <c:v>42145</c:v>
                </c:pt>
                <c:pt idx="1928">
                  <c:v>42146</c:v>
                </c:pt>
                <c:pt idx="1929">
                  <c:v>42149</c:v>
                </c:pt>
                <c:pt idx="1930">
                  <c:v>42150</c:v>
                </c:pt>
                <c:pt idx="1931">
                  <c:v>42151</c:v>
                </c:pt>
                <c:pt idx="1932">
                  <c:v>42152</c:v>
                </c:pt>
                <c:pt idx="1933">
                  <c:v>42153</c:v>
                </c:pt>
                <c:pt idx="1934">
                  <c:v>42156</c:v>
                </c:pt>
                <c:pt idx="1935">
                  <c:v>42157</c:v>
                </c:pt>
                <c:pt idx="1936">
                  <c:v>42158</c:v>
                </c:pt>
                <c:pt idx="1937">
                  <c:v>42159</c:v>
                </c:pt>
                <c:pt idx="1938">
                  <c:v>42160</c:v>
                </c:pt>
                <c:pt idx="1939">
                  <c:v>42163</c:v>
                </c:pt>
                <c:pt idx="1940">
                  <c:v>42164</c:v>
                </c:pt>
                <c:pt idx="1941">
                  <c:v>42165</c:v>
                </c:pt>
                <c:pt idx="1942">
                  <c:v>42166</c:v>
                </c:pt>
                <c:pt idx="1943">
                  <c:v>42167</c:v>
                </c:pt>
                <c:pt idx="1944">
                  <c:v>42170</c:v>
                </c:pt>
                <c:pt idx="1945">
                  <c:v>42171</c:v>
                </c:pt>
                <c:pt idx="1946">
                  <c:v>42172</c:v>
                </c:pt>
                <c:pt idx="1947">
                  <c:v>42173</c:v>
                </c:pt>
                <c:pt idx="1948">
                  <c:v>42174</c:v>
                </c:pt>
                <c:pt idx="1949">
                  <c:v>42177</c:v>
                </c:pt>
                <c:pt idx="1950">
                  <c:v>42178</c:v>
                </c:pt>
                <c:pt idx="1951">
                  <c:v>42179</c:v>
                </c:pt>
                <c:pt idx="1952">
                  <c:v>42180</c:v>
                </c:pt>
                <c:pt idx="1953">
                  <c:v>42181</c:v>
                </c:pt>
                <c:pt idx="1954">
                  <c:v>42184</c:v>
                </c:pt>
                <c:pt idx="1955">
                  <c:v>42185</c:v>
                </c:pt>
                <c:pt idx="1956">
                  <c:v>42186</c:v>
                </c:pt>
                <c:pt idx="1957">
                  <c:v>42187</c:v>
                </c:pt>
                <c:pt idx="1958">
                  <c:v>42188</c:v>
                </c:pt>
                <c:pt idx="1959">
                  <c:v>42191</c:v>
                </c:pt>
                <c:pt idx="1960">
                  <c:v>42192</c:v>
                </c:pt>
                <c:pt idx="1961">
                  <c:v>42193</c:v>
                </c:pt>
                <c:pt idx="1962">
                  <c:v>42194</c:v>
                </c:pt>
                <c:pt idx="1963">
                  <c:v>42195</c:v>
                </c:pt>
                <c:pt idx="1964">
                  <c:v>42198</c:v>
                </c:pt>
                <c:pt idx="1965">
                  <c:v>42199</c:v>
                </c:pt>
                <c:pt idx="1966">
                  <c:v>42200</c:v>
                </c:pt>
                <c:pt idx="1967">
                  <c:v>42201</c:v>
                </c:pt>
                <c:pt idx="1968">
                  <c:v>42202</c:v>
                </c:pt>
                <c:pt idx="1969">
                  <c:v>42205</c:v>
                </c:pt>
                <c:pt idx="1970">
                  <c:v>42206</c:v>
                </c:pt>
                <c:pt idx="1971">
                  <c:v>42207</c:v>
                </c:pt>
                <c:pt idx="1972">
                  <c:v>42208</c:v>
                </c:pt>
                <c:pt idx="1973">
                  <c:v>42209</c:v>
                </c:pt>
                <c:pt idx="1974">
                  <c:v>42212</c:v>
                </c:pt>
                <c:pt idx="1975">
                  <c:v>42213</c:v>
                </c:pt>
                <c:pt idx="1976">
                  <c:v>42214</c:v>
                </c:pt>
                <c:pt idx="1977">
                  <c:v>42215</c:v>
                </c:pt>
                <c:pt idx="1978">
                  <c:v>42216</c:v>
                </c:pt>
                <c:pt idx="1979">
                  <c:v>42219</c:v>
                </c:pt>
                <c:pt idx="1980">
                  <c:v>42220</c:v>
                </c:pt>
                <c:pt idx="1981">
                  <c:v>42221</c:v>
                </c:pt>
                <c:pt idx="1982">
                  <c:v>42222</c:v>
                </c:pt>
                <c:pt idx="1983">
                  <c:v>42223</c:v>
                </c:pt>
                <c:pt idx="1984">
                  <c:v>42226</c:v>
                </c:pt>
                <c:pt idx="1985">
                  <c:v>42227</c:v>
                </c:pt>
                <c:pt idx="1986">
                  <c:v>42228</c:v>
                </c:pt>
                <c:pt idx="1987">
                  <c:v>42229</c:v>
                </c:pt>
                <c:pt idx="1988">
                  <c:v>42230</c:v>
                </c:pt>
                <c:pt idx="1989">
                  <c:v>42233</c:v>
                </c:pt>
                <c:pt idx="1990">
                  <c:v>42234</c:v>
                </c:pt>
                <c:pt idx="1991">
                  <c:v>42235</c:v>
                </c:pt>
                <c:pt idx="1992">
                  <c:v>42236</c:v>
                </c:pt>
                <c:pt idx="1993">
                  <c:v>42237</c:v>
                </c:pt>
                <c:pt idx="1994">
                  <c:v>42240</c:v>
                </c:pt>
                <c:pt idx="1995">
                  <c:v>42241</c:v>
                </c:pt>
                <c:pt idx="1996">
                  <c:v>42242</c:v>
                </c:pt>
                <c:pt idx="1997">
                  <c:v>42243</c:v>
                </c:pt>
                <c:pt idx="1998">
                  <c:v>42244</c:v>
                </c:pt>
                <c:pt idx="1999">
                  <c:v>42247</c:v>
                </c:pt>
                <c:pt idx="2000">
                  <c:v>42248</c:v>
                </c:pt>
                <c:pt idx="2001">
                  <c:v>42249</c:v>
                </c:pt>
                <c:pt idx="2002">
                  <c:v>42250</c:v>
                </c:pt>
                <c:pt idx="2003">
                  <c:v>42251</c:v>
                </c:pt>
                <c:pt idx="2004">
                  <c:v>42254</c:v>
                </c:pt>
                <c:pt idx="2005">
                  <c:v>42255</c:v>
                </c:pt>
                <c:pt idx="2006">
                  <c:v>42256</c:v>
                </c:pt>
                <c:pt idx="2007">
                  <c:v>42257</c:v>
                </c:pt>
                <c:pt idx="2008">
                  <c:v>42258</c:v>
                </c:pt>
                <c:pt idx="2009">
                  <c:v>42261</c:v>
                </c:pt>
                <c:pt idx="2010">
                  <c:v>42262</c:v>
                </c:pt>
                <c:pt idx="2011">
                  <c:v>42263</c:v>
                </c:pt>
                <c:pt idx="2012">
                  <c:v>42264</c:v>
                </c:pt>
                <c:pt idx="2013">
                  <c:v>42265</c:v>
                </c:pt>
                <c:pt idx="2014">
                  <c:v>42268</c:v>
                </c:pt>
                <c:pt idx="2015">
                  <c:v>42269</c:v>
                </c:pt>
                <c:pt idx="2016">
                  <c:v>42270</c:v>
                </c:pt>
                <c:pt idx="2017">
                  <c:v>42271</c:v>
                </c:pt>
                <c:pt idx="2018">
                  <c:v>42272</c:v>
                </c:pt>
                <c:pt idx="2019">
                  <c:v>42275</c:v>
                </c:pt>
                <c:pt idx="2020">
                  <c:v>42276</c:v>
                </c:pt>
                <c:pt idx="2021">
                  <c:v>42277</c:v>
                </c:pt>
                <c:pt idx="2022">
                  <c:v>42278</c:v>
                </c:pt>
                <c:pt idx="2023">
                  <c:v>42279</c:v>
                </c:pt>
                <c:pt idx="2024">
                  <c:v>42282</c:v>
                </c:pt>
                <c:pt idx="2025">
                  <c:v>42283</c:v>
                </c:pt>
                <c:pt idx="2026">
                  <c:v>42284</c:v>
                </c:pt>
                <c:pt idx="2027">
                  <c:v>42285</c:v>
                </c:pt>
                <c:pt idx="2028">
                  <c:v>42286</c:v>
                </c:pt>
                <c:pt idx="2029">
                  <c:v>42289</c:v>
                </c:pt>
                <c:pt idx="2030">
                  <c:v>42290</c:v>
                </c:pt>
                <c:pt idx="2031">
                  <c:v>42291</c:v>
                </c:pt>
                <c:pt idx="2032">
                  <c:v>42292</c:v>
                </c:pt>
                <c:pt idx="2033">
                  <c:v>42293</c:v>
                </c:pt>
                <c:pt idx="2034">
                  <c:v>42296</c:v>
                </c:pt>
                <c:pt idx="2035">
                  <c:v>42297</c:v>
                </c:pt>
                <c:pt idx="2036">
                  <c:v>42298</c:v>
                </c:pt>
                <c:pt idx="2037">
                  <c:v>42299</c:v>
                </c:pt>
                <c:pt idx="2038">
                  <c:v>42300</c:v>
                </c:pt>
                <c:pt idx="2039">
                  <c:v>42303</c:v>
                </c:pt>
                <c:pt idx="2040">
                  <c:v>42304</c:v>
                </c:pt>
                <c:pt idx="2041">
                  <c:v>42305</c:v>
                </c:pt>
                <c:pt idx="2042">
                  <c:v>42306</c:v>
                </c:pt>
                <c:pt idx="2043">
                  <c:v>42307</c:v>
                </c:pt>
                <c:pt idx="2044">
                  <c:v>42310</c:v>
                </c:pt>
                <c:pt idx="2045">
                  <c:v>42311</c:v>
                </c:pt>
                <c:pt idx="2046">
                  <c:v>42312</c:v>
                </c:pt>
                <c:pt idx="2047">
                  <c:v>42313</c:v>
                </c:pt>
                <c:pt idx="2048">
                  <c:v>42314</c:v>
                </c:pt>
                <c:pt idx="2049">
                  <c:v>42317</c:v>
                </c:pt>
                <c:pt idx="2050">
                  <c:v>42318</c:v>
                </c:pt>
                <c:pt idx="2051">
                  <c:v>42319</c:v>
                </c:pt>
                <c:pt idx="2052">
                  <c:v>42320</c:v>
                </c:pt>
                <c:pt idx="2053">
                  <c:v>42321</c:v>
                </c:pt>
                <c:pt idx="2054">
                  <c:v>42324</c:v>
                </c:pt>
                <c:pt idx="2055">
                  <c:v>42325</c:v>
                </c:pt>
                <c:pt idx="2056">
                  <c:v>42326</c:v>
                </c:pt>
                <c:pt idx="2057">
                  <c:v>42327</c:v>
                </c:pt>
                <c:pt idx="2058">
                  <c:v>42328</c:v>
                </c:pt>
                <c:pt idx="2059">
                  <c:v>42331</c:v>
                </c:pt>
                <c:pt idx="2060">
                  <c:v>42332</c:v>
                </c:pt>
                <c:pt idx="2061">
                  <c:v>42333</c:v>
                </c:pt>
                <c:pt idx="2062">
                  <c:v>42334</c:v>
                </c:pt>
                <c:pt idx="2063">
                  <c:v>42335</c:v>
                </c:pt>
                <c:pt idx="2064">
                  <c:v>42338</c:v>
                </c:pt>
                <c:pt idx="2065">
                  <c:v>42339</c:v>
                </c:pt>
                <c:pt idx="2066">
                  <c:v>42340</c:v>
                </c:pt>
                <c:pt idx="2067">
                  <c:v>42341</c:v>
                </c:pt>
                <c:pt idx="2068">
                  <c:v>42342</c:v>
                </c:pt>
                <c:pt idx="2069">
                  <c:v>42345</c:v>
                </c:pt>
                <c:pt idx="2070">
                  <c:v>42346</c:v>
                </c:pt>
                <c:pt idx="2071">
                  <c:v>42347</c:v>
                </c:pt>
                <c:pt idx="2072">
                  <c:v>42348</c:v>
                </c:pt>
                <c:pt idx="2073">
                  <c:v>42349</c:v>
                </c:pt>
                <c:pt idx="2074">
                  <c:v>42352</c:v>
                </c:pt>
                <c:pt idx="2075">
                  <c:v>42353</c:v>
                </c:pt>
                <c:pt idx="2076">
                  <c:v>42354</c:v>
                </c:pt>
                <c:pt idx="2077">
                  <c:v>42355</c:v>
                </c:pt>
                <c:pt idx="2078">
                  <c:v>42356</c:v>
                </c:pt>
                <c:pt idx="2079">
                  <c:v>42359</c:v>
                </c:pt>
                <c:pt idx="2080">
                  <c:v>42360</c:v>
                </c:pt>
                <c:pt idx="2081">
                  <c:v>42361</c:v>
                </c:pt>
                <c:pt idx="2082">
                  <c:v>42362</c:v>
                </c:pt>
                <c:pt idx="2083">
                  <c:v>42363</c:v>
                </c:pt>
                <c:pt idx="2084">
                  <c:v>42366</c:v>
                </c:pt>
                <c:pt idx="2085">
                  <c:v>42367</c:v>
                </c:pt>
                <c:pt idx="2086">
                  <c:v>42368</c:v>
                </c:pt>
                <c:pt idx="2087">
                  <c:v>42369</c:v>
                </c:pt>
                <c:pt idx="2088">
                  <c:v>42370</c:v>
                </c:pt>
                <c:pt idx="2089">
                  <c:v>42373</c:v>
                </c:pt>
                <c:pt idx="2090">
                  <c:v>42374</c:v>
                </c:pt>
                <c:pt idx="2091">
                  <c:v>42375</c:v>
                </c:pt>
                <c:pt idx="2092">
                  <c:v>42376</c:v>
                </c:pt>
                <c:pt idx="2093">
                  <c:v>42377</c:v>
                </c:pt>
                <c:pt idx="2094">
                  <c:v>42380</c:v>
                </c:pt>
                <c:pt idx="2095">
                  <c:v>42381</c:v>
                </c:pt>
                <c:pt idx="2096">
                  <c:v>42382</c:v>
                </c:pt>
                <c:pt idx="2097">
                  <c:v>42383</c:v>
                </c:pt>
                <c:pt idx="2098">
                  <c:v>42384</c:v>
                </c:pt>
                <c:pt idx="2099">
                  <c:v>42387</c:v>
                </c:pt>
                <c:pt idx="2100">
                  <c:v>42388</c:v>
                </c:pt>
                <c:pt idx="2101">
                  <c:v>42389</c:v>
                </c:pt>
                <c:pt idx="2102">
                  <c:v>42390</c:v>
                </c:pt>
                <c:pt idx="2103">
                  <c:v>42391</c:v>
                </c:pt>
                <c:pt idx="2104">
                  <c:v>42394</c:v>
                </c:pt>
                <c:pt idx="2105">
                  <c:v>42395</c:v>
                </c:pt>
                <c:pt idx="2106">
                  <c:v>42396</c:v>
                </c:pt>
                <c:pt idx="2107">
                  <c:v>42397</c:v>
                </c:pt>
                <c:pt idx="2108">
                  <c:v>42398</c:v>
                </c:pt>
                <c:pt idx="2109">
                  <c:v>42401</c:v>
                </c:pt>
                <c:pt idx="2110">
                  <c:v>42402</c:v>
                </c:pt>
                <c:pt idx="2111">
                  <c:v>42403</c:v>
                </c:pt>
                <c:pt idx="2112">
                  <c:v>42404</c:v>
                </c:pt>
                <c:pt idx="2113">
                  <c:v>42405</c:v>
                </c:pt>
                <c:pt idx="2114">
                  <c:v>42408</c:v>
                </c:pt>
                <c:pt idx="2115">
                  <c:v>42409</c:v>
                </c:pt>
                <c:pt idx="2116">
                  <c:v>42410</c:v>
                </c:pt>
                <c:pt idx="2117">
                  <c:v>42411</c:v>
                </c:pt>
                <c:pt idx="2118">
                  <c:v>42412</c:v>
                </c:pt>
                <c:pt idx="2119">
                  <c:v>42415</c:v>
                </c:pt>
                <c:pt idx="2120">
                  <c:v>42416</c:v>
                </c:pt>
                <c:pt idx="2121">
                  <c:v>42417</c:v>
                </c:pt>
                <c:pt idx="2122">
                  <c:v>42418</c:v>
                </c:pt>
                <c:pt idx="2123">
                  <c:v>42419</c:v>
                </c:pt>
                <c:pt idx="2124">
                  <c:v>42422</c:v>
                </c:pt>
                <c:pt idx="2125">
                  <c:v>42423</c:v>
                </c:pt>
                <c:pt idx="2126">
                  <c:v>42424</c:v>
                </c:pt>
                <c:pt idx="2127">
                  <c:v>42425</c:v>
                </c:pt>
                <c:pt idx="2128">
                  <c:v>42426</c:v>
                </c:pt>
                <c:pt idx="2129">
                  <c:v>42429</c:v>
                </c:pt>
                <c:pt idx="2130">
                  <c:v>42430</c:v>
                </c:pt>
                <c:pt idx="2131">
                  <c:v>42431</c:v>
                </c:pt>
                <c:pt idx="2132">
                  <c:v>42432</c:v>
                </c:pt>
                <c:pt idx="2133">
                  <c:v>42433</c:v>
                </c:pt>
                <c:pt idx="2134">
                  <c:v>42436</c:v>
                </c:pt>
                <c:pt idx="2135">
                  <c:v>42437</c:v>
                </c:pt>
                <c:pt idx="2136">
                  <c:v>42438</c:v>
                </c:pt>
                <c:pt idx="2137">
                  <c:v>42439</c:v>
                </c:pt>
                <c:pt idx="2138">
                  <c:v>42440</c:v>
                </c:pt>
                <c:pt idx="2139">
                  <c:v>42443</c:v>
                </c:pt>
                <c:pt idx="2140">
                  <c:v>42444</c:v>
                </c:pt>
                <c:pt idx="2141">
                  <c:v>42445</c:v>
                </c:pt>
                <c:pt idx="2142">
                  <c:v>42446</c:v>
                </c:pt>
                <c:pt idx="2143">
                  <c:v>42447</c:v>
                </c:pt>
                <c:pt idx="2144">
                  <c:v>42450</c:v>
                </c:pt>
                <c:pt idx="2145">
                  <c:v>42451</c:v>
                </c:pt>
                <c:pt idx="2146">
                  <c:v>42452</c:v>
                </c:pt>
                <c:pt idx="2147">
                  <c:v>42453</c:v>
                </c:pt>
                <c:pt idx="2148">
                  <c:v>42454</c:v>
                </c:pt>
                <c:pt idx="2149">
                  <c:v>42457</c:v>
                </c:pt>
                <c:pt idx="2150">
                  <c:v>42458</c:v>
                </c:pt>
                <c:pt idx="2151">
                  <c:v>42459</c:v>
                </c:pt>
                <c:pt idx="2152">
                  <c:v>42460</c:v>
                </c:pt>
                <c:pt idx="2153">
                  <c:v>42461</c:v>
                </c:pt>
                <c:pt idx="2154">
                  <c:v>42464</c:v>
                </c:pt>
                <c:pt idx="2155">
                  <c:v>42465</c:v>
                </c:pt>
                <c:pt idx="2156">
                  <c:v>42466</c:v>
                </c:pt>
                <c:pt idx="2157">
                  <c:v>42467</c:v>
                </c:pt>
                <c:pt idx="2158">
                  <c:v>42468</c:v>
                </c:pt>
                <c:pt idx="2159">
                  <c:v>42471</c:v>
                </c:pt>
                <c:pt idx="2160">
                  <c:v>42472</c:v>
                </c:pt>
                <c:pt idx="2161">
                  <c:v>42473</c:v>
                </c:pt>
                <c:pt idx="2162">
                  <c:v>42474</c:v>
                </c:pt>
                <c:pt idx="2163">
                  <c:v>42475</c:v>
                </c:pt>
                <c:pt idx="2164">
                  <c:v>42478</c:v>
                </c:pt>
                <c:pt idx="2165">
                  <c:v>42479</c:v>
                </c:pt>
                <c:pt idx="2166">
                  <c:v>42480</c:v>
                </c:pt>
                <c:pt idx="2167">
                  <c:v>42481</c:v>
                </c:pt>
                <c:pt idx="2168">
                  <c:v>42482</c:v>
                </c:pt>
                <c:pt idx="2169">
                  <c:v>42485</c:v>
                </c:pt>
                <c:pt idx="2170">
                  <c:v>42486</c:v>
                </c:pt>
                <c:pt idx="2171">
                  <c:v>42487</c:v>
                </c:pt>
                <c:pt idx="2172">
                  <c:v>42488</c:v>
                </c:pt>
                <c:pt idx="2173">
                  <c:v>42489</c:v>
                </c:pt>
                <c:pt idx="2174">
                  <c:v>42492</c:v>
                </c:pt>
                <c:pt idx="2175">
                  <c:v>42493</c:v>
                </c:pt>
                <c:pt idx="2176">
                  <c:v>42494</c:v>
                </c:pt>
                <c:pt idx="2177">
                  <c:v>42495</c:v>
                </c:pt>
                <c:pt idx="2178">
                  <c:v>42496</c:v>
                </c:pt>
                <c:pt idx="2179">
                  <c:v>42499</c:v>
                </c:pt>
                <c:pt idx="2180">
                  <c:v>42500</c:v>
                </c:pt>
                <c:pt idx="2181">
                  <c:v>42501</c:v>
                </c:pt>
                <c:pt idx="2182">
                  <c:v>42502</c:v>
                </c:pt>
                <c:pt idx="2183">
                  <c:v>42503</c:v>
                </c:pt>
                <c:pt idx="2184">
                  <c:v>42506</c:v>
                </c:pt>
                <c:pt idx="2185">
                  <c:v>42507</c:v>
                </c:pt>
                <c:pt idx="2186">
                  <c:v>42508</c:v>
                </c:pt>
                <c:pt idx="2187">
                  <c:v>42509</c:v>
                </c:pt>
                <c:pt idx="2188">
                  <c:v>42510</c:v>
                </c:pt>
                <c:pt idx="2189">
                  <c:v>42513</c:v>
                </c:pt>
                <c:pt idx="2190">
                  <c:v>42514</c:v>
                </c:pt>
                <c:pt idx="2191">
                  <c:v>42515</c:v>
                </c:pt>
                <c:pt idx="2192">
                  <c:v>42516</c:v>
                </c:pt>
                <c:pt idx="2193">
                  <c:v>42517</c:v>
                </c:pt>
                <c:pt idx="2194">
                  <c:v>42520</c:v>
                </c:pt>
                <c:pt idx="2195">
                  <c:v>42521</c:v>
                </c:pt>
                <c:pt idx="2196">
                  <c:v>42522</c:v>
                </c:pt>
                <c:pt idx="2197">
                  <c:v>42523</c:v>
                </c:pt>
                <c:pt idx="2198">
                  <c:v>42524</c:v>
                </c:pt>
                <c:pt idx="2199">
                  <c:v>42527</c:v>
                </c:pt>
                <c:pt idx="2200">
                  <c:v>42528</c:v>
                </c:pt>
                <c:pt idx="2201">
                  <c:v>42529</c:v>
                </c:pt>
                <c:pt idx="2202">
                  <c:v>42530</c:v>
                </c:pt>
                <c:pt idx="2203">
                  <c:v>42531</c:v>
                </c:pt>
                <c:pt idx="2204">
                  <c:v>42534</c:v>
                </c:pt>
                <c:pt idx="2205">
                  <c:v>42535</c:v>
                </c:pt>
                <c:pt idx="2206">
                  <c:v>42536</c:v>
                </c:pt>
                <c:pt idx="2207">
                  <c:v>42537</c:v>
                </c:pt>
                <c:pt idx="2208">
                  <c:v>42538</c:v>
                </c:pt>
                <c:pt idx="2209">
                  <c:v>42541</c:v>
                </c:pt>
                <c:pt idx="2210">
                  <c:v>42542</c:v>
                </c:pt>
                <c:pt idx="2211">
                  <c:v>42543</c:v>
                </c:pt>
                <c:pt idx="2212">
                  <c:v>42544</c:v>
                </c:pt>
                <c:pt idx="2213">
                  <c:v>42545</c:v>
                </c:pt>
                <c:pt idx="2214">
                  <c:v>42548</c:v>
                </c:pt>
                <c:pt idx="2215">
                  <c:v>42549</c:v>
                </c:pt>
                <c:pt idx="2216">
                  <c:v>42550</c:v>
                </c:pt>
                <c:pt idx="2217">
                  <c:v>42551</c:v>
                </c:pt>
                <c:pt idx="2218">
                  <c:v>42552</c:v>
                </c:pt>
                <c:pt idx="2219">
                  <c:v>42555</c:v>
                </c:pt>
                <c:pt idx="2220">
                  <c:v>42556</c:v>
                </c:pt>
                <c:pt idx="2221">
                  <c:v>42557</c:v>
                </c:pt>
                <c:pt idx="2222">
                  <c:v>42558</c:v>
                </c:pt>
                <c:pt idx="2223">
                  <c:v>42559</c:v>
                </c:pt>
                <c:pt idx="2224">
                  <c:v>42562</c:v>
                </c:pt>
                <c:pt idx="2225">
                  <c:v>42563</c:v>
                </c:pt>
                <c:pt idx="2226">
                  <c:v>42564</c:v>
                </c:pt>
                <c:pt idx="2227">
                  <c:v>42565</c:v>
                </c:pt>
                <c:pt idx="2228">
                  <c:v>42566</c:v>
                </c:pt>
                <c:pt idx="2229">
                  <c:v>42569</c:v>
                </c:pt>
                <c:pt idx="2230">
                  <c:v>42570</c:v>
                </c:pt>
                <c:pt idx="2231">
                  <c:v>42571</c:v>
                </c:pt>
                <c:pt idx="2232">
                  <c:v>42572</c:v>
                </c:pt>
                <c:pt idx="2233">
                  <c:v>42573</c:v>
                </c:pt>
                <c:pt idx="2234">
                  <c:v>42576</c:v>
                </c:pt>
                <c:pt idx="2235">
                  <c:v>42577</c:v>
                </c:pt>
                <c:pt idx="2236">
                  <c:v>42578</c:v>
                </c:pt>
                <c:pt idx="2237">
                  <c:v>42579</c:v>
                </c:pt>
                <c:pt idx="2238">
                  <c:v>42580</c:v>
                </c:pt>
                <c:pt idx="2239">
                  <c:v>42583</c:v>
                </c:pt>
                <c:pt idx="2240">
                  <c:v>42584</c:v>
                </c:pt>
                <c:pt idx="2241">
                  <c:v>42585</c:v>
                </c:pt>
                <c:pt idx="2242">
                  <c:v>42586</c:v>
                </c:pt>
                <c:pt idx="2243">
                  <c:v>42587</c:v>
                </c:pt>
                <c:pt idx="2244">
                  <c:v>42590</c:v>
                </c:pt>
                <c:pt idx="2245">
                  <c:v>42591</c:v>
                </c:pt>
                <c:pt idx="2246">
                  <c:v>42592</c:v>
                </c:pt>
                <c:pt idx="2247">
                  <c:v>42593</c:v>
                </c:pt>
                <c:pt idx="2248">
                  <c:v>42594</c:v>
                </c:pt>
                <c:pt idx="2249">
                  <c:v>42597</c:v>
                </c:pt>
                <c:pt idx="2250">
                  <c:v>42598</c:v>
                </c:pt>
                <c:pt idx="2251">
                  <c:v>42599</c:v>
                </c:pt>
                <c:pt idx="2252">
                  <c:v>42600</c:v>
                </c:pt>
                <c:pt idx="2253">
                  <c:v>42601</c:v>
                </c:pt>
                <c:pt idx="2254">
                  <c:v>42604</c:v>
                </c:pt>
                <c:pt idx="2255">
                  <c:v>42605</c:v>
                </c:pt>
                <c:pt idx="2256">
                  <c:v>42606</c:v>
                </c:pt>
                <c:pt idx="2257">
                  <c:v>42607</c:v>
                </c:pt>
                <c:pt idx="2258">
                  <c:v>42608</c:v>
                </c:pt>
                <c:pt idx="2259">
                  <c:v>42611</c:v>
                </c:pt>
                <c:pt idx="2260">
                  <c:v>42612</c:v>
                </c:pt>
                <c:pt idx="2261">
                  <c:v>42613</c:v>
                </c:pt>
                <c:pt idx="2262">
                  <c:v>42614</c:v>
                </c:pt>
                <c:pt idx="2263">
                  <c:v>42615</c:v>
                </c:pt>
                <c:pt idx="2264">
                  <c:v>42618</c:v>
                </c:pt>
                <c:pt idx="2265">
                  <c:v>42619</c:v>
                </c:pt>
                <c:pt idx="2266">
                  <c:v>42620</c:v>
                </c:pt>
                <c:pt idx="2267">
                  <c:v>42621</c:v>
                </c:pt>
                <c:pt idx="2268">
                  <c:v>42622</c:v>
                </c:pt>
                <c:pt idx="2269">
                  <c:v>42625</c:v>
                </c:pt>
                <c:pt idx="2270">
                  <c:v>42626</c:v>
                </c:pt>
                <c:pt idx="2271">
                  <c:v>42627</c:v>
                </c:pt>
                <c:pt idx="2272">
                  <c:v>42628</c:v>
                </c:pt>
                <c:pt idx="2273">
                  <c:v>42629</c:v>
                </c:pt>
                <c:pt idx="2274">
                  <c:v>42632</c:v>
                </c:pt>
                <c:pt idx="2275">
                  <c:v>42633</c:v>
                </c:pt>
                <c:pt idx="2276">
                  <c:v>42634</c:v>
                </c:pt>
                <c:pt idx="2277">
                  <c:v>42635</c:v>
                </c:pt>
                <c:pt idx="2278">
                  <c:v>42636</c:v>
                </c:pt>
                <c:pt idx="2279">
                  <c:v>42639</c:v>
                </c:pt>
                <c:pt idx="2280">
                  <c:v>42640</c:v>
                </c:pt>
                <c:pt idx="2281">
                  <c:v>42641</c:v>
                </c:pt>
                <c:pt idx="2282">
                  <c:v>42642</c:v>
                </c:pt>
                <c:pt idx="2283">
                  <c:v>42643</c:v>
                </c:pt>
                <c:pt idx="2284">
                  <c:v>42646</c:v>
                </c:pt>
                <c:pt idx="2285">
                  <c:v>42647</c:v>
                </c:pt>
                <c:pt idx="2286">
                  <c:v>42648</c:v>
                </c:pt>
                <c:pt idx="2287">
                  <c:v>42649</c:v>
                </c:pt>
                <c:pt idx="2288">
                  <c:v>42650</c:v>
                </c:pt>
                <c:pt idx="2289">
                  <c:v>42653</c:v>
                </c:pt>
                <c:pt idx="2290">
                  <c:v>42654</c:v>
                </c:pt>
                <c:pt idx="2291">
                  <c:v>42655</c:v>
                </c:pt>
                <c:pt idx="2292">
                  <c:v>42656</c:v>
                </c:pt>
                <c:pt idx="2293">
                  <c:v>42657</c:v>
                </c:pt>
                <c:pt idx="2294">
                  <c:v>42660</c:v>
                </c:pt>
                <c:pt idx="2295">
                  <c:v>42661</c:v>
                </c:pt>
                <c:pt idx="2296">
                  <c:v>42662</c:v>
                </c:pt>
                <c:pt idx="2297">
                  <c:v>42663</c:v>
                </c:pt>
                <c:pt idx="2298">
                  <c:v>42664</c:v>
                </c:pt>
                <c:pt idx="2299">
                  <c:v>42667</c:v>
                </c:pt>
                <c:pt idx="2300">
                  <c:v>42668</c:v>
                </c:pt>
                <c:pt idx="2301">
                  <c:v>42669</c:v>
                </c:pt>
                <c:pt idx="2302">
                  <c:v>42670</c:v>
                </c:pt>
                <c:pt idx="2303">
                  <c:v>42671</c:v>
                </c:pt>
                <c:pt idx="2304">
                  <c:v>42674</c:v>
                </c:pt>
                <c:pt idx="2305">
                  <c:v>42675</c:v>
                </c:pt>
                <c:pt idx="2306">
                  <c:v>42676</c:v>
                </c:pt>
                <c:pt idx="2307">
                  <c:v>42677</c:v>
                </c:pt>
                <c:pt idx="2308">
                  <c:v>42678</c:v>
                </c:pt>
                <c:pt idx="2309">
                  <c:v>42681</c:v>
                </c:pt>
                <c:pt idx="2310">
                  <c:v>42682</c:v>
                </c:pt>
                <c:pt idx="2311">
                  <c:v>42683</c:v>
                </c:pt>
                <c:pt idx="2312">
                  <c:v>42684</c:v>
                </c:pt>
                <c:pt idx="2313">
                  <c:v>42685</c:v>
                </c:pt>
                <c:pt idx="2314">
                  <c:v>42688</c:v>
                </c:pt>
                <c:pt idx="2315">
                  <c:v>42689</c:v>
                </c:pt>
                <c:pt idx="2316">
                  <c:v>42690</c:v>
                </c:pt>
                <c:pt idx="2317">
                  <c:v>42691</c:v>
                </c:pt>
                <c:pt idx="2318">
                  <c:v>42692</c:v>
                </c:pt>
                <c:pt idx="2319">
                  <c:v>42695</c:v>
                </c:pt>
                <c:pt idx="2320">
                  <c:v>42696</c:v>
                </c:pt>
                <c:pt idx="2321">
                  <c:v>42697</c:v>
                </c:pt>
                <c:pt idx="2322">
                  <c:v>42698</c:v>
                </c:pt>
                <c:pt idx="2323">
                  <c:v>42699</c:v>
                </c:pt>
                <c:pt idx="2324">
                  <c:v>42702</c:v>
                </c:pt>
                <c:pt idx="2325">
                  <c:v>42703</c:v>
                </c:pt>
                <c:pt idx="2326">
                  <c:v>42704</c:v>
                </c:pt>
                <c:pt idx="2327">
                  <c:v>42705</c:v>
                </c:pt>
                <c:pt idx="2328">
                  <c:v>42706</c:v>
                </c:pt>
                <c:pt idx="2329">
                  <c:v>42709</c:v>
                </c:pt>
                <c:pt idx="2330">
                  <c:v>42710</c:v>
                </c:pt>
                <c:pt idx="2331">
                  <c:v>42711</c:v>
                </c:pt>
                <c:pt idx="2332">
                  <c:v>42712</c:v>
                </c:pt>
                <c:pt idx="2333">
                  <c:v>42713</c:v>
                </c:pt>
                <c:pt idx="2334">
                  <c:v>42716</c:v>
                </c:pt>
                <c:pt idx="2335">
                  <c:v>42717</c:v>
                </c:pt>
                <c:pt idx="2336">
                  <c:v>42718</c:v>
                </c:pt>
                <c:pt idx="2337">
                  <c:v>42719</c:v>
                </c:pt>
                <c:pt idx="2338">
                  <c:v>42720</c:v>
                </c:pt>
                <c:pt idx="2339">
                  <c:v>42723</c:v>
                </c:pt>
                <c:pt idx="2340">
                  <c:v>42724</c:v>
                </c:pt>
                <c:pt idx="2341">
                  <c:v>42725</c:v>
                </c:pt>
                <c:pt idx="2342">
                  <c:v>42726</c:v>
                </c:pt>
                <c:pt idx="2343">
                  <c:v>42727</c:v>
                </c:pt>
                <c:pt idx="2344">
                  <c:v>42730</c:v>
                </c:pt>
                <c:pt idx="2345">
                  <c:v>42731</c:v>
                </c:pt>
                <c:pt idx="2346">
                  <c:v>42732</c:v>
                </c:pt>
                <c:pt idx="2347">
                  <c:v>42733</c:v>
                </c:pt>
                <c:pt idx="2348">
                  <c:v>42734</c:v>
                </c:pt>
                <c:pt idx="2349">
                  <c:v>42737</c:v>
                </c:pt>
                <c:pt idx="2350">
                  <c:v>42738</c:v>
                </c:pt>
                <c:pt idx="2351">
                  <c:v>42739</c:v>
                </c:pt>
                <c:pt idx="2352">
                  <c:v>42740</c:v>
                </c:pt>
                <c:pt idx="2353">
                  <c:v>42741</c:v>
                </c:pt>
                <c:pt idx="2354">
                  <c:v>42744</c:v>
                </c:pt>
                <c:pt idx="2355">
                  <c:v>42745</c:v>
                </c:pt>
                <c:pt idx="2356">
                  <c:v>42746</c:v>
                </c:pt>
                <c:pt idx="2357">
                  <c:v>42747</c:v>
                </c:pt>
                <c:pt idx="2358">
                  <c:v>42748</c:v>
                </c:pt>
                <c:pt idx="2359">
                  <c:v>42751</c:v>
                </c:pt>
                <c:pt idx="2360">
                  <c:v>42752</c:v>
                </c:pt>
                <c:pt idx="2361">
                  <c:v>42753</c:v>
                </c:pt>
                <c:pt idx="2362">
                  <c:v>42754</c:v>
                </c:pt>
                <c:pt idx="2363">
                  <c:v>42755</c:v>
                </c:pt>
                <c:pt idx="2364">
                  <c:v>42758</c:v>
                </c:pt>
                <c:pt idx="2365">
                  <c:v>42759</c:v>
                </c:pt>
                <c:pt idx="2366">
                  <c:v>42760</c:v>
                </c:pt>
                <c:pt idx="2367">
                  <c:v>42761</c:v>
                </c:pt>
                <c:pt idx="2368">
                  <c:v>42762</c:v>
                </c:pt>
                <c:pt idx="2369">
                  <c:v>42765</c:v>
                </c:pt>
                <c:pt idx="2370">
                  <c:v>42766</c:v>
                </c:pt>
                <c:pt idx="2371">
                  <c:v>42767</c:v>
                </c:pt>
                <c:pt idx="2372">
                  <c:v>42768</c:v>
                </c:pt>
                <c:pt idx="2373">
                  <c:v>42769</c:v>
                </c:pt>
                <c:pt idx="2374">
                  <c:v>42772</c:v>
                </c:pt>
                <c:pt idx="2375">
                  <c:v>42773</c:v>
                </c:pt>
                <c:pt idx="2376">
                  <c:v>42774</c:v>
                </c:pt>
                <c:pt idx="2377">
                  <c:v>42775</c:v>
                </c:pt>
                <c:pt idx="2378">
                  <c:v>42776</c:v>
                </c:pt>
                <c:pt idx="2379">
                  <c:v>42779</c:v>
                </c:pt>
                <c:pt idx="2380">
                  <c:v>42780</c:v>
                </c:pt>
                <c:pt idx="2381">
                  <c:v>42781</c:v>
                </c:pt>
                <c:pt idx="2382">
                  <c:v>42782</c:v>
                </c:pt>
                <c:pt idx="2383">
                  <c:v>42783</c:v>
                </c:pt>
                <c:pt idx="2384">
                  <c:v>42786</c:v>
                </c:pt>
                <c:pt idx="2385">
                  <c:v>42787</c:v>
                </c:pt>
                <c:pt idx="2386">
                  <c:v>42788</c:v>
                </c:pt>
                <c:pt idx="2387">
                  <c:v>42789</c:v>
                </c:pt>
                <c:pt idx="2388">
                  <c:v>42790</c:v>
                </c:pt>
                <c:pt idx="2389">
                  <c:v>42793</c:v>
                </c:pt>
                <c:pt idx="2390">
                  <c:v>42794</c:v>
                </c:pt>
                <c:pt idx="2391">
                  <c:v>42795</c:v>
                </c:pt>
                <c:pt idx="2392">
                  <c:v>42796</c:v>
                </c:pt>
                <c:pt idx="2393">
                  <c:v>42797</c:v>
                </c:pt>
                <c:pt idx="2394">
                  <c:v>42800</c:v>
                </c:pt>
                <c:pt idx="2395">
                  <c:v>42801</c:v>
                </c:pt>
                <c:pt idx="2396">
                  <c:v>42802</c:v>
                </c:pt>
                <c:pt idx="2397">
                  <c:v>42803</c:v>
                </c:pt>
                <c:pt idx="2398">
                  <c:v>42804</c:v>
                </c:pt>
                <c:pt idx="2399">
                  <c:v>42807</c:v>
                </c:pt>
                <c:pt idx="2400">
                  <c:v>42808</c:v>
                </c:pt>
                <c:pt idx="2401">
                  <c:v>42809</c:v>
                </c:pt>
                <c:pt idx="2402">
                  <c:v>42810</c:v>
                </c:pt>
                <c:pt idx="2403">
                  <c:v>42811</c:v>
                </c:pt>
                <c:pt idx="2404">
                  <c:v>42814</c:v>
                </c:pt>
                <c:pt idx="2405">
                  <c:v>42815</c:v>
                </c:pt>
                <c:pt idx="2406">
                  <c:v>42816</c:v>
                </c:pt>
                <c:pt idx="2407">
                  <c:v>42817</c:v>
                </c:pt>
                <c:pt idx="2408">
                  <c:v>42818</c:v>
                </c:pt>
                <c:pt idx="2409">
                  <c:v>42821</c:v>
                </c:pt>
                <c:pt idx="2410">
                  <c:v>42822</c:v>
                </c:pt>
                <c:pt idx="2411">
                  <c:v>42823</c:v>
                </c:pt>
                <c:pt idx="2412">
                  <c:v>42824</c:v>
                </c:pt>
                <c:pt idx="2413">
                  <c:v>42825</c:v>
                </c:pt>
                <c:pt idx="2414">
                  <c:v>42828</c:v>
                </c:pt>
                <c:pt idx="2415">
                  <c:v>42829</c:v>
                </c:pt>
                <c:pt idx="2416">
                  <c:v>42830</c:v>
                </c:pt>
                <c:pt idx="2417">
                  <c:v>42831</c:v>
                </c:pt>
                <c:pt idx="2418">
                  <c:v>42832</c:v>
                </c:pt>
                <c:pt idx="2419">
                  <c:v>42835</c:v>
                </c:pt>
                <c:pt idx="2420">
                  <c:v>42836</c:v>
                </c:pt>
                <c:pt idx="2421">
                  <c:v>42837</c:v>
                </c:pt>
                <c:pt idx="2422">
                  <c:v>42838</c:v>
                </c:pt>
                <c:pt idx="2423">
                  <c:v>42839</c:v>
                </c:pt>
                <c:pt idx="2424">
                  <c:v>42842</c:v>
                </c:pt>
                <c:pt idx="2425">
                  <c:v>42843</c:v>
                </c:pt>
                <c:pt idx="2426">
                  <c:v>42844</c:v>
                </c:pt>
                <c:pt idx="2427">
                  <c:v>42845</c:v>
                </c:pt>
                <c:pt idx="2428">
                  <c:v>42846</c:v>
                </c:pt>
                <c:pt idx="2429">
                  <c:v>42849</c:v>
                </c:pt>
                <c:pt idx="2430">
                  <c:v>42850</c:v>
                </c:pt>
                <c:pt idx="2431">
                  <c:v>42851</c:v>
                </c:pt>
                <c:pt idx="2432">
                  <c:v>42852</c:v>
                </c:pt>
                <c:pt idx="2433">
                  <c:v>42853</c:v>
                </c:pt>
                <c:pt idx="2434">
                  <c:v>42856</c:v>
                </c:pt>
                <c:pt idx="2435">
                  <c:v>42857</c:v>
                </c:pt>
                <c:pt idx="2436">
                  <c:v>42858</c:v>
                </c:pt>
                <c:pt idx="2437">
                  <c:v>42859</c:v>
                </c:pt>
                <c:pt idx="2438">
                  <c:v>42860</c:v>
                </c:pt>
                <c:pt idx="2439">
                  <c:v>42863</c:v>
                </c:pt>
                <c:pt idx="2440">
                  <c:v>42864</c:v>
                </c:pt>
                <c:pt idx="2441">
                  <c:v>42865</c:v>
                </c:pt>
                <c:pt idx="2442">
                  <c:v>42866</c:v>
                </c:pt>
                <c:pt idx="2443">
                  <c:v>42867</c:v>
                </c:pt>
                <c:pt idx="2444">
                  <c:v>42870</c:v>
                </c:pt>
                <c:pt idx="2445">
                  <c:v>42871</c:v>
                </c:pt>
                <c:pt idx="2446">
                  <c:v>42872</c:v>
                </c:pt>
                <c:pt idx="2447">
                  <c:v>42873</c:v>
                </c:pt>
                <c:pt idx="2448">
                  <c:v>42874</c:v>
                </c:pt>
                <c:pt idx="2449">
                  <c:v>42877</c:v>
                </c:pt>
                <c:pt idx="2450">
                  <c:v>42878</c:v>
                </c:pt>
                <c:pt idx="2451">
                  <c:v>42879</c:v>
                </c:pt>
                <c:pt idx="2452">
                  <c:v>42880</c:v>
                </c:pt>
                <c:pt idx="2453">
                  <c:v>42881</c:v>
                </c:pt>
                <c:pt idx="2454">
                  <c:v>42884</c:v>
                </c:pt>
                <c:pt idx="2455">
                  <c:v>42885</c:v>
                </c:pt>
                <c:pt idx="2456">
                  <c:v>42886</c:v>
                </c:pt>
                <c:pt idx="2457">
                  <c:v>42887</c:v>
                </c:pt>
                <c:pt idx="2458">
                  <c:v>42888</c:v>
                </c:pt>
                <c:pt idx="2459">
                  <c:v>42891</c:v>
                </c:pt>
                <c:pt idx="2460">
                  <c:v>42892</c:v>
                </c:pt>
                <c:pt idx="2461">
                  <c:v>42893</c:v>
                </c:pt>
                <c:pt idx="2462">
                  <c:v>42894</c:v>
                </c:pt>
                <c:pt idx="2463">
                  <c:v>42895</c:v>
                </c:pt>
                <c:pt idx="2464">
                  <c:v>42898</c:v>
                </c:pt>
                <c:pt idx="2465">
                  <c:v>42899</c:v>
                </c:pt>
                <c:pt idx="2466">
                  <c:v>42900</c:v>
                </c:pt>
                <c:pt idx="2467">
                  <c:v>42901</c:v>
                </c:pt>
                <c:pt idx="2468">
                  <c:v>42902</c:v>
                </c:pt>
                <c:pt idx="2469">
                  <c:v>42905</c:v>
                </c:pt>
                <c:pt idx="2470">
                  <c:v>42906</c:v>
                </c:pt>
                <c:pt idx="2471">
                  <c:v>42907</c:v>
                </c:pt>
                <c:pt idx="2472">
                  <c:v>42908</c:v>
                </c:pt>
                <c:pt idx="2473">
                  <c:v>42909</c:v>
                </c:pt>
                <c:pt idx="2474">
                  <c:v>42912</c:v>
                </c:pt>
                <c:pt idx="2475">
                  <c:v>42913</c:v>
                </c:pt>
                <c:pt idx="2476">
                  <c:v>42914</c:v>
                </c:pt>
                <c:pt idx="2477">
                  <c:v>42915</c:v>
                </c:pt>
                <c:pt idx="2478">
                  <c:v>42916</c:v>
                </c:pt>
                <c:pt idx="2479">
                  <c:v>42919</c:v>
                </c:pt>
                <c:pt idx="2480">
                  <c:v>42920</c:v>
                </c:pt>
                <c:pt idx="2481">
                  <c:v>42921</c:v>
                </c:pt>
                <c:pt idx="2482">
                  <c:v>42922</c:v>
                </c:pt>
                <c:pt idx="2483">
                  <c:v>42923</c:v>
                </c:pt>
                <c:pt idx="2484">
                  <c:v>42926</c:v>
                </c:pt>
                <c:pt idx="2485">
                  <c:v>42927</c:v>
                </c:pt>
                <c:pt idx="2486">
                  <c:v>42928</c:v>
                </c:pt>
                <c:pt idx="2487">
                  <c:v>42929</c:v>
                </c:pt>
                <c:pt idx="2488">
                  <c:v>42930</c:v>
                </c:pt>
                <c:pt idx="2489">
                  <c:v>42933</c:v>
                </c:pt>
                <c:pt idx="2490">
                  <c:v>42934</c:v>
                </c:pt>
                <c:pt idx="2491">
                  <c:v>42935</c:v>
                </c:pt>
                <c:pt idx="2492">
                  <c:v>42936</c:v>
                </c:pt>
                <c:pt idx="2493">
                  <c:v>42937</c:v>
                </c:pt>
                <c:pt idx="2494">
                  <c:v>42940</c:v>
                </c:pt>
                <c:pt idx="2495">
                  <c:v>42941</c:v>
                </c:pt>
                <c:pt idx="2496">
                  <c:v>42942</c:v>
                </c:pt>
                <c:pt idx="2497">
                  <c:v>42943</c:v>
                </c:pt>
                <c:pt idx="2498">
                  <c:v>42944</c:v>
                </c:pt>
                <c:pt idx="2499">
                  <c:v>42947</c:v>
                </c:pt>
                <c:pt idx="2500">
                  <c:v>42948</c:v>
                </c:pt>
                <c:pt idx="2501">
                  <c:v>42949</c:v>
                </c:pt>
                <c:pt idx="2502">
                  <c:v>42950</c:v>
                </c:pt>
                <c:pt idx="2503">
                  <c:v>42951</c:v>
                </c:pt>
                <c:pt idx="2504">
                  <c:v>42954</c:v>
                </c:pt>
                <c:pt idx="2505">
                  <c:v>42955</c:v>
                </c:pt>
                <c:pt idx="2506">
                  <c:v>42956</c:v>
                </c:pt>
                <c:pt idx="2507">
                  <c:v>42957</c:v>
                </c:pt>
                <c:pt idx="2508">
                  <c:v>42958</c:v>
                </c:pt>
                <c:pt idx="2509">
                  <c:v>42961</c:v>
                </c:pt>
                <c:pt idx="2510">
                  <c:v>42962</c:v>
                </c:pt>
                <c:pt idx="2511">
                  <c:v>42963</c:v>
                </c:pt>
                <c:pt idx="2512">
                  <c:v>42964</c:v>
                </c:pt>
                <c:pt idx="2513">
                  <c:v>42965</c:v>
                </c:pt>
                <c:pt idx="2514">
                  <c:v>42968</c:v>
                </c:pt>
                <c:pt idx="2515">
                  <c:v>42969</c:v>
                </c:pt>
                <c:pt idx="2516">
                  <c:v>42970</c:v>
                </c:pt>
                <c:pt idx="2517">
                  <c:v>42971</c:v>
                </c:pt>
                <c:pt idx="2518">
                  <c:v>42972</c:v>
                </c:pt>
                <c:pt idx="2519">
                  <c:v>42975</c:v>
                </c:pt>
                <c:pt idx="2520">
                  <c:v>42976</c:v>
                </c:pt>
                <c:pt idx="2521">
                  <c:v>42977</c:v>
                </c:pt>
                <c:pt idx="2522">
                  <c:v>42978</c:v>
                </c:pt>
                <c:pt idx="2523">
                  <c:v>42979</c:v>
                </c:pt>
                <c:pt idx="2524">
                  <c:v>42982</c:v>
                </c:pt>
                <c:pt idx="2525">
                  <c:v>42983</c:v>
                </c:pt>
                <c:pt idx="2526">
                  <c:v>42984</c:v>
                </c:pt>
                <c:pt idx="2527">
                  <c:v>42985</c:v>
                </c:pt>
                <c:pt idx="2528">
                  <c:v>42986</c:v>
                </c:pt>
                <c:pt idx="2529">
                  <c:v>42989</c:v>
                </c:pt>
                <c:pt idx="2530">
                  <c:v>42990</c:v>
                </c:pt>
                <c:pt idx="2531">
                  <c:v>42991</c:v>
                </c:pt>
                <c:pt idx="2532">
                  <c:v>42992</c:v>
                </c:pt>
                <c:pt idx="2533">
                  <c:v>42993</c:v>
                </c:pt>
                <c:pt idx="2534">
                  <c:v>42996</c:v>
                </c:pt>
                <c:pt idx="2535">
                  <c:v>42997</c:v>
                </c:pt>
                <c:pt idx="2536">
                  <c:v>42998</c:v>
                </c:pt>
                <c:pt idx="2537">
                  <c:v>42999</c:v>
                </c:pt>
                <c:pt idx="2538">
                  <c:v>43000</c:v>
                </c:pt>
                <c:pt idx="2539">
                  <c:v>43003</c:v>
                </c:pt>
                <c:pt idx="2540">
                  <c:v>43004</c:v>
                </c:pt>
                <c:pt idx="2541">
                  <c:v>43005</c:v>
                </c:pt>
                <c:pt idx="2542">
                  <c:v>43006</c:v>
                </c:pt>
                <c:pt idx="2543">
                  <c:v>43007</c:v>
                </c:pt>
                <c:pt idx="2544">
                  <c:v>43010</c:v>
                </c:pt>
                <c:pt idx="2545">
                  <c:v>43011</c:v>
                </c:pt>
                <c:pt idx="2546">
                  <c:v>43012</c:v>
                </c:pt>
                <c:pt idx="2547">
                  <c:v>43013</c:v>
                </c:pt>
                <c:pt idx="2548">
                  <c:v>43014</c:v>
                </c:pt>
                <c:pt idx="2549">
                  <c:v>43017</c:v>
                </c:pt>
                <c:pt idx="2550">
                  <c:v>43018</c:v>
                </c:pt>
                <c:pt idx="2551">
                  <c:v>43019</c:v>
                </c:pt>
                <c:pt idx="2552">
                  <c:v>43020</c:v>
                </c:pt>
                <c:pt idx="2553">
                  <c:v>43021</c:v>
                </c:pt>
                <c:pt idx="2554">
                  <c:v>43024</c:v>
                </c:pt>
                <c:pt idx="2555">
                  <c:v>43025</c:v>
                </c:pt>
                <c:pt idx="2556">
                  <c:v>43026</c:v>
                </c:pt>
                <c:pt idx="2557">
                  <c:v>43027</c:v>
                </c:pt>
                <c:pt idx="2558">
                  <c:v>43028</c:v>
                </c:pt>
                <c:pt idx="2559">
                  <c:v>43031</c:v>
                </c:pt>
                <c:pt idx="2560">
                  <c:v>43032</c:v>
                </c:pt>
                <c:pt idx="2561">
                  <c:v>43033</c:v>
                </c:pt>
                <c:pt idx="2562">
                  <c:v>43034</c:v>
                </c:pt>
                <c:pt idx="2563">
                  <c:v>43035</c:v>
                </c:pt>
                <c:pt idx="2564">
                  <c:v>43038</c:v>
                </c:pt>
                <c:pt idx="2565">
                  <c:v>43039</c:v>
                </c:pt>
                <c:pt idx="2566">
                  <c:v>43040</c:v>
                </c:pt>
                <c:pt idx="2567">
                  <c:v>43041</c:v>
                </c:pt>
                <c:pt idx="2568">
                  <c:v>43042</c:v>
                </c:pt>
                <c:pt idx="2569">
                  <c:v>43045</c:v>
                </c:pt>
                <c:pt idx="2570">
                  <c:v>43046</c:v>
                </c:pt>
                <c:pt idx="2571">
                  <c:v>43047</c:v>
                </c:pt>
                <c:pt idx="2572">
                  <c:v>43048</c:v>
                </c:pt>
                <c:pt idx="2573">
                  <c:v>43049</c:v>
                </c:pt>
                <c:pt idx="2574">
                  <c:v>43052</c:v>
                </c:pt>
                <c:pt idx="2575">
                  <c:v>43053</c:v>
                </c:pt>
                <c:pt idx="2576">
                  <c:v>43054</c:v>
                </c:pt>
                <c:pt idx="2577">
                  <c:v>43055</c:v>
                </c:pt>
                <c:pt idx="2578">
                  <c:v>43056</c:v>
                </c:pt>
                <c:pt idx="2579">
                  <c:v>43059</c:v>
                </c:pt>
                <c:pt idx="2580">
                  <c:v>43060</c:v>
                </c:pt>
                <c:pt idx="2581">
                  <c:v>43061</c:v>
                </c:pt>
                <c:pt idx="2582">
                  <c:v>43062</c:v>
                </c:pt>
                <c:pt idx="2583">
                  <c:v>43063</c:v>
                </c:pt>
                <c:pt idx="2584">
                  <c:v>43066</c:v>
                </c:pt>
                <c:pt idx="2585">
                  <c:v>43067</c:v>
                </c:pt>
                <c:pt idx="2586">
                  <c:v>43068</c:v>
                </c:pt>
                <c:pt idx="2587">
                  <c:v>43069</c:v>
                </c:pt>
                <c:pt idx="2588">
                  <c:v>43070</c:v>
                </c:pt>
                <c:pt idx="2589">
                  <c:v>43073</c:v>
                </c:pt>
                <c:pt idx="2590">
                  <c:v>43074</c:v>
                </c:pt>
                <c:pt idx="2591">
                  <c:v>43075</c:v>
                </c:pt>
                <c:pt idx="2592">
                  <c:v>43076</c:v>
                </c:pt>
                <c:pt idx="2593">
                  <c:v>43077</c:v>
                </c:pt>
                <c:pt idx="2594">
                  <c:v>43080</c:v>
                </c:pt>
                <c:pt idx="2595">
                  <c:v>43081</c:v>
                </c:pt>
                <c:pt idx="2596">
                  <c:v>43082</c:v>
                </c:pt>
                <c:pt idx="2597">
                  <c:v>43083</c:v>
                </c:pt>
                <c:pt idx="2598">
                  <c:v>43084</c:v>
                </c:pt>
                <c:pt idx="2599">
                  <c:v>43087</c:v>
                </c:pt>
                <c:pt idx="2600">
                  <c:v>43088</c:v>
                </c:pt>
                <c:pt idx="2601">
                  <c:v>43089</c:v>
                </c:pt>
                <c:pt idx="2602">
                  <c:v>43090</c:v>
                </c:pt>
                <c:pt idx="2603">
                  <c:v>43091</c:v>
                </c:pt>
                <c:pt idx="2604">
                  <c:v>43094</c:v>
                </c:pt>
                <c:pt idx="2605">
                  <c:v>43095</c:v>
                </c:pt>
                <c:pt idx="2606">
                  <c:v>43096</c:v>
                </c:pt>
                <c:pt idx="2607">
                  <c:v>43097</c:v>
                </c:pt>
                <c:pt idx="2608">
                  <c:v>43098</c:v>
                </c:pt>
                <c:pt idx="2609">
                  <c:v>43101</c:v>
                </c:pt>
                <c:pt idx="2610">
                  <c:v>43102</c:v>
                </c:pt>
                <c:pt idx="2611">
                  <c:v>43103</c:v>
                </c:pt>
                <c:pt idx="2612">
                  <c:v>43104</c:v>
                </c:pt>
                <c:pt idx="2613">
                  <c:v>43105</c:v>
                </c:pt>
                <c:pt idx="2614">
                  <c:v>43108</c:v>
                </c:pt>
                <c:pt idx="2615">
                  <c:v>43109</c:v>
                </c:pt>
                <c:pt idx="2616">
                  <c:v>43110</c:v>
                </c:pt>
                <c:pt idx="2617">
                  <c:v>43111</c:v>
                </c:pt>
                <c:pt idx="2618">
                  <c:v>43112</c:v>
                </c:pt>
                <c:pt idx="2619">
                  <c:v>43115</c:v>
                </c:pt>
                <c:pt idx="2620">
                  <c:v>43116</c:v>
                </c:pt>
                <c:pt idx="2621">
                  <c:v>43117</c:v>
                </c:pt>
                <c:pt idx="2622">
                  <c:v>43118</c:v>
                </c:pt>
                <c:pt idx="2623">
                  <c:v>43119</c:v>
                </c:pt>
                <c:pt idx="2624">
                  <c:v>43122</c:v>
                </c:pt>
                <c:pt idx="2625">
                  <c:v>43123</c:v>
                </c:pt>
                <c:pt idx="2626">
                  <c:v>43124</c:v>
                </c:pt>
                <c:pt idx="2627">
                  <c:v>43125</c:v>
                </c:pt>
                <c:pt idx="2628">
                  <c:v>43126</c:v>
                </c:pt>
                <c:pt idx="2629">
                  <c:v>43129</c:v>
                </c:pt>
                <c:pt idx="2630">
                  <c:v>43130</c:v>
                </c:pt>
                <c:pt idx="2631">
                  <c:v>43131</c:v>
                </c:pt>
                <c:pt idx="2632">
                  <c:v>43132</c:v>
                </c:pt>
                <c:pt idx="2633">
                  <c:v>43133</c:v>
                </c:pt>
                <c:pt idx="2634">
                  <c:v>43136</c:v>
                </c:pt>
                <c:pt idx="2635">
                  <c:v>43137</c:v>
                </c:pt>
                <c:pt idx="2636">
                  <c:v>43138</c:v>
                </c:pt>
                <c:pt idx="2637">
                  <c:v>43139</c:v>
                </c:pt>
                <c:pt idx="2638">
                  <c:v>43140</c:v>
                </c:pt>
                <c:pt idx="2639">
                  <c:v>43143</c:v>
                </c:pt>
                <c:pt idx="2640">
                  <c:v>43144</c:v>
                </c:pt>
                <c:pt idx="2641">
                  <c:v>43145</c:v>
                </c:pt>
                <c:pt idx="2642">
                  <c:v>43146</c:v>
                </c:pt>
                <c:pt idx="2643">
                  <c:v>43147</c:v>
                </c:pt>
                <c:pt idx="2644">
                  <c:v>43150</c:v>
                </c:pt>
                <c:pt idx="2645">
                  <c:v>43151</c:v>
                </c:pt>
                <c:pt idx="2646">
                  <c:v>43152</c:v>
                </c:pt>
                <c:pt idx="2647">
                  <c:v>43153</c:v>
                </c:pt>
                <c:pt idx="2648">
                  <c:v>43154</c:v>
                </c:pt>
                <c:pt idx="2649">
                  <c:v>43157</c:v>
                </c:pt>
                <c:pt idx="2650">
                  <c:v>43158</c:v>
                </c:pt>
                <c:pt idx="2651">
                  <c:v>43159</c:v>
                </c:pt>
                <c:pt idx="2652">
                  <c:v>43160</c:v>
                </c:pt>
                <c:pt idx="2653">
                  <c:v>43161</c:v>
                </c:pt>
                <c:pt idx="2654">
                  <c:v>43164</c:v>
                </c:pt>
                <c:pt idx="2655">
                  <c:v>43165</c:v>
                </c:pt>
                <c:pt idx="2656">
                  <c:v>43166</c:v>
                </c:pt>
                <c:pt idx="2657">
                  <c:v>43167</c:v>
                </c:pt>
                <c:pt idx="2658">
                  <c:v>43168</c:v>
                </c:pt>
                <c:pt idx="2659">
                  <c:v>43171</c:v>
                </c:pt>
                <c:pt idx="2660">
                  <c:v>43172</c:v>
                </c:pt>
                <c:pt idx="2661">
                  <c:v>43173</c:v>
                </c:pt>
                <c:pt idx="2662">
                  <c:v>43174</c:v>
                </c:pt>
                <c:pt idx="2663">
                  <c:v>43175</c:v>
                </c:pt>
                <c:pt idx="2664">
                  <c:v>43178</c:v>
                </c:pt>
                <c:pt idx="2665">
                  <c:v>43179</c:v>
                </c:pt>
                <c:pt idx="2666">
                  <c:v>43180</c:v>
                </c:pt>
                <c:pt idx="2667">
                  <c:v>43181</c:v>
                </c:pt>
                <c:pt idx="2668">
                  <c:v>43182</c:v>
                </c:pt>
                <c:pt idx="2669">
                  <c:v>43185</c:v>
                </c:pt>
                <c:pt idx="2670">
                  <c:v>43186</c:v>
                </c:pt>
                <c:pt idx="2671">
                  <c:v>43187</c:v>
                </c:pt>
                <c:pt idx="2672">
                  <c:v>43188</c:v>
                </c:pt>
                <c:pt idx="2673">
                  <c:v>43189</c:v>
                </c:pt>
                <c:pt idx="2674">
                  <c:v>43192</c:v>
                </c:pt>
                <c:pt idx="2675">
                  <c:v>43193</c:v>
                </c:pt>
                <c:pt idx="2676">
                  <c:v>43194</c:v>
                </c:pt>
                <c:pt idx="2677">
                  <c:v>43195</c:v>
                </c:pt>
                <c:pt idx="2678">
                  <c:v>43196</c:v>
                </c:pt>
                <c:pt idx="2679">
                  <c:v>43199</c:v>
                </c:pt>
                <c:pt idx="2680">
                  <c:v>43200</c:v>
                </c:pt>
                <c:pt idx="2681">
                  <c:v>43201</c:v>
                </c:pt>
                <c:pt idx="2682">
                  <c:v>43202</c:v>
                </c:pt>
                <c:pt idx="2683">
                  <c:v>43203</c:v>
                </c:pt>
                <c:pt idx="2684">
                  <c:v>43206</c:v>
                </c:pt>
                <c:pt idx="2685">
                  <c:v>43207</c:v>
                </c:pt>
                <c:pt idx="2686">
                  <c:v>43208</c:v>
                </c:pt>
                <c:pt idx="2687">
                  <c:v>43209</c:v>
                </c:pt>
                <c:pt idx="2688">
                  <c:v>43210</c:v>
                </c:pt>
                <c:pt idx="2689">
                  <c:v>43213</c:v>
                </c:pt>
                <c:pt idx="2690">
                  <c:v>43214</c:v>
                </c:pt>
                <c:pt idx="2691">
                  <c:v>43215</c:v>
                </c:pt>
                <c:pt idx="2692">
                  <c:v>43216</c:v>
                </c:pt>
                <c:pt idx="2693">
                  <c:v>43217</c:v>
                </c:pt>
                <c:pt idx="2694">
                  <c:v>43220</c:v>
                </c:pt>
                <c:pt idx="2695">
                  <c:v>43221</c:v>
                </c:pt>
                <c:pt idx="2696">
                  <c:v>43222</c:v>
                </c:pt>
                <c:pt idx="2697">
                  <c:v>43223</c:v>
                </c:pt>
                <c:pt idx="2698">
                  <c:v>43224</c:v>
                </c:pt>
                <c:pt idx="2699">
                  <c:v>43227</c:v>
                </c:pt>
                <c:pt idx="2700">
                  <c:v>43228</c:v>
                </c:pt>
                <c:pt idx="2701">
                  <c:v>43229</c:v>
                </c:pt>
                <c:pt idx="2702">
                  <c:v>43230</c:v>
                </c:pt>
                <c:pt idx="2703">
                  <c:v>43231</c:v>
                </c:pt>
                <c:pt idx="2704">
                  <c:v>43234</c:v>
                </c:pt>
                <c:pt idx="2705">
                  <c:v>43235</c:v>
                </c:pt>
                <c:pt idx="2706">
                  <c:v>43236</c:v>
                </c:pt>
                <c:pt idx="2707">
                  <c:v>43237</c:v>
                </c:pt>
                <c:pt idx="2708">
                  <c:v>43238</c:v>
                </c:pt>
                <c:pt idx="2709">
                  <c:v>43241</c:v>
                </c:pt>
                <c:pt idx="2710">
                  <c:v>43242</c:v>
                </c:pt>
                <c:pt idx="2711">
                  <c:v>43243</c:v>
                </c:pt>
                <c:pt idx="2712">
                  <c:v>43244</c:v>
                </c:pt>
                <c:pt idx="2713">
                  <c:v>43245</c:v>
                </c:pt>
                <c:pt idx="2714">
                  <c:v>43248</c:v>
                </c:pt>
                <c:pt idx="2715">
                  <c:v>43249</c:v>
                </c:pt>
                <c:pt idx="2716">
                  <c:v>43250</c:v>
                </c:pt>
                <c:pt idx="2717">
                  <c:v>43251</c:v>
                </c:pt>
                <c:pt idx="2718">
                  <c:v>43252</c:v>
                </c:pt>
                <c:pt idx="2719">
                  <c:v>43255</c:v>
                </c:pt>
                <c:pt idx="2720">
                  <c:v>43256</c:v>
                </c:pt>
                <c:pt idx="2721">
                  <c:v>43257</c:v>
                </c:pt>
                <c:pt idx="2722">
                  <c:v>43258</c:v>
                </c:pt>
                <c:pt idx="2723">
                  <c:v>43259</c:v>
                </c:pt>
                <c:pt idx="2724">
                  <c:v>43262</c:v>
                </c:pt>
                <c:pt idx="2725">
                  <c:v>43263</c:v>
                </c:pt>
                <c:pt idx="2726">
                  <c:v>43264</c:v>
                </c:pt>
                <c:pt idx="2727">
                  <c:v>43265</c:v>
                </c:pt>
                <c:pt idx="2728">
                  <c:v>43266</c:v>
                </c:pt>
                <c:pt idx="2729">
                  <c:v>43269</c:v>
                </c:pt>
                <c:pt idx="2730">
                  <c:v>43270</c:v>
                </c:pt>
                <c:pt idx="2731">
                  <c:v>43271</c:v>
                </c:pt>
                <c:pt idx="2732">
                  <c:v>43272</c:v>
                </c:pt>
                <c:pt idx="2733">
                  <c:v>43273</c:v>
                </c:pt>
                <c:pt idx="2734">
                  <c:v>43276</c:v>
                </c:pt>
                <c:pt idx="2735">
                  <c:v>43277</c:v>
                </c:pt>
                <c:pt idx="2736">
                  <c:v>43278</c:v>
                </c:pt>
                <c:pt idx="2737">
                  <c:v>43279</c:v>
                </c:pt>
                <c:pt idx="2738">
                  <c:v>43280</c:v>
                </c:pt>
                <c:pt idx="2739">
                  <c:v>43283</c:v>
                </c:pt>
                <c:pt idx="2740">
                  <c:v>43284</c:v>
                </c:pt>
                <c:pt idx="2741">
                  <c:v>43285</c:v>
                </c:pt>
                <c:pt idx="2742">
                  <c:v>43286</c:v>
                </c:pt>
                <c:pt idx="2743">
                  <c:v>43287</c:v>
                </c:pt>
                <c:pt idx="2744">
                  <c:v>43290</c:v>
                </c:pt>
                <c:pt idx="2745">
                  <c:v>43291</c:v>
                </c:pt>
                <c:pt idx="2746">
                  <c:v>43292</c:v>
                </c:pt>
                <c:pt idx="2747">
                  <c:v>43293</c:v>
                </c:pt>
                <c:pt idx="2748">
                  <c:v>43294</c:v>
                </c:pt>
                <c:pt idx="2749">
                  <c:v>43297</c:v>
                </c:pt>
                <c:pt idx="2750">
                  <c:v>43298</c:v>
                </c:pt>
                <c:pt idx="2751">
                  <c:v>43299</c:v>
                </c:pt>
                <c:pt idx="2752">
                  <c:v>43300</c:v>
                </c:pt>
                <c:pt idx="2753">
                  <c:v>43301</c:v>
                </c:pt>
                <c:pt idx="2754">
                  <c:v>43304</c:v>
                </c:pt>
                <c:pt idx="2755">
                  <c:v>43305</c:v>
                </c:pt>
                <c:pt idx="2756">
                  <c:v>43306</c:v>
                </c:pt>
                <c:pt idx="2757">
                  <c:v>43307</c:v>
                </c:pt>
                <c:pt idx="2758">
                  <c:v>43308</c:v>
                </c:pt>
                <c:pt idx="2759">
                  <c:v>43311</c:v>
                </c:pt>
                <c:pt idx="2760">
                  <c:v>43312</c:v>
                </c:pt>
                <c:pt idx="2761">
                  <c:v>43313</c:v>
                </c:pt>
                <c:pt idx="2762">
                  <c:v>43314</c:v>
                </c:pt>
                <c:pt idx="2763">
                  <c:v>43315</c:v>
                </c:pt>
                <c:pt idx="2764">
                  <c:v>43318</c:v>
                </c:pt>
                <c:pt idx="2765">
                  <c:v>43319</c:v>
                </c:pt>
                <c:pt idx="2766">
                  <c:v>43320</c:v>
                </c:pt>
                <c:pt idx="2767">
                  <c:v>43321</c:v>
                </c:pt>
                <c:pt idx="2768">
                  <c:v>43322</c:v>
                </c:pt>
                <c:pt idx="2769">
                  <c:v>43325</c:v>
                </c:pt>
                <c:pt idx="2770">
                  <c:v>43326</c:v>
                </c:pt>
                <c:pt idx="2771">
                  <c:v>43327</c:v>
                </c:pt>
                <c:pt idx="2772">
                  <c:v>43328</c:v>
                </c:pt>
                <c:pt idx="2773">
                  <c:v>43329</c:v>
                </c:pt>
                <c:pt idx="2774">
                  <c:v>43332</c:v>
                </c:pt>
                <c:pt idx="2775">
                  <c:v>43333</c:v>
                </c:pt>
                <c:pt idx="2776">
                  <c:v>43334</c:v>
                </c:pt>
                <c:pt idx="2777">
                  <c:v>43335</c:v>
                </c:pt>
                <c:pt idx="2778">
                  <c:v>43336</c:v>
                </c:pt>
                <c:pt idx="2779">
                  <c:v>43339</c:v>
                </c:pt>
                <c:pt idx="2780">
                  <c:v>43340</c:v>
                </c:pt>
                <c:pt idx="2781">
                  <c:v>43341</c:v>
                </c:pt>
                <c:pt idx="2782">
                  <c:v>43342</c:v>
                </c:pt>
                <c:pt idx="2783">
                  <c:v>43343</c:v>
                </c:pt>
                <c:pt idx="2784">
                  <c:v>43346</c:v>
                </c:pt>
                <c:pt idx="2785">
                  <c:v>43347</c:v>
                </c:pt>
                <c:pt idx="2786">
                  <c:v>43348</c:v>
                </c:pt>
                <c:pt idx="2787">
                  <c:v>43349</c:v>
                </c:pt>
                <c:pt idx="2788">
                  <c:v>43350</c:v>
                </c:pt>
                <c:pt idx="2789">
                  <c:v>43353</c:v>
                </c:pt>
                <c:pt idx="2790">
                  <c:v>43354</c:v>
                </c:pt>
                <c:pt idx="2791">
                  <c:v>43355</c:v>
                </c:pt>
                <c:pt idx="2792">
                  <c:v>43356</c:v>
                </c:pt>
                <c:pt idx="2793">
                  <c:v>43357</c:v>
                </c:pt>
                <c:pt idx="2794">
                  <c:v>43360</c:v>
                </c:pt>
                <c:pt idx="2795">
                  <c:v>43361</c:v>
                </c:pt>
                <c:pt idx="2796">
                  <c:v>43362</c:v>
                </c:pt>
                <c:pt idx="2797">
                  <c:v>43363</c:v>
                </c:pt>
                <c:pt idx="2798">
                  <c:v>43364</c:v>
                </c:pt>
                <c:pt idx="2799">
                  <c:v>43367</c:v>
                </c:pt>
                <c:pt idx="2800">
                  <c:v>43368</c:v>
                </c:pt>
                <c:pt idx="2801">
                  <c:v>43369</c:v>
                </c:pt>
                <c:pt idx="2802">
                  <c:v>43370</c:v>
                </c:pt>
                <c:pt idx="2803">
                  <c:v>43371</c:v>
                </c:pt>
                <c:pt idx="2804">
                  <c:v>43374</c:v>
                </c:pt>
                <c:pt idx="2805">
                  <c:v>43375</c:v>
                </c:pt>
                <c:pt idx="2806">
                  <c:v>43376</c:v>
                </c:pt>
                <c:pt idx="2807">
                  <c:v>43377</c:v>
                </c:pt>
                <c:pt idx="2808">
                  <c:v>43378</c:v>
                </c:pt>
                <c:pt idx="2809">
                  <c:v>43381</c:v>
                </c:pt>
                <c:pt idx="2810">
                  <c:v>43382</c:v>
                </c:pt>
                <c:pt idx="2811">
                  <c:v>43383</c:v>
                </c:pt>
                <c:pt idx="2812">
                  <c:v>43384</c:v>
                </c:pt>
                <c:pt idx="2813">
                  <c:v>43385</c:v>
                </c:pt>
                <c:pt idx="2814">
                  <c:v>43388</c:v>
                </c:pt>
                <c:pt idx="2815">
                  <c:v>43389</c:v>
                </c:pt>
                <c:pt idx="2816">
                  <c:v>43390</c:v>
                </c:pt>
                <c:pt idx="2817">
                  <c:v>43391</c:v>
                </c:pt>
                <c:pt idx="2818">
                  <c:v>43392</c:v>
                </c:pt>
                <c:pt idx="2819">
                  <c:v>43395</c:v>
                </c:pt>
                <c:pt idx="2820">
                  <c:v>43396</c:v>
                </c:pt>
                <c:pt idx="2821">
                  <c:v>43397</c:v>
                </c:pt>
                <c:pt idx="2822">
                  <c:v>43398</c:v>
                </c:pt>
                <c:pt idx="2823">
                  <c:v>43399</c:v>
                </c:pt>
                <c:pt idx="2824">
                  <c:v>43402</c:v>
                </c:pt>
                <c:pt idx="2825">
                  <c:v>43403</c:v>
                </c:pt>
                <c:pt idx="2826">
                  <c:v>43404</c:v>
                </c:pt>
                <c:pt idx="2827">
                  <c:v>43405</c:v>
                </c:pt>
                <c:pt idx="2828">
                  <c:v>43406</c:v>
                </c:pt>
                <c:pt idx="2829">
                  <c:v>43409</c:v>
                </c:pt>
                <c:pt idx="2830">
                  <c:v>43410</c:v>
                </c:pt>
                <c:pt idx="2831">
                  <c:v>43411</c:v>
                </c:pt>
                <c:pt idx="2832">
                  <c:v>43412</c:v>
                </c:pt>
                <c:pt idx="2833">
                  <c:v>43413</c:v>
                </c:pt>
                <c:pt idx="2834">
                  <c:v>43416</c:v>
                </c:pt>
                <c:pt idx="2835">
                  <c:v>43417</c:v>
                </c:pt>
                <c:pt idx="2836">
                  <c:v>43418</c:v>
                </c:pt>
                <c:pt idx="2837">
                  <c:v>43419</c:v>
                </c:pt>
                <c:pt idx="2838">
                  <c:v>43420</c:v>
                </c:pt>
                <c:pt idx="2839">
                  <c:v>43423</c:v>
                </c:pt>
                <c:pt idx="2840">
                  <c:v>43424</c:v>
                </c:pt>
                <c:pt idx="2841">
                  <c:v>43425</c:v>
                </c:pt>
                <c:pt idx="2842">
                  <c:v>43426</c:v>
                </c:pt>
                <c:pt idx="2843">
                  <c:v>43427</c:v>
                </c:pt>
                <c:pt idx="2844">
                  <c:v>43430</c:v>
                </c:pt>
                <c:pt idx="2845">
                  <c:v>43431</c:v>
                </c:pt>
                <c:pt idx="2846">
                  <c:v>43432</c:v>
                </c:pt>
                <c:pt idx="2847">
                  <c:v>43433</c:v>
                </c:pt>
                <c:pt idx="2848">
                  <c:v>43434</c:v>
                </c:pt>
                <c:pt idx="2849">
                  <c:v>43437</c:v>
                </c:pt>
                <c:pt idx="2850">
                  <c:v>43438</c:v>
                </c:pt>
                <c:pt idx="2851">
                  <c:v>43439</c:v>
                </c:pt>
                <c:pt idx="2852">
                  <c:v>43440</c:v>
                </c:pt>
                <c:pt idx="2853">
                  <c:v>43441</c:v>
                </c:pt>
                <c:pt idx="2854">
                  <c:v>43444</c:v>
                </c:pt>
                <c:pt idx="2855">
                  <c:v>43445</c:v>
                </c:pt>
                <c:pt idx="2856">
                  <c:v>43446</c:v>
                </c:pt>
                <c:pt idx="2857">
                  <c:v>43447</c:v>
                </c:pt>
                <c:pt idx="2858">
                  <c:v>43448</c:v>
                </c:pt>
                <c:pt idx="2859">
                  <c:v>43451</c:v>
                </c:pt>
                <c:pt idx="2860">
                  <c:v>43452</c:v>
                </c:pt>
                <c:pt idx="2861">
                  <c:v>43453</c:v>
                </c:pt>
                <c:pt idx="2862">
                  <c:v>43454</c:v>
                </c:pt>
                <c:pt idx="2863">
                  <c:v>43455</c:v>
                </c:pt>
                <c:pt idx="2864">
                  <c:v>43458</c:v>
                </c:pt>
                <c:pt idx="2865">
                  <c:v>43459</c:v>
                </c:pt>
                <c:pt idx="2866">
                  <c:v>43460</c:v>
                </c:pt>
                <c:pt idx="2867">
                  <c:v>43461</c:v>
                </c:pt>
                <c:pt idx="2868">
                  <c:v>43462</c:v>
                </c:pt>
                <c:pt idx="2869">
                  <c:v>43465</c:v>
                </c:pt>
                <c:pt idx="2870">
                  <c:v>43466</c:v>
                </c:pt>
                <c:pt idx="2871">
                  <c:v>43467</c:v>
                </c:pt>
                <c:pt idx="2872">
                  <c:v>43468</c:v>
                </c:pt>
                <c:pt idx="2873">
                  <c:v>43469</c:v>
                </c:pt>
                <c:pt idx="2874">
                  <c:v>43472</c:v>
                </c:pt>
                <c:pt idx="2875">
                  <c:v>43473</c:v>
                </c:pt>
                <c:pt idx="2876">
                  <c:v>43474</c:v>
                </c:pt>
                <c:pt idx="2877">
                  <c:v>43475</c:v>
                </c:pt>
                <c:pt idx="2878">
                  <c:v>43476</c:v>
                </c:pt>
                <c:pt idx="2879">
                  <c:v>43479</c:v>
                </c:pt>
                <c:pt idx="2880">
                  <c:v>43480</c:v>
                </c:pt>
                <c:pt idx="2881">
                  <c:v>43481</c:v>
                </c:pt>
                <c:pt idx="2882">
                  <c:v>43482</c:v>
                </c:pt>
                <c:pt idx="2883">
                  <c:v>43483</c:v>
                </c:pt>
                <c:pt idx="2884">
                  <c:v>43486</c:v>
                </c:pt>
                <c:pt idx="2885">
                  <c:v>43487</c:v>
                </c:pt>
                <c:pt idx="2886">
                  <c:v>43488</c:v>
                </c:pt>
                <c:pt idx="2887">
                  <c:v>43489</c:v>
                </c:pt>
                <c:pt idx="2888">
                  <c:v>43490</c:v>
                </c:pt>
                <c:pt idx="2889">
                  <c:v>43493</c:v>
                </c:pt>
                <c:pt idx="2890">
                  <c:v>43494</c:v>
                </c:pt>
                <c:pt idx="2891">
                  <c:v>43495</c:v>
                </c:pt>
                <c:pt idx="2892">
                  <c:v>43496</c:v>
                </c:pt>
                <c:pt idx="2893">
                  <c:v>43497</c:v>
                </c:pt>
                <c:pt idx="2894">
                  <c:v>43500</c:v>
                </c:pt>
                <c:pt idx="2895">
                  <c:v>43501</c:v>
                </c:pt>
                <c:pt idx="2896">
                  <c:v>43502</c:v>
                </c:pt>
                <c:pt idx="2897">
                  <c:v>43503</c:v>
                </c:pt>
                <c:pt idx="2898">
                  <c:v>43504</c:v>
                </c:pt>
                <c:pt idx="2899">
                  <c:v>43507</c:v>
                </c:pt>
                <c:pt idx="2900">
                  <c:v>43508</c:v>
                </c:pt>
                <c:pt idx="2901">
                  <c:v>43509</c:v>
                </c:pt>
                <c:pt idx="2902">
                  <c:v>43510</c:v>
                </c:pt>
                <c:pt idx="2903">
                  <c:v>43511</c:v>
                </c:pt>
                <c:pt idx="2904">
                  <c:v>43514</c:v>
                </c:pt>
                <c:pt idx="2905">
                  <c:v>43515</c:v>
                </c:pt>
                <c:pt idx="2906">
                  <c:v>43516</c:v>
                </c:pt>
                <c:pt idx="2907">
                  <c:v>43517</c:v>
                </c:pt>
                <c:pt idx="2908">
                  <c:v>43518</c:v>
                </c:pt>
                <c:pt idx="2909">
                  <c:v>43521</c:v>
                </c:pt>
                <c:pt idx="2910">
                  <c:v>43522</c:v>
                </c:pt>
                <c:pt idx="2911">
                  <c:v>43523</c:v>
                </c:pt>
                <c:pt idx="2912">
                  <c:v>43524</c:v>
                </c:pt>
                <c:pt idx="2913">
                  <c:v>43525</c:v>
                </c:pt>
                <c:pt idx="2914">
                  <c:v>43528</c:v>
                </c:pt>
                <c:pt idx="2915">
                  <c:v>43529</c:v>
                </c:pt>
                <c:pt idx="2916">
                  <c:v>43530</c:v>
                </c:pt>
                <c:pt idx="2917">
                  <c:v>43531</c:v>
                </c:pt>
                <c:pt idx="2918">
                  <c:v>43532</c:v>
                </c:pt>
                <c:pt idx="2919">
                  <c:v>43535</c:v>
                </c:pt>
                <c:pt idx="2920">
                  <c:v>43536</c:v>
                </c:pt>
                <c:pt idx="2921">
                  <c:v>43537</c:v>
                </c:pt>
                <c:pt idx="2922">
                  <c:v>43538</c:v>
                </c:pt>
                <c:pt idx="2923">
                  <c:v>43539</c:v>
                </c:pt>
                <c:pt idx="2924">
                  <c:v>43542</c:v>
                </c:pt>
                <c:pt idx="2925">
                  <c:v>43543</c:v>
                </c:pt>
                <c:pt idx="2926">
                  <c:v>43544</c:v>
                </c:pt>
                <c:pt idx="2927">
                  <c:v>43545</c:v>
                </c:pt>
                <c:pt idx="2928">
                  <c:v>43546</c:v>
                </c:pt>
                <c:pt idx="2929">
                  <c:v>43549</c:v>
                </c:pt>
                <c:pt idx="2930">
                  <c:v>43550</c:v>
                </c:pt>
                <c:pt idx="2931">
                  <c:v>43551</c:v>
                </c:pt>
                <c:pt idx="2932">
                  <c:v>43552</c:v>
                </c:pt>
                <c:pt idx="2933">
                  <c:v>43553</c:v>
                </c:pt>
                <c:pt idx="2934">
                  <c:v>43556</c:v>
                </c:pt>
                <c:pt idx="2935">
                  <c:v>43557</c:v>
                </c:pt>
                <c:pt idx="2936">
                  <c:v>43558</c:v>
                </c:pt>
                <c:pt idx="2937">
                  <c:v>43559</c:v>
                </c:pt>
                <c:pt idx="2938">
                  <c:v>43560</c:v>
                </c:pt>
                <c:pt idx="2939">
                  <c:v>43563</c:v>
                </c:pt>
                <c:pt idx="2940">
                  <c:v>43564</c:v>
                </c:pt>
                <c:pt idx="2941">
                  <c:v>43565</c:v>
                </c:pt>
                <c:pt idx="2942">
                  <c:v>43566</c:v>
                </c:pt>
                <c:pt idx="2943">
                  <c:v>43567</c:v>
                </c:pt>
                <c:pt idx="2944">
                  <c:v>43570</c:v>
                </c:pt>
                <c:pt idx="2945">
                  <c:v>43571</c:v>
                </c:pt>
                <c:pt idx="2946">
                  <c:v>43572</c:v>
                </c:pt>
                <c:pt idx="2947">
                  <c:v>43573</c:v>
                </c:pt>
                <c:pt idx="2948">
                  <c:v>43574</c:v>
                </c:pt>
                <c:pt idx="2949">
                  <c:v>43577</c:v>
                </c:pt>
                <c:pt idx="2950">
                  <c:v>43578</c:v>
                </c:pt>
                <c:pt idx="2951">
                  <c:v>43579</c:v>
                </c:pt>
                <c:pt idx="2952">
                  <c:v>43580</c:v>
                </c:pt>
                <c:pt idx="2953">
                  <c:v>43581</c:v>
                </c:pt>
                <c:pt idx="2954">
                  <c:v>43584</c:v>
                </c:pt>
                <c:pt idx="2955">
                  <c:v>43585</c:v>
                </c:pt>
                <c:pt idx="2956">
                  <c:v>43586</c:v>
                </c:pt>
                <c:pt idx="2957">
                  <c:v>43587</c:v>
                </c:pt>
                <c:pt idx="2958">
                  <c:v>43588</c:v>
                </c:pt>
                <c:pt idx="2959">
                  <c:v>43591</c:v>
                </c:pt>
                <c:pt idx="2960">
                  <c:v>43592</c:v>
                </c:pt>
                <c:pt idx="2961">
                  <c:v>43593</c:v>
                </c:pt>
                <c:pt idx="2962">
                  <c:v>43594</c:v>
                </c:pt>
                <c:pt idx="2963">
                  <c:v>43595</c:v>
                </c:pt>
                <c:pt idx="2964">
                  <c:v>43598</c:v>
                </c:pt>
                <c:pt idx="2965">
                  <c:v>43599</c:v>
                </c:pt>
                <c:pt idx="2966">
                  <c:v>43600</c:v>
                </c:pt>
                <c:pt idx="2967">
                  <c:v>43601</c:v>
                </c:pt>
                <c:pt idx="2968">
                  <c:v>43602</c:v>
                </c:pt>
                <c:pt idx="2969">
                  <c:v>43605</c:v>
                </c:pt>
                <c:pt idx="2970">
                  <c:v>43606</c:v>
                </c:pt>
                <c:pt idx="2971">
                  <c:v>43607</c:v>
                </c:pt>
                <c:pt idx="2972">
                  <c:v>43608</c:v>
                </c:pt>
                <c:pt idx="2973">
                  <c:v>43609</c:v>
                </c:pt>
                <c:pt idx="2974">
                  <c:v>43612</c:v>
                </c:pt>
                <c:pt idx="2975">
                  <c:v>43613</c:v>
                </c:pt>
                <c:pt idx="2976">
                  <c:v>43614</c:v>
                </c:pt>
                <c:pt idx="2977">
                  <c:v>43615</c:v>
                </c:pt>
                <c:pt idx="2978">
                  <c:v>43616</c:v>
                </c:pt>
                <c:pt idx="2979">
                  <c:v>43619</c:v>
                </c:pt>
                <c:pt idx="2980">
                  <c:v>43620</c:v>
                </c:pt>
                <c:pt idx="2981">
                  <c:v>43621</c:v>
                </c:pt>
                <c:pt idx="2982">
                  <c:v>43622</c:v>
                </c:pt>
                <c:pt idx="2983">
                  <c:v>43623</c:v>
                </c:pt>
                <c:pt idx="2984">
                  <c:v>43626</c:v>
                </c:pt>
                <c:pt idx="2985">
                  <c:v>43627</c:v>
                </c:pt>
                <c:pt idx="2986">
                  <c:v>43628</c:v>
                </c:pt>
                <c:pt idx="2987">
                  <c:v>43629</c:v>
                </c:pt>
                <c:pt idx="2988">
                  <c:v>43630</c:v>
                </c:pt>
                <c:pt idx="2989">
                  <c:v>43633</c:v>
                </c:pt>
                <c:pt idx="2990">
                  <c:v>43634</c:v>
                </c:pt>
                <c:pt idx="2991">
                  <c:v>43635</c:v>
                </c:pt>
                <c:pt idx="2992">
                  <c:v>43636</c:v>
                </c:pt>
                <c:pt idx="2993">
                  <c:v>43637</c:v>
                </c:pt>
                <c:pt idx="2994">
                  <c:v>43640</c:v>
                </c:pt>
                <c:pt idx="2995">
                  <c:v>43641</c:v>
                </c:pt>
                <c:pt idx="2996">
                  <c:v>43642</c:v>
                </c:pt>
                <c:pt idx="2997">
                  <c:v>43643</c:v>
                </c:pt>
                <c:pt idx="2998">
                  <c:v>43644</c:v>
                </c:pt>
                <c:pt idx="2999">
                  <c:v>43647</c:v>
                </c:pt>
                <c:pt idx="3000">
                  <c:v>43648</c:v>
                </c:pt>
                <c:pt idx="3001">
                  <c:v>43649</c:v>
                </c:pt>
                <c:pt idx="3002">
                  <c:v>43650</c:v>
                </c:pt>
                <c:pt idx="3003">
                  <c:v>43651</c:v>
                </c:pt>
                <c:pt idx="3004">
                  <c:v>43654</c:v>
                </c:pt>
                <c:pt idx="3005">
                  <c:v>43655</c:v>
                </c:pt>
                <c:pt idx="3006">
                  <c:v>43656</c:v>
                </c:pt>
                <c:pt idx="3007">
                  <c:v>43657</c:v>
                </c:pt>
                <c:pt idx="3008">
                  <c:v>43658</c:v>
                </c:pt>
                <c:pt idx="3009">
                  <c:v>43661</c:v>
                </c:pt>
                <c:pt idx="3010">
                  <c:v>43662</c:v>
                </c:pt>
                <c:pt idx="3011">
                  <c:v>43663</c:v>
                </c:pt>
                <c:pt idx="3012">
                  <c:v>43664</c:v>
                </c:pt>
                <c:pt idx="3013">
                  <c:v>43665</c:v>
                </c:pt>
                <c:pt idx="3014">
                  <c:v>43668</c:v>
                </c:pt>
                <c:pt idx="3015">
                  <c:v>43669</c:v>
                </c:pt>
                <c:pt idx="3016">
                  <c:v>43670</c:v>
                </c:pt>
                <c:pt idx="3017">
                  <c:v>43671</c:v>
                </c:pt>
                <c:pt idx="3018">
                  <c:v>43672</c:v>
                </c:pt>
                <c:pt idx="3019">
                  <c:v>43675</c:v>
                </c:pt>
                <c:pt idx="3020">
                  <c:v>43676</c:v>
                </c:pt>
                <c:pt idx="3021">
                  <c:v>43677</c:v>
                </c:pt>
                <c:pt idx="3022">
                  <c:v>43678</c:v>
                </c:pt>
                <c:pt idx="3023">
                  <c:v>43679</c:v>
                </c:pt>
                <c:pt idx="3024">
                  <c:v>43682</c:v>
                </c:pt>
                <c:pt idx="3025">
                  <c:v>43683</c:v>
                </c:pt>
                <c:pt idx="3026">
                  <c:v>43684</c:v>
                </c:pt>
                <c:pt idx="3027">
                  <c:v>43685</c:v>
                </c:pt>
                <c:pt idx="3028">
                  <c:v>43686</c:v>
                </c:pt>
                <c:pt idx="3029">
                  <c:v>43689</c:v>
                </c:pt>
                <c:pt idx="3030">
                  <c:v>43690</c:v>
                </c:pt>
                <c:pt idx="3031">
                  <c:v>43691</c:v>
                </c:pt>
                <c:pt idx="3032">
                  <c:v>43692</c:v>
                </c:pt>
                <c:pt idx="3033">
                  <c:v>43693</c:v>
                </c:pt>
                <c:pt idx="3034">
                  <c:v>43696</c:v>
                </c:pt>
                <c:pt idx="3035">
                  <c:v>43697</c:v>
                </c:pt>
                <c:pt idx="3036">
                  <c:v>43698</c:v>
                </c:pt>
                <c:pt idx="3037">
                  <c:v>43699</c:v>
                </c:pt>
                <c:pt idx="3038">
                  <c:v>43700</c:v>
                </c:pt>
                <c:pt idx="3039">
                  <c:v>43703</c:v>
                </c:pt>
                <c:pt idx="3040">
                  <c:v>43704</c:v>
                </c:pt>
                <c:pt idx="3041">
                  <c:v>43705</c:v>
                </c:pt>
                <c:pt idx="3042">
                  <c:v>43706</c:v>
                </c:pt>
                <c:pt idx="3043">
                  <c:v>43707</c:v>
                </c:pt>
                <c:pt idx="3044">
                  <c:v>43710</c:v>
                </c:pt>
                <c:pt idx="3045">
                  <c:v>43711</c:v>
                </c:pt>
                <c:pt idx="3046">
                  <c:v>43712</c:v>
                </c:pt>
                <c:pt idx="3047">
                  <c:v>43713</c:v>
                </c:pt>
                <c:pt idx="3048">
                  <c:v>43714</c:v>
                </c:pt>
                <c:pt idx="3049">
                  <c:v>43717</c:v>
                </c:pt>
                <c:pt idx="3050">
                  <c:v>43718</c:v>
                </c:pt>
                <c:pt idx="3051">
                  <c:v>43719</c:v>
                </c:pt>
                <c:pt idx="3052">
                  <c:v>43720</c:v>
                </c:pt>
                <c:pt idx="3053">
                  <c:v>43721</c:v>
                </c:pt>
                <c:pt idx="3054">
                  <c:v>43724</c:v>
                </c:pt>
                <c:pt idx="3055">
                  <c:v>43725</c:v>
                </c:pt>
                <c:pt idx="3056">
                  <c:v>43726</c:v>
                </c:pt>
                <c:pt idx="3057">
                  <c:v>43727</c:v>
                </c:pt>
                <c:pt idx="3058">
                  <c:v>43728</c:v>
                </c:pt>
                <c:pt idx="3059">
                  <c:v>43731</c:v>
                </c:pt>
                <c:pt idx="3060">
                  <c:v>43732</c:v>
                </c:pt>
                <c:pt idx="3061">
                  <c:v>43733</c:v>
                </c:pt>
                <c:pt idx="3062">
                  <c:v>43734</c:v>
                </c:pt>
                <c:pt idx="3063">
                  <c:v>43735</c:v>
                </c:pt>
                <c:pt idx="3064">
                  <c:v>43738</c:v>
                </c:pt>
                <c:pt idx="3065">
                  <c:v>43739</c:v>
                </c:pt>
                <c:pt idx="3066">
                  <c:v>43740</c:v>
                </c:pt>
                <c:pt idx="3067">
                  <c:v>43741</c:v>
                </c:pt>
                <c:pt idx="3068">
                  <c:v>43742</c:v>
                </c:pt>
                <c:pt idx="3069">
                  <c:v>43745</c:v>
                </c:pt>
                <c:pt idx="3070">
                  <c:v>43746</c:v>
                </c:pt>
                <c:pt idx="3071">
                  <c:v>43747</c:v>
                </c:pt>
                <c:pt idx="3072">
                  <c:v>43748</c:v>
                </c:pt>
                <c:pt idx="3073">
                  <c:v>43749</c:v>
                </c:pt>
                <c:pt idx="3074">
                  <c:v>43752</c:v>
                </c:pt>
                <c:pt idx="3075">
                  <c:v>43753</c:v>
                </c:pt>
                <c:pt idx="3076">
                  <c:v>43754</c:v>
                </c:pt>
                <c:pt idx="3077">
                  <c:v>43755</c:v>
                </c:pt>
                <c:pt idx="3078">
                  <c:v>43756</c:v>
                </c:pt>
                <c:pt idx="3079">
                  <c:v>43759</c:v>
                </c:pt>
                <c:pt idx="3080">
                  <c:v>43760</c:v>
                </c:pt>
                <c:pt idx="3081">
                  <c:v>43761</c:v>
                </c:pt>
                <c:pt idx="3082">
                  <c:v>43762</c:v>
                </c:pt>
                <c:pt idx="3083">
                  <c:v>43763</c:v>
                </c:pt>
                <c:pt idx="3084">
                  <c:v>43766</c:v>
                </c:pt>
                <c:pt idx="3085">
                  <c:v>43767</c:v>
                </c:pt>
                <c:pt idx="3086">
                  <c:v>43768</c:v>
                </c:pt>
                <c:pt idx="3087">
                  <c:v>43769</c:v>
                </c:pt>
                <c:pt idx="3088">
                  <c:v>43770</c:v>
                </c:pt>
                <c:pt idx="3089">
                  <c:v>43773</c:v>
                </c:pt>
                <c:pt idx="3090">
                  <c:v>43774</c:v>
                </c:pt>
                <c:pt idx="3091">
                  <c:v>43775</c:v>
                </c:pt>
                <c:pt idx="3092">
                  <c:v>43776</c:v>
                </c:pt>
                <c:pt idx="3093">
                  <c:v>43777</c:v>
                </c:pt>
                <c:pt idx="3094">
                  <c:v>43780</c:v>
                </c:pt>
                <c:pt idx="3095">
                  <c:v>43781</c:v>
                </c:pt>
                <c:pt idx="3096">
                  <c:v>43782</c:v>
                </c:pt>
                <c:pt idx="3097">
                  <c:v>43783</c:v>
                </c:pt>
                <c:pt idx="3098">
                  <c:v>43784</c:v>
                </c:pt>
                <c:pt idx="3099">
                  <c:v>43787</c:v>
                </c:pt>
                <c:pt idx="3100">
                  <c:v>43788</c:v>
                </c:pt>
                <c:pt idx="3101">
                  <c:v>43789</c:v>
                </c:pt>
                <c:pt idx="3102">
                  <c:v>43790</c:v>
                </c:pt>
                <c:pt idx="3103">
                  <c:v>43791</c:v>
                </c:pt>
                <c:pt idx="3104">
                  <c:v>43794</c:v>
                </c:pt>
                <c:pt idx="3105">
                  <c:v>43795</c:v>
                </c:pt>
                <c:pt idx="3106">
                  <c:v>43796</c:v>
                </c:pt>
                <c:pt idx="3107">
                  <c:v>43797</c:v>
                </c:pt>
                <c:pt idx="3108">
                  <c:v>43798</c:v>
                </c:pt>
                <c:pt idx="3109">
                  <c:v>43801</c:v>
                </c:pt>
                <c:pt idx="3110">
                  <c:v>43802</c:v>
                </c:pt>
                <c:pt idx="3111">
                  <c:v>43803</c:v>
                </c:pt>
                <c:pt idx="3112">
                  <c:v>43804</c:v>
                </c:pt>
                <c:pt idx="3113">
                  <c:v>43805</c:v>
                </c:pt>
                <c:pt idx="3114">
                  <c:v>43808</c:v>
                </c:pt>
                <c:pt idx="3115">
                  <c:v>43809</c:v>
                </c:pt>
                <c:pt idx="3116">
                  <c:v>43810</c:v>
                </c:pt>
                <c:pt idx="3117">
                  <c:v>43811</c:v>
                </c:pt>
                <c:pt idx="3118">
                  <c:v>43812</c:v>
                </c:pt>
                <c:pt idx="3119">
                  <c:v>43815</c:v>
                </c:pt>
                <c:pt idx="3120">
                  <c:v>43816</c:v>
                </c:pt>
                <c:pt idx="3121">
                  <c:v>43817</c:v>
                </c:pt>
                <c:pt idx="3122">
                  <c:v>43818</c:v>
                </c:pt>
                <c:pt idx="3123">
                  <c:v>43819</c:v>
                </c:pt>
                <c:pt idx="3124">
                  <c:v>43822</c:v>
                </c:pt>
                <c:pt idx="3125">
                  <c:v>43823</c:v>
                </c:pt>
                <c:pt idx="3126">
                  <c:v>43824</c:v>
                </c:pt>
                <c:pt idx="3127">
                  <c:v>43825</c:v>
                </c:pt>
                <c:pt idx="3128">
                  <c:v>43826</c:v>
                </c:pt>
                <c:pt idx="3129">
                  <c:v>43829</c:v>
                </c:pt>
                <c:pt idx="3130">
                  <c:v>43830</c:v>
                </c:pt>
                <c:pt idx="3131">
                  <c:v>43831</c:v>
                </c:pt>
                <c:pt idx="3132">
                  <c:v>43832</c:v>
                </c:pt>
                <c:pt idx="3133">
                  <c:v>43833</c:v>
                </c:pt>
                <c:pt idx="3134">
                  <c:v>43836</c:v>
                </c:pt>
                <c:pt idx="3135">
                  <c:v>43837</c:v>
                </c:pt>
                <c:pt idx="3136">
                  <c:v>43838</c:v>
                </c:pt>
                <c:pt idx="3137">
                  <c:v>43839</c:v>
                </c:pt>
                <c:pt idx="3138">
                  <c:v>43840</c:v>
                </c:pt>
                <c:pt idx="3139">
                  <c:v>43843</c:v>
                </c:pt>
                <c:pt idx="3140">
                  <c:v>43844</c:v>
                </c:pt>
                <c:pt idx="3141">
                  <c:v>43845</c:v>
                </c:pt>
                <c:pt idx="3142">
                  <c:v>43846</c:v>
                </c:pt>
                <c:pt idx="3143">
                  <c:v>43847</c:v>
                </c:pt>
                <c:pt idx="3144">
                  <c:v>43850</c:v>
                </c:pt>
                <c:pt idx="3145">
                  <c:v>43851</c:v>
                </c:pt>
                <c:pt idx="3146">
                  <c:v>43852</c:v>
                </c:pt>
                <c:pt idx="3147">
                  <c:v>43853</c:v>
                </c:pt>
                <c:pt idx="3148">
                  <c:v>43854</c:v>
                </c:pt>
                <c:pt idx="3149">
                  <c:v>43857</c:v>
                </c:pt>
                <c:pt idx="3150">
                  <c:v>43858</c:v>
                </c:pt>
                <c:pt idx="3151">
                  <c:v>43859</c:v>
                </c:pt>
                <c:pt idx="3152">
                  <c:v>43860</c:v>
                </c:pt>
                <c:pt idx="3153">
                  <c:v>43861</c:v>
                </c:pt>
                <c:pt idx="3154">
                  <c:v>43864</c:v>
                </c:pt>
                <c:pt idx="3155">
                  <c:v>43865</c:v>
                </c:pt>
                <c:pt idx="3156">
                  <c:v>43866</c:v>
                </c:pt>
                <c:pt idx="3157">
                  <c:v>43867</c:v>
                </c:pt>
                <c:pt idx="3158">
                  <c:v>43868</c:v>
                </c:pt>
                <c:pt idx="3159">
                  <c:v>43871</c:v>
                </c:pt>
                <c:pt idx="3160">
                  <c:v>43872</c:v>
                </c:pt>
                <c:pt idx="3161">
                  <c:v>43873</c:v>
                </c:pt>
                <c:pt idx="3162">
                  <c:v>43874</c:v>
                </c:pt>
                <c:pt idx="3163">
                  <c:v>43875</c:v>
                </c:pt>
                <c:pt idx="3164">
                  <c:v>43878</c:v>
                </c:pt>
                <c:pt idx="3165">
                  <c:v>43879</c:v>
                </c:pt>
                <c:pt idx="3166">
                  <c:v>43880</c:v>
                </c:pt>
                <c:pt idx="3167">
                  <c:v>43881</c:v>
                </c:pt>
                <c:pt idx="3168">
                  <c:v>43882</c:v>
                </c:pt>
                <c:pt idx="3169">
                  <c:v>43885</c:v>
                </c:pt>
                <c:pt idx="3170">
                  <c:v>43886</c:v>
                </c:pt>
                <c:pt idx="3171">
                  <c:v>43887</c:v>
                </c:pt>
                <c:pt idx="3172">
                  <c:v>43888</c:v>
                </c:pt>
                <c:pt idx="3173">
                  <c:v>43889</c:v>
                </c:pt>
                <c:pt idx="3174">
                  <c:v>43892</c:v>
                </c:pt>
                <c:pt idx="3175">
                  <c:v>43893</c:v>
                </c:pt>
                <c:pt idx="3176">
                  <c:v>43894</c:v>
                </c:pt>
                <c:pt idx="3177">
                  <c:v>43895</c:v>
                </c:pt>
                <c:pt idx="3178">
                  <c:v>43896</c:v>
                </c:pt>
                <c:pt idx="3179">
                  <c:v>43899</c:v>
                </c:pt>
                <c:pt idx="3180">
                  <c:v>43900</c:v>
                </c:pt>
                <c:pt idx="3181">
                  <c:v>43901</c:v>
                </c:pt>
                <c:pt idx="3182">
                  <c:v>43902</c:v>
                </c:pt>
                <c:pt idx="3183">
                  <c:v>43903</c:v>
                </c:pt>
                <c:pt idx="3184">
                  <c:v>43906</c:v>
                </c:pt>
                <c:pt idx="3185">
                  <c:v>43907</c:v>
                </c:pt>
                <c:pt idx="3186">
                  <c:v>43908</c:v>
                </c:pt>
                <c:pt idx="3187">
                  <c:v>43909</c:v>
                </c:pt>
                <c:pt idx="3188">
                  <c:v>43910</c:v>
                </c:pt>
                <c:pt idx="3189">
                  <c:v>43913</c:v>
                </c:pt>
                <c:pt idx="3190">
                  <c:v>43914</c:v>
                </c:pt>
                <c:pt idx="3191">
                  <c:v>43915</c:v>
                </c:pt>
                <c:pt idx="3192">
                  <c:v>43916</c:v>
                </c:pt>
                <c:pt idx="3193">
                  <c:v>43917</c:v>
                </c:pt>
                <c:pt idx="3194">
                  <c:v>43920</c:v>
                </c:pt>
                <c:pt idx="3195">
                  <c:v>43921</c:v>
                </c:pt>
                <c:pt idx="3196">
                  <c:v>43922</c:v>
                </c:pt>
                <c:pt idx="3197">
                  <c:v>43923</c:v>
                </c:pt>
                <c:pt idx="3198">
                  <c:v>43924</c:v>
                </c:pt>
                <c:pt idx="3199">
                  <c:v>43927</c:v>
                </c:pt>
                <c:pt idx="3200">
                  <c:v>43928</c:v>
                </c:pt>
                <c:pt idx="3201">
                  <c:v>43929</c:v>
                </c:pt>
                <c:pt idx="3202">
                  <c:v>43930</c:v>
                </c:pt>
                <c:pt idx="3203">
                  <c:v>43931</c:v>
                </c:pt>
                <c:pt idx="3204">
                  <c:v>43934</c:v>
                </c:pt>
                <c:pt idx="3205">
                  <c:v>43935</c:v>
                </c:pt>
                <c:pt idx="3206">
                  <c:v>43936</c:v>
                </c:pt>
                <c:pt idx="3207">
                  <c:v>43937</c:v>
                </c:pt>
                <c:pt idx="3208">
                  <c:v>43938</c:v>
                </c:pt>
                <c:pt idx="3209">
                  <c:v>43941</c:v>
                </c:pt>
                <c:pt idx="3210">
                  <c:v>43942</c:v>
                </c:pt>
                <c:pt idx="3211">
                  <c:v>43943</c:v>
                </c:pt>
                <c:pt idx="3212">
                  <c:v>43944</c:v>
                </c:pt>
                <c:pt idx="3213">
                  <c:v>43945</c:v>
                </c:pt>
                <c:pt idx="3214">
                  <c:v>43948</c:v>
                </c:pt>
                <c:pt idx="3215">
                  <c:v>43949</c:v>
                </c:pt>
                <c:pt idx="3216">
                  <c:v>43950</c:v>
                </c:pt>
                <c:pt idx="3217">
                  <c:v>43951</c:v>
                </c:pt>
                <c:pt idx="3218">
                  <c:v>43952</c:v>
                </c:pt>
                <c:pt idx="3219">
                  <c:v>43955</c:v>
                </c:pt>
                <c:pt idx="3220">
                  <c:v>43956</c:v>
                </c:pt>
                <c:pt idx="3221">
                  <c:v>43957</c:v>
                </c:pt>
                <c:pt idx="3222">
                  <c:v>43958</c:v>
                </c:pt>
                <c:pt idx="3223">
                  <c:v>43959</c:v>
                </c:pt>
                <c:pt idx="3224">
                  <c:v>43962</c:v>
                </c:pt>
                <c:pt idx="3225">
                  <c:v>43963</c:v>
                </c:pt>
                <c:pt idx="3226">
                  <c:v>43964</c:v>
                </c:pt>
                <c:pt idx="3227">
                  <c:v>43965</c:v>
                </c:pt>
                <c:pt idx="3228">
                  <c:v>43966</c:v>
                </c:pt>
                <c:pt idx="3229">
                  <c:v>43969</c:v>
                </c:pt>
                <c:pt idx="3230">
                  <c:v>43970</c:v>
                </c:pt>
                <c:pt idx="3231">
                  <c:v>43971</c:v>
                </c:pt>
                <c:pt idx="3232">
                  <c:v>43972</c:v>
                </c:pt>
                <c:pt idx="3233">
                  <c:v>43973</c:v>
                </c:pt>
                <c:pt idx="3234">
                  <c:v>43976</c:v>
                </c:pt>
                <c:pt idx="3235">
                  <c:v>43977</c:v>
                </c:pt>
                <c:pt idx="3236">
                  <c:v>43978</c:v>
                </c:pt>
                <c:pt idx="3237">
                  <c:v>43979</c:v>
                </c:pt>
                <c:pt idx="3238">
                  <c:v>43980</c:v>
                </c:pt>
                <c:pt idx="3239">
                  <c:v>43983</c:v>
                </c:pt>
                <c:pt idx="3240">
                  <c:v>43984</c:v>
                </c:pt>
                <c:pt idx="3241">
                  <c:v>43985</c:v>
                </c:pt>
                <c:pt idx="3242">
                  <c:v>43986</c:v>
                </c:pt>
                <c:pt idx="3243">
                  <c:v>43987</c:v>
                </c:pt>
                <c:pt idx="3244">
                  <c:v>43990</c:v>
                </c:pt>
                <c:pt idx="3245">
                  <c:v>43991</c:v>
                </c:pt>
                <c:pt idx="3246">
                  <c:v>43992</c:v>
                </c:pt>
                <c:pt idx="3247">
                  <c:v>43993</c:v>
                </c:pt>
                <c:pt idx="3248">
                  <c:v>43994</c:v>
                </c:pt>
                <c:pt idx="3249">
                  <c:v>43997</c:v>
                </c:pt>
                <c:pt idx="3250">
                  <c:v>43998</c:v>
                </c:pt>
                <c:pt idx="3251">
                  <c:v>43999</c:v>
                </c:pt>
                <c:pt idx="3252">
                  <c:v>44000</c:v>
                </c:pt>
                <c:pt idx="3253">
                  <c:v>44001</c:v>
                </c:pt>
                <c:pt idx="3254">
                  <c:v>44004</c:v>
                </c:pt>
                <c:pt idx="3255">
                  <c:v>44005</c:v>
                </c:pt>
                <c:pt idx="3256">
                  <c:v>44006</c:v>
                </c:pt>
                <c:pt idx="3257">
                  <c:v>44007</c:v>
                </c:pt>
                <c:pt idx="3258">
                  <c:v>44008</c:v>
                </c:pt>
                <c:pt idx="3259">
                  <c:v>44011</c:v>
                </c:pt>
                <c:pt idx="3260">
                  <c:v>44012</c:v>
                </c:pt>
                <c:pt idx="3261">
                  <c:v>44013</c:v>
                </c:pt>
                <c:pt idx="3262">
                  <c:v>44014</c:v>
                </c:pt>
                <c:pt idx="3263">
                  <c:v>44015</c:v>
                </c:pt>
                <c:pt idx="3264">
                  <c:v>44018</c:v>
                </c:pt>
                <c:pt idx="3265">
                  <c:v>44019</c:v>
                </c:pt>
                <c:pt idx="3266">
                  <c:v>44020</c:v>
                </c:pt>
                <c:pt idx="3267">
                  <c:v>44021</c:v>
                </c:pt>
                <c:pt idx="3268">
                  <c:v>44022</c:v>
                </c:pt>
                <c:pt idx="3269">
                  <c:v>44025</c:v>
                </c:pt>
                <c:pt idx="3270">
                  <c:v>44026</c:v>
                </c:pt>
                <c:pt idx="3271">
                  <c:v>44027</c:v>
                </c:pt>
                <c:pt idx="3272">
                  <c:v>44028</c:v>
                </c:pt>
                <c:pt idx="3273">
                  <c:v>44029</c:v>
                </c:pt>
                <c:pt idx="3274">
                  <c:v>44032</c:v>
                </c:pt>
                <c:pt idx="3275">
                  <c:v>44033</c:v>
                </c:pt>
                <c:pt idx="3276">
                  <c:v>44034</c:v>
                </c:pt>
                <c:pt idx="3277">
                  <c:v>44035</c:v>
                </c:pt>
                <c:pt idx="3278">
                  <c:v>44036</c:v>
                </c:pt>
                <c:pt idx="3279">
                  <c:v>44039</c:v>
                </c:pt>
                <c:pt idx="3280">
                  <c:v>44040</c:v>
                </c:pt>
                <c:pt idx="3281">
                  <c:v>44041</c:v>
                </c:pt>
                <c:pt idx="3282">
                  <c:v>44042</c:v>
                </c:pt>
                <c:pt idx="3283">
                  <c:v>44043</c:v>
                </c:pt>
                <c:pt idx="3284">
                  <c:v>44046</c:v>
                </c:pt>
                <c:pt idx="3285">
                  <c:v>44047</c:v>
                </c:pt>
                <c:pt idx="3286">
                  <c:v>44048</c:v>
                </c:pt>
                <c:pt idx="3287">
                  <c:v>44049</c:v>
                </c:pt>
                <c:pt idx="3288">
                  <c:v>44050</c:v>
                </c:pt>
                <c:pt idx="3289">
                  <c:v>44053</c:v>
                </c:pt>
                <c:pt idx="3290">
                  <c:v>44054</c:v>
                </c:pt>
                <c:pt idx="3291">
                  <c:v>44055</c:v>
                </c:pt>
                <c:pt idx="3292">
                  <c:v>44056</c:v>
                </c:pt>
                <c:pt idx="3293">
                  <c:v>44057</c:v>
                </c:pt>
                <c:pt idx="3294">
                  <c:v>44060</c:v>
                </c:pt>
                <c:pt idx="3295">
                  <c:v>44061</c:v>
                </c:pt>
                <c:pt idx="3296">
                  <c:v>44062</c:v>
                </c:pt>
                <c:pt idx="3297">
                  <c:v>44063</c:v>
                </c:pt>
                <c:pt idx="3298">
                  <c:v>44064</c:v>
                </c:pt>
                <c:pt idx="3299">
                  <c:v>44067</c:v>
                </c:pt>
                <c:pt idx="3300">
                  <c:v>44068</c:v>
                </c:pt>
                <c:pt idx="3301">
                  <c:v>44069</c:v>
                </c:pt>
                <c:pt idx="3302">
                  <c:v>44070</c:v>
                </c:pt>
                <c:pt idx="3303">
                  <c:v>44071</c:v>
                </c:pt>
                <c:pt idx="3304">
                  <c:v>44074</c:v>
                </c:pt>
                <c:pt idx="3305">
                  <c:v>44075</c:v>
                </c:pt>
                <c:pt idx="3306">
                  <c:v>44076</c:v>
                </c:pt>
                <c:pt idx="3307">
                  <c:v>44077</c:v>
                </c:pt>
                <c:pt idx="3308">
                  <c:v>44078</c:v>
                </c:pt>
                <c:pt idx="3309">
                  <c:v>44081</c:v>
                </c:pt>
                <c:pt idx="3310">
                  <c:v>44082</c:v>
                </c:pt>
                <c:pt idx="3311">
                  <c:v>44083</c:v>
                </c:pt>
                <c:pt idx="3312">
                  <c:v>44084</c:v>
                </c:pt>
                <c:pt idx="3313">
                  <c:v>44085</c:v>
                </c:pt>
                <c:pt idx="3314">
                  <c:v>44088</c:v>
                </c:pt>
                <c:pt idx="3315">
                  <c:v>44089</c:v>
                </c:pt>
                <c:pt idx="3316">
                  <c:v>44090</c:v>
                </c:pt>
                <c:pt idx="3317">
                  <c:v>44091</c:v>
                </c:pt>
                <c:pt idx="3318">
                  <c:v>44092</c:v>
                </c:pt>
                <c:pt idx="3319">
                  <c:v>44095</c:v>
                </c:pt>
                <c:pt idx="3320">
                  <c:v>44096</c:v>
                </c:pt>
                <c:pt idx="3321">
                  <c:v>44097</c:v>
                </c:pt>
                <c:pt idx="3322">
                  <c:v>44098</c:v>
                </c:pt>
                <c:pt idx="3323">
                  <c:v>44099</c:v>
                </c:pt>
                <c:pt idx="3324">
                  <c:v>44102</c:v>
                </c:pt>
                <c:pt idx="3325">
                  <c:v>44103</c:v>
                </c:pt>
                <c:pt idx="3326">
                  <c:v>44104</c:v>
                </c:pt>
                <c:pt idx="3327">
                  <c:v>44105</c:v>
                </c:pt>
                <c:pt idx="3328">
                  <c:v>44106</c:v>
                </c:pt>
                <c:pt idx="3329">
                  <c:v>44109</c:v>
                </c:pt>
                <c:pt idx="3330">
                  <c:v>44110</c:v>
                </c:pt>
                <c:pt idx="3331">
                  <c:v>44111</c:v>
                </c:pt>
                <c:pt idx="3332">
                  <c:v>44112</c:v>
                </c:pt>
                <c:pt idx="3333">
                  <c:v>44113</c:v>
                </c:pt>
                <c:pt idx="3334">
                  <c:v>44116</c:v>
                </c:pt>
                <c:pt idx="3335">
                  <c:v>44117</c:v>
                </c:pt>
                <c:pt idx="3336">
                  <c:v>44118</c:v>
                </c:pt>
                <c:pt idx="3337">
                  <c:v>44119</c:v>
                </c:pt>
                <c:pt idx="3338">
                  <c:v>44120</c:v>
                </c:pt>
                <c:pt idx="3339">
                  <c:v>44123</c:v>
                </c:pt>
                <c:pt idx="3340">
                  <c:v>44124</c:v>
                </c:pt>
                <c:pt idx="3341">
                  <c:v>44125</c:v>
                </c:pt>
                <c:pt idx="3342">
                  <c:v>44126</c:v>
                </c:pt>
                <c:pt idx="3343">
                  <c:v>44127</c:v>
                </c:pt>
                <c:pt idx="3344">
                  <c:v>44130</c:v>
                </c:pt>
                <c:pt idx="3345">
                  <c:v>44131</c:v>
                </c:pt>
                <c:pt idx="3346">
                  <c:v>44132</c:v>
                </c:pt>
                <c:pt idx="3347">
                  <c:v>44133</c:v>
                </c:pt>
                <c:pt idx="3348">
                  <c:v>44134</c:v>
                </c:pt>
                <c:pt idx="3349">
                  <c:v>44137</c:v>
                </c:pt>
                <c:pt idx="3350">
                  <c:v>44138</c:v>
                </c:pt>
                <c:pt idx="3351">
                  <c:v>44139</c:v>
                </c:pt>
                <c:pt idx="3352">
                  <c:v>44140</c:v>
                </c:pt>
                <c:pt idx="3353">
                  <c:v>44141</c:v>
                </c:pt>
                <c:pt idx="3354">
                  <c:v>44144</c:v>
                </c:pt>
                <c:pt idx="3355">
                  <c:v>44145</c:v>
                </c:pt>
                <c:pt idx="3356">
                  <c:v>44146</c:v>
                </c:pt>
                <c:pt idx="3357">
                  <c:v>44147</c:v>
                </c:pt>
                <c:pt idx="3358">
                  <c:v>44148</c:v>
                </c:pt>
                <c:pt idx="3359">
                  <c:v>44151</c:v>
                </c:pt>
                <c:pt idx="3360">
                  <c:v>44152</c:v>
                </c:pt>
                <c:pt idx="3361">
                  <c:v>44153</c:v>
                </c:pt>
                <c:pt idx="3362">
                  <c:v>44154</c:v>
                </c:pt>
                <c:pt idx="3363">
                  <c:v>44155</c:v>
                </c:pt>
                <c:pt idx="3364">
                  <c:v>44158</c:v>
                </c:pt>
                <c:pt idx="3365">
                  <c:v>44159</c:v>
                </c:pt>
                <c:pt idx="3366">
                  <c:v>44160</c:v>
                </c:pt>
                <c:pt idx="3367">
                  <c:v>44161</c:v>
                </c:pt>
                <c:pt idx="3368">
                  <c:v>44162</c:v>
                </c:pt>
                <c:pt idx="3369">
                  <c:v>44165</c:v>
                </c:pt>
                <c:pt idx="3370">
                  <c:v>44166</c:v>
                </c:pt>
                <c:pt idx="3371">
                  <c:v>44167</c:v>
                </c:pt>
                <c:pt idx="3372">
                  <c:v>44168</c:v>
                </c:pt>
                <c:pt idx="3373">
                  <c:v>44169</c:v>
                </c:pt>
                <c:pt idx="3374">
                  <c:v>44172</c:v>
                </c:pt>
                <c:pt idx="3375">
                  <c:v>44173</c:v>
                </c:pt>
                <c:pt idx="3376">
                  <c:v>44174</c:v>
                </c:pt>
                <c:pt idx="3377">
                  <c:v>44175</c:v>
                </c:pt>
                <c:pt idx="3378">
                  <c:v>44176</c:v>
                </c:pt>
                <c:pt idx="3379">
                  <c:v>44179</c:v>
                </c:pt>
                <c:pt idx="3380">
                  <c:v>44180</c:v>
                </c:pt>
                <c:pt idx="3381">
                  <c:v>44181</c:v>
                </c:pt>
                <c:pt idx="3382">
                  <c:v>44182</c:v>
                </c:pt>
                <c:pt idx="3383">
                  <c:v>44183</c:v>
                </c:pt>
                <c:pt idx="3384">
                  <c:v>44186</c:v>
                </c:pt>
                <c:pt idx="3385">
                  <c:v>44187</c:v>
                </c:pt>
                <c:pt idx="3386">
                  <c:v>44188</c:v>
                </c:pt>
                <c:pt idx="3387">
                  <c:v>44189</c:v>
                </c:pt>
                <c:pt idx="3388">
                  <c:v>44190</c:v>
                </c:pt>
                <c:pt idx="3389">
                  <c:v>44193</c:v>
                </c:pt>
                <c:pt idx="3390">
                  <c:v>44194</c:v>
                </c:pt>
                <c:pt idx="3391">
                  <c:v>44195</c:v>
                </c:pt>
                <c:pt idx="3392">
                  <c:v>44196</c:v>
                </c:pt>
                <c:pt idx="3393">
                  <c:v>44197</c:v>
                </c:pt>
                <c:pt idx="3394">
                  <c:v>44200</c:v>
                </c:pt>
                <c:pt idx="3395">
                  <c:v>44201</c:v>
                </c:pt>
                <c:pt idx="3396">
                  <c:v>44202</c:v>
                </c:pt>
                <c:pt idx="3397">
                  <c:v>44203</c:v>
                </c:pt>
                <c:pt idx="3398">
                  <c:v>44204</c:v>
                </c:pt>
                <c:pt idx="3399">
                  <c:v>44207</c:v>
                </c:pt>
                <c:pt idx="3400">
                  <c:v>44208</c:v>
                </c:pt>
                <c:pt idx="3401">
                  <c:v>44209</c:v>
                </c:pt>
                <c:pt idx="3402">
                  <c:v>44210</c:v>
                </c:pt>
                <c:pt idx="3403">
                  <c:v>44211</c:v>
                </c:pt>
                <c:pt idx="3404">
                  <c:v>44214</c:v>
                </c:pt>
                <c:pt idx="3405">
                  <c:v>44215</c:v>
                </c:pt>
                <c:pt idx="3406">
                  <c:v>44216</c:v>
                </c:pt>
                <c:pt idx="3407">
                  <c:v>44217</c:v>
                </c:pt>
                <c:pt idx="3408">
                  <c:v>44218</c:v>
                </c:pt>
                <c:pt idx="3409">
                  <c:v>44221</c:v>
                </c:pt>
                <c:pt idx="3410">
                  <c:v>44222</c:v>
                </c:pt>
                <c:pt idx="3411">
                  <c:v>44223</c:v>
                </c:pt>
                <c:pt idx="3412">
                  <c:v>44224</c:v>
                </c:pt>
                <c:pt idx="3413">
                  <c:v>44225</c:v>
                </c:pt>
                <c:pt idx="3414">
                  <c:v>44228</c:v>
                </c:pt>
                <c:pt idx="3415">
                  <c:v>44229</c:v>
                </c:pt>
                <c:pt idx="3416">
                  <c:v>44230</c:v>
                </c:pt>
                <c:pt idx="3417">
                  <c:v>44231</c:v>
                </c:pt>
                <c:pt idx="3418">
                  <c:v>44232</c:v>
                </c:pt>
                <c:pt idx="3419">
                  <c:v>44235</c:v>
                </c:pt>
                <c:pt idx="3420">
                  <c:v>44236</c:v>
                </c:pt>
                <c:pt idx="3421">
                  <c:v>44237</c:v>
                </c:pt>
                <c:pt idx="3422">
                  <c:v>44238</c:v>
                </c:pt>
                <c:pt idx="3423">
                  <c:v>44239</c:v>
                </c:pt>
                <c:pt idx="3424">
                  <c:v>44242</c:v>
                </c:pt>
                <c:pt idx="3425">
                  <c:v>44243</c:v>
                </c:pt>
                <c:pt idx="3426">
                  <c:v>44244</c:v>
                </c:pt>
                <c:pt idx="3427">
                  <c:v>44245</c:v>
                </c:pt>
                <c:pt idx="3428">
                  <c:v>44246</c:v>
                </c:pt>
                <c:pt idx="3429">
                  <c:v>44249</c:v>
                </c:pt>
                <c:pt idx="3430">
                  <c:v>44250</c:v>
                </c:pt>
                <c:pt idx="3431">
                  <c:v>44251</c:v>
                </c:pt>
                <c:pt idx="3432">
                  <c:v>44252</c:v>
                </c:pt>
                <c:pt idx="3433">
                  <c:v>44253</c:v>
                </c:pt>
                <c:pt idx="3434">
                  <c:v>44256</c:v>
                </c:pt>
                <c:pt idx="3435">
                  <c:v>44257</c:v>
                </c:pt>
                <c:pt idx="3436">
                  <c:v>44258</c:v>
                </c:pt>
                <c:pt idx="3437">
                  <c:v>44259</c:v>
                </c:pt>
                <c:pt idx="3438">
                  <c:v>44260</c:v>
                </c:pt>
                <c:pt idx="3439">
                  <c:v>44263</c:v>
                </c:pt>
                <c:pt idx="3440">
                  <c:v>44264</c:v>
                </c:pt>
                <c:pt idx="3441">
                  <c:v>44265</c:v>
                </c:pt>
                <c:pt idx="3442">
                  <c:v>44266</c:v>
                </c:pt>
                <c:pt idx="3443">
                  <c:v>44267</c:v>
                </c:pt>
                <c:pt idx="3444">
                  <c:v>44270</c:v>
                </c:pt>
                <c:pt idx="3445">
                  <c:v>44271</c:v>
                </c:pt>
                <c:pt idx="3446">
                  <c:v>44272</c:v>
                </c:pt>
                <c:pt idx="3447">
                  <c:v>44273</c:v>
                </c:pt>
                <c:pt idx="3448">
                  <c:v>44274</c:v>
                </c:pt>
                <c:pt idx="3449">
                  <c:v>44277</c:v>
                </c:pt>
                <c:pt idx="3450">
                  <c:v>44278</c:v>
                </c:pt>
                <c:pt idx="3451">
                  <c:v>44279</c:v>
                </c:pt>
                <c:pt idx="3452">
                  <c:v>44280</c:v>
                </c:pt>
                <c:pt idx="3453">
                  <c:v>44281</c:v>
                </c:pt>
                <c:pt idx="3454">
                  <c:v>44284</c:v>
                </c:pt>
                <c:pt idx="3455">
                  <c:v>44285</c:v>
                </c:pt>
                <c:pt idx="3456">
                  <c:v>44286</c:v>
                </c:pt>
                <c:pt idx="3457">
                  <c:v>44287</c:v>
                </c:pt>
                <c:pt idx="3458">
                  <c:v>44288</c:v>
                </c:pt>
                <c:pt idx="3459">
                  <c:v>44291</c:v>
                </c:pt>
                <c:pt idx="3460">
                  <c:v>44292</c:v>
                </c:pt>
                <c:pt idx="3461">
                  <c:v>44293</c:v>
                </c:pt>
                <c:pt idx="3462">
                  <c:v>44294</c:v>
                </c:pt>
                <c:pt idx="3463">
                  <c:v>44295</c:v>
                </c:pt>
                <c:pt idx="3464">
                  <c:v>44298</c:v>
                </c:pt>
                <c:pt idx="3465">
                  <c:v>44299</c:v>
                </c:pt>
                <c:pt idx="3466">
                  <c:v>44300</c:v>
                </c:pt>
                <c:pt idx="3467">
                  <c:v>44301</c:v>
                </c:pt>
                <c:pt idx="3468">
                  <c:v>44302</c:v>
                </c:pt>
                <c:pt idx="3469">
                  <c:v>44305</c:v>
                </c:pt>
                <c:pt idx="3470">
                  <c:v>44306</c:v>
                </c:pt>
                <c:pt idx="3471">
                  <c:v>44307</c:v>
                </c:pt>
                <c:pt idx="3472">
                  <c:v>44308</c:v>
                </c:pt>
                <c:pt idx="3473">
                  <c:v>44309</c:v>
                </c:pt>
                <c:pt idx="3474">
                  <c:v>44312</c:v>
                </c:pt>
                <c:pt idx="3475">
                  <c:v>44313</c:v>
                </c:pt>
                <c:pt idx="3476">
                  <c:v>44314</c:v>
                </c:pt>
                <c:pt idx="3477">
                  <c:v>44315</c:v>
                </c:pt>
                <c:pt idx="3478">
                  <c:v>44316</c:v>
                </c:pt>
                <c:pt idx="3479">
                  <c:v>44319</c:v>
                </c:pt>
                <c:pt idx="3480">
                  <c:v>44320</c:v>
                </c:pt>
                <c:pt idx="3481">
                  <c:v>44321</c:v>
                </c:pt>
                <c:pt idx="3482">
                  <c:v>44322</c:v>
                </c:pt>
                <c:pt idx="3483">
                  <c:v>44323</c:v>
                </c:pt>
                <c:pt idx="3484">
                  <c:v>44326</c:v>
                </c:pt>
                <c:pt idx="3485">
                  <c:v>44327</c:v>
                </c:pt>
                <c:pt idx="3486">
                  <c:v>44328</c:v>
                </c:pt>
                <c:pt idx="3487">
                  <c:v>44329</c:v>
                </c:pt>
                <c:pt idx="3488">
                  <c:v>44330</c:v>
                </c:pt>
                <c:pt idx="3489">
                  <c:v>44333</c:v>
                </c:pt>
                <c:pt idx="3490">
                  <c:v>44334</c:v>
                </c:pt>
                <c:pt idx="3491">
                  <c:v>44335</c:v>
                </c:pt>
                <c:pt idx="3492">
                  <c:v>44336</c:v>
                </c:pt>
                <c:pt idx="3493">
                  <c:v>44337</c:v>
                </c:pt>
                <c:pt idx="3494">
                  <c:v>44340</c:v>
                </c:pt>
                <c:pt idx="3495">
                  <c:v>44341</c:v>
                </c:pt>
                <c:pt idx="3496">
                  <c:v>44342</c:v>
                </c:pt>
                <c:pt idx="3497">
                  <c:v>44343</c:v>
                </c:pt>
                <c:pt idx="3498">
                  <c:v>44344</c:v>
                </c:pt>
                <c:pt idx="3499">
                  <c:v>44347</c:v>
                </c:pt>
                <c:pt idx="3500">
                  <c:v>44348</c:v>
                </c:pt>
                <c:pt idx="3501">
                  <c:v>44349</c:v>
                </c:pt>
                <c:pt idx="3502">
                  <c:v>44350</c:v>
                </c:pt>
                <c:pt idx="3503">
                  <c:v>44351</c:v>
                </c:pt>
                <c:pt idx="3504">
                  <c:v>44354</c:v>
                </c:pt>
                <c:pt idx="3505">
                  <c:v>44355</c:v>
                </c:pt>
                <c:pt idx="3506">
                  <c:v>44356</c:v>
                </c:pt>
                <c:pt idx="3507">
                  <c:v>44357</c:v>
                </c:pt>
                <c:pt idx="3508">
                  <c:v>44358</c:v>
                </c:pt>
                <c:pt idx="3509">
                  <c:v>44361</c:v>
                </c:pt>
                <c:pt idx="3510">
                  <c:v>44362</c:v>
                </c:pt>
                <c:pt idx="3511">
                  <c:v>44363</c:v>
                </c:pt>
                <c:pt idx="3512">
                  <c:v>44364</c:v>
                </c:pt>
                <c:pt idx="3513">
                  <c:v>44365</c:v>
                </c:pt>
                <c:pt idx="3514">
                  <c:v>44368</c:v>
                </c:pt>
                <c:pt idx="3515">
                  <c:v>44369</c:v>
                </c:pt>
                <c:pt idx="3516">
                  <c:v>44370</c:v>
                </c:pt>
                <c:pt idx="3517">
                  <c:v>44371</c:v>
                </c:pt>
                <c:pt idx="3518">
                  <c:v>44372</c:v>
                </c:pt>
                <c:pt idx="3519">
                  <c:v>44375</c:v>
                </c:pt>
                <c:pt idx="3520">
                  <c:v>44376</c:v>
                </c:pt>
                <c:pt idx="3521">
                  <c:v>44377</c:v>
                </c:pt>
                <c:pt idx="3522">
                  <c:v>44378</c:v>
                </c:pt>
                <c:pt idx="3523">
                  <c:v>44379</c:v>
                </c:pt>
                <c:pt idx="3524">
                  <c:v>44382</c:v>
                </c:pt>
                <c:pt idx="3525">
                  <c:v>44383</c:v>
                </c:pt>
                <c:pt idx="3526">
                  <c:v>44384</c:v>
                </c:pt>
                <c:pt idx="3527">
                  <c:v>44385</c:v>
                </c:pt>
                <c:pt idx="3528">
                  <c:v>44386</c:v>
                </c:pt>
                <c:pt idx="3529">
                  <c:v>44389</c:v>
                </c:pt>
                <c:pt idx="3530">
                  <c:v>44390</c:v>
                </c:pt>
                <c:pt idx="3531">
                  <c:v>44391</c:v>
                </c:pt>
                <c:pt idx="3532">
                  <c:v>44392</c:v>
                </c:pt>
                <c:pt idx="3533">
                  <c:v>44393</c:v>
                </c:pt>
                <c:pt idx="3534">
                  <c:v>44396</c:v>
                </c:pt>
                <c:pt idx="3535">
                  <c:v>44397</c:v>
                </c:pt>
                <c:pt idx="3536">
                  <c:v>44398</c:v>
                </c:pt>
                <c:pt idx="3537">
                  <c:v>44399</c:v>
                </c:pt>
                <c:pt idx="3538">
                  <c:v>44400</c:v>
                </c:pt>
                <c:pt idx="3539">
                  <c:v>44403</c:v>
                </c:pt>
                <c:pt idx="3540">
                  <c:v>44404</c:v>
                </c:pt>
                <c:pt idx="3541">
                  <c:v>44405</c:v>
                </c:pt>
                <c:pt idx="3542">
                  <c:v>44406</c:v>
                </c:pt>
                <c:pt idx="3543">
                  <c:v>44407</c:v>
                </c:pt>
                <c:pt idx="3544">
                  <c:v>44410</c:v>
                </c:pt>
                <c:pt idx="3545">
                  <c:v>44411</c:v>
                </c:pt>
                <c:pt idx="3546">
                  <c:v>44412</c:v>
                </c:pt>
                <c:pt idx="3547">
                  <c:v>44413</c:v>
                </c:pt>
                <c:pt idx="3548">
                  <c:v>44414</c:v>
                </c:pt>
                <c:pt idx="3549">
                  <c:v>44417</c:v>
                </c:pt>
                <c:pt idx="3550">
                  <c:v>44418</c:v>
                </c:pt>
                <c:pt idx="3551">
                  <c:v>44419</c:v>
                </c:pt>
                <c:pt idx="3552">
                  <c:v>44420</c:v>
                </c:pt>
                <c:pt idx="3553">
                  <c:v>44421</c:v>
                </c:pt>
                <c:pt idx="3554">
                  <c:v>44424</c:v>
                </c:pt>
                <c:pt idx="3555">
                  <c:v>44425</c:v>
                </c:pt>
                <c:pt idx="3556">
                  <c:v>44426</c:v>
                </c:pt>
                <c:pt idx="3557">
                  <c:v>44427</c:v>
                </c:pt>
                <c:pt idx="3558">
                  <c:v>44428</c:v>
                </c:pt>
                <c:pt idx="3559">
                  <c:v>44431</c:v>
                </c:pt>
                <c:pt idx="3560">
                  <c:v>44432</c:v>
                </c:pt>
                <c:pt idx="3561">
                  <c:v>44433</c:v>
                </c:pt>
                <c:pt idx="3562">
                  <c:v>44434</c:v>
                </c:pt>
                <c:pt idx="3563">
                  <c:v>44435</c:v>
                </c:pt>
                <c:pt idx="3564">
                  <c:v>44438</c:v>
                </c:pt>
                <c:pt idx="3565">
                  <c:v>44439</c:v>
                </c:pt>
                <c:pt idx="3566">
                  <c:v>44440</c:v>
                </c:pt>
                <c:pt idx="3567">
                  <c:v>44441</c:v>
                </c:pt>
                <c:pt idx="3568">
                  <c:v>44442</c:v>
                </c:pt>
                <c:pt idx="3569">
                  <c:v>44445</c:v>
                </c:pt>
                <c:pt idx="3570">
                  <c:v>44446</c:v>
                </c:pt>
                <c:pt idx="3571">
                  <c:v>44447</c:v>
                </c:pt>
                <c:pt idx="3572">
                  <c:v>44448</c:v>
                </c:pt>
                <c:pt idx="3573">
                  <c:v>44449</c:v>
                </c:pt>
                <c:pt idx="3574">
                  <c:v>44452</c:v>
                </c:pt>
                <c:pt idx="3575">
                  <c:v>44453</c:v>
                </c:pt>
                <c:pt idx="3576">
                  <c:v>44454</c:v>
                </c:pt>
                <c:pt idx="3577">
                  <c:v>44455</c:v>
                </c:pt>
                <c:pt idx="3578">
                  <c:v>44456</c:v>
                </c:pt>
                <c:pt idx="3579">
                  <c:v>44459</c:v>
                </c:pt>
                <c:pt idx="3580">
                  <c:v>44460</c:v>
                </c:pt>
                <c:pt idx="3581">
                  <c:v>44461</c:v>
                </c:pt>
                <c:pt idx="3582">
                  <c:v>44462</c:v>
                </c:pt>
                <c:pt idx="3583">
                  <c:v>44463</c:v>
                </c:pt>
                <c:pt idx="3584">
                  <c:v>44466</c:v>
                </c:pt>
                <c:pt idx="3585">
                  <c:v>44467</c:v>
                </c:pt>
                <c:pt idx="3586">
                  <c:v>44468</c:v>
                </c:pt>
                <c:pt idx="3587">
                  <c:v>44469</c:v>
                </c:pt>
                <c:pt idx="3588">
                  <c:v>44470</c:v>
                </c:pt>
                <c:pt idx="3589">
                  <c:v>44473</c:v>
                </c:pt>
                <c:pt idx="3590">
                  <c:v>44474</c:v>
                </c:pt>
                <c:pt idx="3591">
                  <c:v>44475</c:v>
                </c:pt>
                <c:pt idx="3592">
                  <c:v>44476</c:v>
                </c:pt>
                <c:pt idx="3593">
                  <c:v>44477</c:v>
                </c:pt>
                <c:pt idx="3594">
                  <c:v>44480</c:v>
                </c:pt>
                <c:pt idx="3595">
                  <c:v>44481</c:v>
                </c:pt>
                <c:pt idx="3596">
                  <c:v>44482</c:v>
                </c:pt>
                <c:pt idx="3597">
                  <c:v>44483</c:v>
                </c:pt>
                <c:pt idx="3598">
                  <c:v>44484</c:v>
                </c:pt>
                <c:pt idx="3599">
                  <c:v>44487</c:v>
                </c:pt>
                <c:pt idx="3600">
                  <c:v>44488</c:v>
                </c:pt>
                <c:pt idx="3601">
                  <c:v>44489</c:v>
                </c:pt>
                <c:pt idx="3602">
                  <c:v>44490</c:v>
                </c:pt>
                <c:pt idx="3603">
                  <c:v>44491</c:v>
                </c:pt>
                <c:pt idx="3604">
                  <c:v>44494</c:v>
                </c:pt>
                <c:pt idx="3605">
                  <c:v>44495</c:v>
                </c:pt>
                <c:pt idx="3606">
                  <c:v>44496</c:v>
                </c:pt>
                <c:pt idx="3607">
                  <c:v>44497</c:v>
                </c:pt>
                <c:pt idx="3608">
                  <c:v>44498</c:v>
                </c:pt>
                <c:pt idx="3609">
                  <c:v>44501</c:v>
                </c:pt>
                <c:pt idx="3610">
                  <c:v>44502</c:v>
                </c:pt>
                <c:pt idx="3611">
                  <c:v>44503</c:v>
                </c:pt>
                <c:pt idx="3612">
                  <c:v>44504</c:v>
                </c:pt>
                <c:pt idx="3613">
                  <c:v>44505</c:v>
                </c:pt>
                <c:pt idx="3614">
                  <c:v>44508</c:v>
                </c:pt>
                <c:pt idx="3615">
                  <c:v>44509</c:v>
                </c:pt>
                <c:pt idx="3616">
                  <c:v>44510</c:v>
                </c:pt>
                <c:pt idx="3617">
                  <c:v>44511</c:v>
                </c:pt>
                <c:pt idx="3618">
                  <c:v>44512</c:v>
                </c:pt>
                <c:pt idx="3619">
                  <c:v>44515</c:v>
                </c:pt>
                <c:pt idx="3620">
                  <c:v>44516</c:v>
                </c:pt>
                <c:pt idx="3621">
                  <c:v>44517</c:v>
                </c:pt>
                <c:pt idx="3622">
                  <c:v>44518</c:v>
                </c:pt>
                <c:pt idx="3623">
                  <c:v>44519</c:v>
                </c:pt>
                <c:pt idx="3624">
                  <c:v>44522</c:v>
                </c:pt>
                <c:pt idx="3625">
                  <c:v>44523</c:v>
                </c:pt>
                <c:pt idx="3626">
                  <c:v>44524</c:v>
                </c:pt>
                <c:pt idx="3627">
                  <c:v>44525</c:v>
                </c:pt>
                <c:pt idx="3628">
                  <c:v>44526</c:v>
                </c:pt>
                <c:pt idx="3629">
                  <c:v>44529</c:v>
                </c:pt>
                <c:pt idx="3630">
                  <c:v>44530</c:v>
                </c:pt>
                <c:pt idx="3631">
                  <c:v>44531</c:v>
                </c:pt>
                <c:pt idx="3632">
                  <c:v>44532</c:v>
                </c:pt>
                <c:pt idx="3633">
                  <c:v>44533</c:v>
                </c:pt>
                <c:pt idx="3634">
                  <c:v>44536</c:v>
                </c:pt>
                <c:pt idx="3635">
                  <c:v>44537</c:v>
                </c:pt>
                <c:pt idx="3636">
                  <c:v>44538</c:v>
                </c:pt>
                <c:pt idx="3637">
                  <c:v>44539</c:v>
                </c:pt>
                <c:pt idx="3638">
                  <c:v>44540</c:v>
                </c:pt>
                <c:pt idx="3639">
                  <c:v>44543</c:v>
                </c:pt>
                <c:pt idx="3640">
                  <c:v>44544</c:v>
                </c:pt>
                <c:pt idx="3641">
                  <c:v>44545</c:v>
                </c:pt>
                <c:pt idx="3642">
                  <c:v>44546</c:v>
                </c:pt>
                <c:pt idx="3643">
                  <c:v>44547</c:v>
                </c:pt>
                <c:pt idx="3644">
                  <c:v>44550</c:v>
                </c:pt>
                <c:pt idx="3645">
                  <c:v>44551</c:v>
                </c:pt>
                <c:pt idx="3646">
                  <c:v>44552</c:v>
                </c:pt>
                <c:pt idx="3647">
                  <c:v>44553</c:v>
                </c:pt>
                <c:pt idx="3648">
                  <c:v>44554</c:v>
                </c:pt>
                <c:pt idx="3649">
                  <c:v>44557</c:v>
                </c:pt>
                <c:pt idx="3650">
                  <c:v>44558</c:v>
                </c:pt>
                <c:pt idx="3651">
                  <c:v>44559</c:v>
                </c:pt>
                <c:pt idx="3652">
                  <c:v>44560</c:v>
                </c:pt>
                <c:pt idx="3653">
                  <c:v>44561</c:v>
                </c:pt>
                <c:pt idx="3654">
                  <c:v>44564</c:v>
                </c:pt>
                <c:pt idx="3655">
                  <c:v>44565</c:v>
                </c:pt>
                <c:pt idx="3656">
                  <c:v>44566</c:v>
                </c:pt>
                <c:pt idx="3657">
                  <c:v>44567</c:v>
                </c:pt>
                <c:pt idx="3658">
                  <c:v>44568</c:v>
                </c:pt>
                <c:pt idx="3659">
                  <c:v>44571</c:v>
                </c:pt>
                <c:pt idx="3660">
                  <c:v>44572</c:v>
                </c:pt>
                <c:pt idx="3661">
                  <c:v>44573</c:v>
                </c:pt>
                <c:pt idx="3662">
                  <c:v>44574</c:v>
                </c:pt>
                <c:pt idx="3663">
                  <c:v>44575</c:v>
                </c:pt>
                <c:pt idx="3664">
                  <c:v>44578</c:v>
                </c:pt>
                <c:pt idx="3665">
                  <c:v>44579</c:v>
                </c:pt>
                <c:pt idx="3666">
                  <c:v>44580</c:v>
                </c:pt>
                <c:pt idx="3667">
                  <c:v>44581</c:v>
                </c:pt>
                <c:pt idx="3668">
                  <c:v>44582</c:v>
                </c:pt>
                <c:pt idx="3669">
                  <c:v>44585</c:v>
                </c:pt>
                <c:pt idx="3670">
                  <c:v>44586</c:v>
                </c:pt>
                <c:pt idx="3671">
                  <c:v>44587</c:v>
                </c:pt>
                <c:pt idx="3672">
                  <c:v>44588</c:v>
                </c:pt>
                <c:pt idx="3673">
                  <c:v>44589</c:v>
                </c:pt>
                <c:pt idx="3674">
                  <c:v>44592</c:v>
                </c:pt>
                <c:pt idx="3675">
                  <c:v>44593</c:v>
                </c:pt>
                <c:pt idx="3676">
                  <c:v>44594</c:v>
                </c:pt>
                <c:pt idx="3677">
                  <c:v>44595</c:v>
                </c:pt>
                <c:pt idx="3678">
                  <c:v>44596</c:v>
                </c:pt>
                <c:pt idx="3679">
                  <c:v>44599</c:v>
                </c:pt>
                <c:pt idx="3680">
                  <c:v>44600</c:v>
                </c:pt>
                <c:pt idx="3681">
                  <c:v>44601</c:v>
                </c:pt>
                <c:pt idx="3682">
                  <c:v>44602</c:v>
                </c:pt>
                <c:pt idx="3683">
                  <c:v>44603</c:v>
                </c:pt>
                <c:pt idx="3684">
                  <c:v>44606</c:v>
                </c:pt>
                <c:pt idx="3685">
                  <c:v>44607</c:v>
                </c:pt>
                <c:pt idx="3686">
                  <c:v>44608</c:v>
                </c:pt>
                <c:pt idx="3687">
                  <c:v>44609</c:v>
                </c:pt>
                <c:pt idx="3688">
                  <c:v>44610</c:v>
                </c:pt>
                <c:pt idx="3689">
                  <c:v>44613</c:v>
                </c:pt>
                <c:pt idx="3690">
                  <c:v>44614</c:v>
                </c:pt>
                <c:pt idx="3691">
                  <c:v>44615</c:v>
                </c:pt>
                <c:pt idx="3692">
                  <c:v>44616</c:v>
                </c:pt>
                <c:pt idx="3693">
                  <c:v>44617</c:v>
                </c:pt>
                <c:pt idx="3694">
                  <c:v>44620</c:v>
                </c:pt>
                <c:pt idx="3695">
                  <c:v>44621</c:v>
                </c:pt>
                <c:pt idx="3696">
                  <c:v>44622</c:v>
                </c:pt>
                <c:pt idx="3697">
                  <c:v>44623</c:v>
                </c:pt>
                <c:pt idx="3698">
                  <c:v>44624</c:v>
                </c:pt>
                <c:pt idx="3699">
                  <c:v>44627</c:v>
                </c:pt>
                <c:pt idx="3700">
                  <c:v>44628</c:v>
                </c:pt>
                <c:pt idx="3701">
                  <c:v>44629</c:v>
                </c:pt>
                <c:pt idx="3702">
                  <c:v>44630</c:v>
                </c:pt>
                <c:pt idx="3703">
                  <c:v>44631</c:v>
                </c:pt>
                <c:pt idx="3704">
                  <c:v>44634</c:v>
                </c:pt>
                <c:pt idx="3705">
                  <c:v>44635</c:v>
                </c:pt>
                <c:pt idx="3706">
                  <c:v>44636</c:v>
                </c:pt>
                <c:pt idx="3707">
                  <c:v>44637</c:v>
                </c:pt>
                <c:pt idx="3708">
                  <c:v>44638</c:v>
                </c:pt>
                <c:pt idx="3709">
                  <c:v>44641</c:v>
                </c:pt>
                <c:pt idx="3710">
                  <c:v>44642</c:v>
                </c:pt>
                <c:pt idx="3711">
                  <c:v>44643</c:v>
                </c:pt>
                <c:pt idx="3712">
                  <c:v>44644</c:v>
                </c:pt>
                <c:pt idx="3713">
                  <c:v>44645</c:v>
                </c:pt>
                <c:pt idx="3714">
                  <c:v>44648</c:v>
                </c:pt>
                <c:pt idx="3715">
                  <c:v>44649</c:v>
                </c:pt>
                <c:pt idx="3716">
                  <c:v>44650</c:v>
                </c:pt>
                <c:pt idx="3717">
                  <c:v>44651</c:v>
                </c:pt>
                <c:pt idx="3718">
                  <c:v>44652</c:v>
                </c:pt>
                <c:pt idx="3719">
                  <c:v>44655</c:v>
                </c:pt>
                <c:pt idx="3720">
                  <c:v>44656</c:v>
                </c:pt>
                <c:pt idx="3721">
                  <c:v>44657</c:v>
                </c:pt>
                <c:pt idx="3722">
                  <c:v>44658</c:v>
                </c:pt>
                <c:pt idx="3723">
                  <c:v>44659</c:v>
                </c:pt>
                <c:pt idx="3724">
                  <c:v>44662</c:v>
                </c:pt>
                <c:pt idx="3725">
                  <c:v>44663</c:v>
                </c:pt>
                <c:pt idx="3726">
                  <c:v>44664</c:v>
                </c:pt>
                <c:pt idx="3727">
                  <c:v>44665</c:v>
                </c:pt>
                <c:pt idx="3728">
                  <c:v>44666</c:v>
                </c:pt>
                <c:pt idx="3729">
                  <c:v>44669</c:v>
                </c:pt>
                <c:pt idx="3730">
                  <c:v>44670</c:v>
                </c:pt>
                <c:pt idx="3731">
                  <c:v>44671</c:v>
                </c:pt>
                <c:pt idx="3732">
                  <c:v>44672</c:v>
                </c:pt>
                <c:pt idx="3733">
                  <c:v>44673</c:v>
                </c:pt>
                <c:pt idx="3734">
                  <c:v>44676</c:v>
                </c:pt>
                <c:pt idx="3735">
                  <c:v>44677</c:v>
                </c:pt>
                <c:pt idx="3736">
                  <c:v>44678</c:v>
                </c:pt>
                <c:pt idx="3737">
                  <c:v>44679</c:v>
                </c:pt>
                <c:pt idx="3738">
                  <c:v>44680</c:v>
                </c:pt>
                <c:pt idx="3739">
                  <c:v>44683</c:v>
                </c:pt>
                <c:pt idx="3740">
                  <c:v>44684</c:v>
                </c:pt>
                <c:pt idx="3741">
                  <c:v>44685</c:v>
                </c:pt>
                <c:pt idx="3742">
                  <c:v>44686</c:v>
                </c:pt>
                <c:pt idx="3743">
                  <c:v>44687</c:v>
                </c:pt>
                <c:pt idx="3744">
                  <c:v>44690</c:v>
                </c:pt>
                <c:pt idx="3745">
                  <c:v>44691</c:v>
                </c:pt>
                <c:pt idx="3746">
                  <c:v>44692</c:v>
                </c:pt>
                <c:pt idx="3747">
                  <c:v>44693</c:v>
                </c:pt>
                <c:pt idx="3748">
                  <c:v>44694</c:v>
                </c:pt>
                <c:pt idx="3749">
                  <c:v>44697</c:v>
                </c:pt>
                <c:pt idx="3750">
                  <c:v>44698</c:v>
                </c:pt>
                <c:pt idx="3751">
                  <c:v>44699</c:v>
                </c:pt>
                <c:pt idx="3752">
                  <c:v>44700</c:v>
                </c:pt>
                <c:pt idx="3753">
                  <c:v>44701</c:v>
                </c:pt>
                <c:pt idx="3754">
                  <c:v>44704</c:v>
                </c:pt>
                <c:pt idx="3755">
                  <c:v>44705</c:v>
                </c:pt>
                <c:pt idx="3756">
                  <c:v>44706</c:v>
                </c:pt>
                <c:pt idx="3757">
                  <c:v>44707</c:v>
                </c:pt>
                <c:pt idx="3758">
                  <c:v>44708</c:v>
                </c:pt>
                <c:pt idx="3759">
                  <c:v>44711</c:v>
                </c:pt>
                <c:pt idx="3760">
                  <c:v>44712</c:v>
                </c:pt>
                <c:pt idx="3761">
                  <c:v>44713</c:v>
                </c:pt>
                <c:pt idx="3762">
                  <c:v>44714</c:v>
                </c:pt>
                <c:pt idx="3763">
                  <c:v>44715</c:v>
                </c:pt>
                <c:pt idx="3764">
                  <c:v>44718</c:v>
                </c:pt>
                <c:pt idx="3765">
                  <c:v>44719</c:v>
                </c:pt>
                <c:pt idx="3766">
                  <c:v>44720</c:v>
                </c:pt>
                <c:pt idx="3767">
                  <c:v>44721</c:v>
                </c:pt>
                <c:pt idx="3768">
                  <c:v>44722</c:v>
                </c:pt>
                <c:pt idx="3769">
                  <c:v>44725</c:v>
                </c:pt>
                <c:pt idx="3770">
                  <c:v>44726</c:v>
                </c:pt>
                <c:pt idx="3771">
                  <c:v>44727</c:v>
                </c:pt>
                <c:pt idx="3772">
                  <c:v>44728</c:v>
                </c:pt>
                <c:pt idx="3773">
                  <c:v>44729</c:v>
                </c:pt>
                <c:pt idx="3774">
                  <c:v>44732</c:v>
                </c:pt>
                <c:pt idx="3775">
                  <c:v>44733</c:v>
                </c:pt>
                <c:pt idx="3776">
                  <c:v>44734</c:v>
                </c:pt>
                <c:pt idx="3777">
                  <c:v>44735</c:v>
                </c:pt>
                <c:pt idx="3778">
                  <c:v>44736</c:v>
                </c:pt>
                <c:pt idx="3779">
                  <c:v>44739</c:v>
                </c:pt>
                <c:pt idx="3780">
                  <c:v>44740</c:v>
                </c:pt>
                <c:pt idx="3781">
                  <c:v>44741</c:v>
                </c:pt>
                <c:pt idx="3782">
                  <c:v>44742</c:v>
                </c:pt>
                <c:pt idx="3783">
                  <c:v>44743</c:v>
                </c:pt>
                <c:pt idx="3784">
                  <c:v>44746</c:v>
                </c:pt>
                <c:pt idx="3785">
                  <c:v>44747</c:v>
                </c:pt>
                <c:pt idx="3786">
                  <c:v>44748</c:v>
                </c:pt>
                <c:pt idx="3787">
                  <c:v>44749</c:v>
                </c:pt>
                <c:pt idx="3788">
                  <c:v>44750</c:v>
                </c:pt>
                <c:pt idx="3789">
                  <c:v>44753</c:v>
                </c:pt>
                <c:pt idx="3790">
                  <c:v>44754</c:v>
                </c:pt>
                <c:pt idx="3791">
                  <c:v>44755</c:v>
                </c:pt>
                <c:pt idx="3792">
                  <c:v>44756</c:v>
                </c:pt>
                <c:pt idx="3793">
                  <c:v>44757</c:v>
                </c:pt>
                <c:pt idx="3794">
                  <c:v>44760</c:v>
                </c:pt>
                <c:pt idx="3795">
                  <c:v>44761</c:v>
                </c:pt>
                <c:pt idx="3796">
                  <c:v>44762</c:v>
                </c:pt>
                <c:pt idx="3797">
                  <c:v>44763</c:v>
                </c:pt>
                <c:pt idx="3798">
                  <c:v>44764</c:v>
                </c:pt>
                <c:pt idx="3799">
                  <c:v>44767</c:v>
                </c:pt>
                <c:pt idx="3800">
                  <c:v>44768</c:v>
                </c:pt>
                <c:pt idx="3801">
                  <c:v>44769</c:v>
                </c:pt>
                <c:pt idx="3802">
                  <c:v>44770</c:v>
                </c:pt>
                <c:pt idx="3803">
                  <c:v>44771</c:v>
                </c:pt>
                <c:pt idx="3804">
                  <c:v>44774</c:v>
                </c:pt>
                <c:pt idx="3805">
                  <c:v>44775</c:v>
                </c:pt>
                <c:pt idx="3806">
                  <c:v>44776</c:v>
                </c:pt>
                <c:pt idx="3807">
                  <c:v>44777</c:v>
                </c:pt>
                <c:pt idx="3808">
                  <c:v>44778</c:v>
                </c:pt>
                <c:pt idx="3809">
                  <c:v>44781</c:v>
                </c:pt>
                <c:pt idx="3810">
                  <c:v>44782</c:v>
                </c:pt>
                <c:pt idx="3811">
                  <c:v>44783</c:v>
                </c:pt>
                <c:pt idx="3812">
                  <c:v>44784</c:v>
                </c:pt>
                <c:pt idx="3813">
                  <c:v>44785</c:v>
                </c:pt>
                <c:pt idx="3814">
                  <c:v>44788</c:v>
                </c:pt>
                <c:pt idx="3815">
                  <c:v>44789</c:v>
                </c:pt>
                <c:pt idx="3816">
                  <c:v>44790</c:v>
                </c:pt>
                <c:pt idx="3817">
                  <c:v>44791</c:v>
                </c:pt>
                <c:pt idx="3818">
                  <c:v>44792</c:v>
                </c:pt>
                <c:pt idx="3819">
                  <c:v>44795</c:v>
                </c:pt>
                <c:pt idx="3820">
                  <c:v>44796</c:v>
                </c:pt>
                <c:pt idx="3821">
                  <c:v>44797</c:v>
                </c:pt>
                <c:pt idx="3822">
                  <c:v>44798</c:v>
                </c:pt>
                <c:pt idx="3823">
                  <c:v>44799</c:v>
                </c:pt>
                <c:pt idx="3824">
                  <c:v>44802</c:v>
                </c:pt>
                <c:pt idx="3825">
                  <c:v>44803</c:v>
                </c:pt>
                <c:pt idx="3826">
                  <c:v>44804</c:v>
                </c:pt>
                <c:pt idx="3827">
                  <c:v>44805</c:v>
                </c:pt>
                <c:pt idx="3828">
                  <c:v>44806</c:v>
                </c:pt>
                <c:pt idx="3829">
                  <c:v>44809</c:v>
                </c:pt>
                <c:pt idx="3830">
                  <c:v>44810</c:v>
                </c:pt>
                <c:pt idx="3831">
                  <c:v>44811</c:v>
                </c:pt>
                <c:pt idx="3832">
                  <c:v>44812</c:v>
                </c:pt>
                <c:pt idx="3833">
                  <c:v>44813</c:v>
                </c:pt>
                <c:pt idx="3834">
                  <c:v>44816</c:v>
                </c:pt>
                <c:pt idx="3835">
                  <c:v>44817</c:v>
                </c:pt>
                <c:pt idx="3836">
                  <c:v>44818</c:v>
                </c:pt>
                <c:pt idx="3837">
                  <c:v>44819</c:v>
                </c:pt>
                <c:pt idx="3838">
                  <c:v>44820</c:v>
                </c:pt>
                <c:pt idx="3839">
                  <c:v>44823</c:v>
                </c:pt>
                <c:pt idx="3840">
                  <c:v>44824</c:v>
                </c:pt>
                <c:pt idx="3841">
                  <c:v>44825</c:v>
                </c:pt>
                <c:pt idx="3842">
                  <c:v>44826</c:v>
                </c:pt>
                <c:pt idx="3843">
                  <c:v>44827</c:v>
                </c:pt>
                <c:pt idx="3844">
                  <c:v>44830</c:v>
                </c:pt>
                <c:pt idx="3845">
                  <c:v>44831</c:v>
                </c:pt>
                <c:pt idx="3846">
                  <c:v>44832</c:v>
                </c:pt>
                <c:pt idx="3847">
                  <c:v>44833</c:v>
                </c:pt>
                <c:pt idx="3848">
                  <c:v>44834</c:v>
                </c:pt>
                <c:pt idx="3849">
                  <c:v>44837</c:v>
                </c:pt>
                <c:pt idx="3850">
                  <c:v>44838</c:v>
                </c:pt>
                <c:pt idx="3851">
                  <c:v>44839</c:v>
                </c:pt>
                <c:pt idx="3852">
                  <c:v>44840</c:v>
                </c:pt>
                <c:pt idx="3853">
                  <c:v>44841</c:v>
                </c:pt>
                <c:pt idx="3854">
                  <c:v>44844</c:v>
                </c:pt>
                <c:pt idx="3855">
                  <c:v>44845</c:v>
                </c:pt>
                <c:pt idx="3856">
                  <c:v>44846</c:v>
                </c:pt>
                <c:pt idx="3857">
                  <c:v>44847</c:v>
                </c:pt>
                <c:pt idx="3858">
                  <c:v>44848</c:v>
                </c:pt>
                <c:pt idx="3859">
                  <c:v>44851</c:v>
                </c:pt>
                <c:pt idx="3860">
                  <c:v>44852</c:v>
                </c:pt>
                <c:pt idx="3861">
                  <c:v>44853</c:v>
                </c:pt>
                <c:pt idx="3862">
                  <c:v>44854</c:v>
                </c:pt>
                <c:pt idx="3863">
                  <c:v>44855</c:v>
                </c:pt>
                <c:pt idx="3864">
                  <c:v>44858</c:v>
                </c:pt>
                <c:pt idx="3865">
                  <c:v>44859</c:v>
                </c:pt>
                <c:pt idx="3866">
                  <c:v>44860</c:v>
                </c:pt>
                <c:pt idx="3867">
                  <c:v>44861</c:v>
                </c:pt>
                <c:pt idx="3868">
                  <c:v>44862</c:v>
                </c:pt>
                <c:pt idx="3869">
                  <c:v>44865</c:v>
                </c:pt>
                <c:pt idx="3870">
                  <c:v>44866</c:v>
                </c:pt>
                <c:pt idx="3871">
                  <c:v>44867</c:v>
                </c:pt>
                <c:pt idx="3872">
                  <c:v>44868</c:v>
                </c:pt>
                <c:pt idx="3873">
                  <c:v>44869</c:v>
                </c:pt>
                <c:pt idx="3874">
                  <c:v>44872</c:v>
                </c:pt>
                <c:pt idx="3875">
                  <c:v>44873</c:v>
                </c:pt>
                <c:pt idx="3876">
                  <c:v>44874</c:v>
                </c:pt>
                <c:pt idx="3877">
                  <c:v>44875</c:v>
                </c:pt>
                <c:pt idx="3878">
                  <c:v>44876</c:v>
                </c:pt>
                <c:pt idx="3879">
                  <c:v>44879</c:v>
                </c:pt>
                <c:pt idx="3880">
                  <c:v>44880</c:v>
                </c:pt>
                <c:pt idx="3881">
                  <c:v>44881</c:v>
                </c:pt>
                <c:pt idx="3882">
                  <c:v>44882</c:v>
                </c:pt>
                <c:pt idx="3883">
                  <c:v>44883</c:v>
                </c:pt>
                <c:pt idx="3884">
                  <c:v>44886</c:v>
                </c:pt>
                <c:pt idx="3885">
                  <c:v>44887</c:v>
                </c:pt>
                <c:pt idx="3886">
                  <c:v>44888</c:v>
                </c:pt>
                <c:pt idx="3887">
                  <c:v>44889</c:v>
                </c:pt>
                <c:pt idx="3888">
                  <c:v>44890</c:v>
                </c:pt>
                <c:pt idx="3889">
                  <c:v>44893</c:v>
                </c:pt>
                <c:pt idx="3890">
                  <c:v>44894</c:v>
                </c:pt>
                <c:pt idx="3891">
                  <c:v>44895</c:v>
                </c:pt>
                <c:pt idx="3892">
                  <c:v>44896</c:v>
                </c:pt>
                <c:pt idx="3893">
                  <c:v>44897</c:v>
                </c:pt>
                <c:pt idx="3894">
                  <c:v>44900</c:v>
                </c:pt>
                <c:pt idx="3895">
                  <c:v>44901</c:v>
                </c:pt>
                <c:pt idx="3896">
                  <c:v>44902</c:v>
                </c:pt>
                <c:pt idx="3897">
                  <c:v>44903</c:v>
                </c:pt>
                <c:pt idx="3898">
                  <c:v>44904</c:v>
                </c:pt>
                <c:pt idx="3899">
                  <c:v>44907</c:v>
                </c:pt>
                <c:pt idx="3900">
                  <c:v>44908</c:v>
                </c:pt>
                <c:pt idx="3901">
                  <c:v>44909</c:v>
                </c:pt>
                <c:pt idx="3902">
                  <c:v>44910</c:v>
                </c:pt>
                <c:pt idx="3903">
                  <c:v>44911</c:v>
                </c:pt>
                <c:pt idx="3904">
                  <c:v>44914</c:v>
                </c:pt>
                <c:pt idx="3905">
                  <c:v>44915</c:v>
                </c:pt>
                <c:pt idx="3906">
                  <c:v>44916</c:v>
                </c:pt>
                <c:pt idx="3907">
                  <c:v>44917</c:v>
                </c:pt>
                <c:pt idx="3908">
                  <c:v>44918</c:v>
                </c:pt>
                <c:pt idx="3909">
                  <c:v>44921</c:v>
                </c:pt>
                <c:pt idx="3910">
                  <c:v>44922</c:v>
                </c:pt>
                <c:pt idx="3911">
                  <c:v>44923</c:v>
                </c:pt>
                <c:pt idx="3912">
                  <c:v>44924</c:v>
                </c:pt>
                <c:pt idx="3913">
                  <c:v>44925</c:v>
                </c:pt>
                <c:pt idx="3914">
                  <c:v>44928</c:v>
                </c:pt>
                <c:pt idx="3915">
                  <c:v>44929</c:v>
                </c:pt>
                <c:pt idx="3916">
                  <c:v>44930</c:v>
                </c:pt>
                <c:pt idx="3917">
                  <c:v>44931</c:v>
                </c:pt>
                <c:pt idx="3918">
                  <c:v>44932</c:v>
                </c:pt>
                <c:pt idx="3919">
                  <c:v>44935</c:v>
                </c:pt>
                <c:pt idx="3920">
                  <c:v>44936</c:v>
                </c:pt>
                <c:pt idx="3921">
                  <c:v>44937</c:v>
                </c:pt>
                <c:pt idx="3922">
                  <c:v>44938</c:v>
                </c:pt>
                <c:pt idx="3923">
                  <c:v>44939</c:v>
                </c:pt>
                <c:pt idx="3924">
                  <c:v>44942</c:v>
                </c:pt>
                <c:pt idx="3925">
                  <c:v>44943</c:v>
                </c:pt>
                <c:pt idx="3926">
                  <c:v>44944</c:v>
                </c:pt>
                <c:pt idx="3927">
                  <c:v>44945</c:v>
                </c:pt>
                <c:pt idx="3928">
                  <c:v>44946</c:v>
                </c:pt>
                <c:pt idx="3929">
                  <c:v>44949</c:v>
                </c:pt>
                <c:pt idx="3930">
                  <c:v>44950</c:v>
                </c:pt>
                <c:pt idx="3931">
                  <c:v>44951</c:v>
                </c:pt>
                <c:pt idx="3932">
                  <c:v>44952</c:v>
                </c:pt>
                <c:pt idx="3933">
                  <c:v>44953</c:v>
                </c:pt>
                <c:pt idx="3934">
                  <c:v>44956</c:v>
                </c:pt>
                <c:pt idx="3935">
                  <c:v>44957</c:v>
                </c:pt>
                <c:pt idx="3936">
                  <c:v>44958</c:v>
                </c:pt>
                <c:pt idx="3937">
                  <c:v>44959</c:v>
                </c:pt>
                <c:pt idx="3938">
                  <c:v>44960</c:v>
                </c:pt>
                <c:pt idx="3939">
                  <c:v>44963</c:v>
                </c:pt>
                <c:pt idx="3940">
                  <c:v>44964</c:v>
                </c:pt>
                <c:pt idx="3941">
                  <c:v>44965</c:v>
                </c:pt>
                <c:pt idx="3942">
                  <c:v>44966</c:v>
                </c:pt>
                <c:pt idx="3943">
                  <c:v>44967</c:v>
                </c:pt>
                <c:pt idx="3944">
                  <c:v>44970</c:v>
                </c:pt>
                <c:pt idx="3945">
                  <c:v>44971</c:v>
                </c:pt>
                <c:pt idx="3946">
                  <c:v>44972</c:v>
                </c:pt>
                <c:pt idx="3947">
                  <c:v>44973</c:v>
                </c:pt>
                <c:pt idx="3948">
                  <c:v>44974</c:v>
                </c:pt>
                <c:pt idx="3949">
                  <c:v>44977</c:v>
                </c:pt>
                <c:pt idx="3950">
                  <c:v>44978</c:v>
                </c:pt>
                <c:pt idx="3951">
                  <c:v>44979</c:v>
                </c:pt>
                <c:pt idx="3952">
                  <c:v>44980</c:v>
                </c:pt>
                <c:pt idx="3953">
                  <c:v>44981</c:v>
                </c:pt>
                <c:pt idx="3954">
                  <c:v>44984</c:v>
                </c:pt>
                <c:pt idx="3955">
                  <c:v>44985</c:v>
                </c:pt>
                <c:pt idx="3956">
                  <c:v>44986</c:v>
                </c:pt>
                <c:pt idx="3957">
                  <c:v>44987</c:v>
                </c:pt>
                <c:pt idx="3958">
                  <c:v>44988</c:v>
                </c:pt>
                <c:pt idx="3959">
                  <c:v>44991</c:v>
                </c:pt>
                <c:pt idx="3960">
                  <c:v>44992</c:v>
                </c:pt>
                <c:pt idx="3961">
                  <c:v>44993</c:v>
                </c:pt>
                <c:pt idx="3962">
                  <c:v>44994</c:v>
                </c:pt>
                <c:pt idx="3963">
                  <c:v>44995</c:v>
                </c:pt>
                <c:pt idx="3964">
                  <c:v>44998</c:v>
                </c:pt>
                <c:pt idx="3965">
                  <c:v>44999</c:v>
                </c:pt>
                <c:pt idx="3966">
                  <c:v>45000</c:v>
                </c:pt>
                <c:pt idx="3967">
                  <c:v>45001</c:v>
                </c:pt>
                <c:pt idx="3968">
                  <c:v>45002</c:v>
                </c:pt>
                <c:pt idx="3969">
                  <c:v>45005</c:v>
                </c:pt>
                <c:pt idx="3970">
                  <c:v>45006</c:v>
                </c:pt>
                <c:pt idx="3971">
                  <c:v>45007</c:v>
                </c:pt>
                <c:pt idx="3972">
                  <c:v>45008</c:v>
                </c:pt>
                <c:pt idx="3973">
                  <c:v>45009</c:v>
                </c:pt>
                <c:pt idx="3974">
                  <c:v>45012</c:v>
                </c:pt>
                <c:pt idx="3975">
                  <c:v>45013</c:v>
                </c:pt>
                <c:pt idx="3976">
                  <c:v>45014</c:v>
                </c:pt>
                <c:pt idx="3977">
                  <c:v>45015</c:v>
                </c:pt>
                <c:pt idx="3978">
                  <c:v>45016</c:v>
                </c:pt>
                <c:pt idx="3979">
                  <c:v>45019</c:v>
                </c:pt>
                <c:pt idx="3980">
                  <c:v>45020</c:v>
                </c:pt>
                <c:pt idx="3981">
                  <c:v>45021</c:v>
                </c:pt>
                <c:pt idx="3982">
                  <c:v>45022</c:v>
                </c:pt>
                <c:pt idx="3983">
                  <c:v>45023</c:v>
                </c:pt>
                <c:pt idx="3984">
                  <c:v>45026</c:v>
                </c:pt>
                <c:pt idx="3985">
                  <c:v>45027</c:v>
                </c:pt>
                <c:pt idx="3986">
                  <c:v>45028</c:v>
                </c:pt>
                <c:pt idx="3987">
                  <c:v>45029</c:v>
                </c:pt>
                <c:pt idx="3988">
                  <c:v>45030</c:v>
                </c:pt>
                <c:pt idx="3989">
                  <c:v>45033</c:v>
                </c:pt>
                <c:pt idx="3990">
                  <c:v>45034</c:v>
                </c:pt>
                <c:pt idx="3991">
                  <c:v>45035</c:v>
                </c:pt>
                <c:pt idx="3992">
                  <c:v>45036</c:v>
                </c:pt>
                <c:pt idx="3993">
                  <c:v>45037</c:v>
                </c:pt>
                <c:pt idx="3994">
                  <c:v>45040</c:v>
                </c:pt>
                <c:pt idx="3995">
                  <c:v>45041</c:v>
                </c:pt>
                <c:pt idx="3996">
                  <c:v>45042</c:v>
                </c:pt>
                <c:pt idx="3997">
                  <c:v>45043</c:v>
                </c:pt>
                <c:pt idx="3998">
                  <c:v>45044</c:v>
                </c:pt>
                <c:pt idx="3999">
                  <c:v>45047</c:v>
                </c:pt>
                <c:pt idx="4000">
                  <c:v>45048</c:v>
                </c:pt>
                <c:pt idx="4001">
                  <c:v>45049</c:v>
                </c:pt>
                <c:pt idx="4002">
                  <c:v>45050</c:v>
                </c:pt>
                <c:pt idx="4003">
                  <c:v>45051</c:v>
                </c:pt>
                <c:pt idx="4004">
                  <c:v>45054</c:v>
                </c:pt>
                <c:pt idx="4005">
                  <c:v>45055</c:v>
                </c:pt>
                <c:pt idx="4006">
                  <c:v>45056</c:v>
                </c:pt>
                <c:pt idx="4007">
                  <c:v>45057</c:v>
                </c:pt>
                <c:pt idx="4008">
                  <c:v>45058</c:v>
                </c:pt>
                <c:pt idx="4009">
                  <c:v>45061</c:v>
                </c:pt>
                <c:pt idx="4010">
                  <c:v>45062</c:v>
                </c:pt>
                <c:pt idx="4011">
                  <c:v>45063</c:v>
                </c:pt>
                <c:pt idx="4012">
                  <c:v>45064</c:v>
                </c:pt>
                <c:pt idx="4013">
                  <c:v>45065</c:v>
                </c:pt>
                <c:pt idx="4014">
                  <c:v>45068</c:v>
                </c:pt>
                <c:pt idx="4015">
                  <c:v>45069</c:v>
                </c:pt>
                <c:pt idx="4016">
                  <c:v>45070</c:v>
                </c:pt>
                <c:pt idx="4017">
                  <c:v>45071</c:v>
                </c:pt>
                <c:pt idx="4018">
                  <c:v>45072</c:v>
                </c:pt>
                <c:pt idx="4019">
                  <c:v>45075</c:v>
                </c:pt>
                <c:pt idx="4020">
                  <c:v>45076</c:v>
                </c:pt>
                <c:pt idx="4021">
                  <c:v>45077</c:v>
                </c:pt>
                <c:pt idx="4022">
                  <c:v>45078</c:v>
                </c:pt>
                <c:pt idx="4023">
                  <c:v>45079</c:v>
                </c:pt>
                <c:pt idx="4024">
                  <c:v>45082</c:v>
                </c:pt>
                <c:pt idx="4025">
                  <c:v>45083</c:v>
                </c:pt>
                <c:pt idx="4026">
                  <c:v>45084</c:v>
                </c:pt>
                <c:pt idx="4027">
                  <c:v>45085</c:v>
                </c:pt>
                <c:pt idx="4028">
                  <c:v>45086</c:v>
                </c:pt>
                <c:pt idx="4029">
                  <c:v>45089</c:v>
                </c:pt>
                <c:pt idx="4030">
                  <c:v>45090</c:v>
                </c:pt>
                <c:pt idx="4031">
                  <c:v>45091</c:v>
                </c:pt>
                <c:pt idx="4032">
                  <c:v>45092</c:v>
                </c:pt>
                <c:pt idx="4033">
                  <c:v>45093</c:v>
                </c:pt>
                <c:pt idx="4034">
                  <c:v>45096</c:v>
                </c:pt>
                <c:pt idx="4035">
                  <c:v>45097</c:v>
                </c:pt>
                <c:pt idx="4036">
                  <c:v>45098</c:v>
                </c:pt>
                <c:pt idx="4037">
                  <c:v>45099</c:v>
                </c:pt>
                <c:pt idx="4038">
                  <c:v>45100</c:v>
                </c:pt>
                <c:pt idx="4039">
                  <c:v>45103</c:v>
                </c:pt>
                <c:pt idx="4040">
                  <c:v>45104</c:v>
                </c:pt>
                <c:pt idx="4041">
                  <c:v>45105</c:v>
                </c:pt>
                <c:pt idx="4042">
                  <c:v>45106</c:v>
                </c:pt>
                <c:pt idx="4043">
                  <c:v>45107</c:v>
                </c:pt>
                <c:pt idx="4044">
                  <c:v>45110</c:v>
                </c:pt>
                <c:pt idx="4045">
                  <c:v>45111</c:v>
                </c:pt>
                <c:pt idx="4046">
                  <c:v>45112</c:v>
                </c:pt>
                <c:pt idx="4047">
                  <c:v>45113</c:v>
                </c:pt>
                <c:pt idx="4048">
                  <c:v>45114</c:v>
                </c:pt>
                <c:pt idx="4049">
                  <c:v>45117</c:v>
                </c:pt>
                <c:pt idx="4050">
                  <c:v>45118</c:v>
                </c:pt>
                <c:pt idx="4051">
                  <c:v>45119</c:v>
                </c:pt>
                <c:pt idx="4052">
                  <c:v>45120</c:v>
                </c:pt>
                <c:pt idx="4053">
                  <c:v>45121</c:v>
                </c:pt>
                <c:pt idx="4054">
                  <c:v>45124</c:v>
                </c:pt>
                <c:pt idx="4055">
                  <c:v>45125</c:v>
                </c:pt>
                <c:pt idx="4056">
                  <c:v>45126</c:v>
                </c:pt>
                <c:pt idx="4057">
                  <c:v>45127</c:v>
                </c:pt>
                <c:pt idx="4058">
                  <c:v>45128</c:v>
                </c:pt>
                <c:pt idx="4059">
                  <c:v>45131</c:v>
                </c:pt>
                <c:pt idx="4060">
                  <c:v>45132</c:v>
                </c:pt>
                <c:pt idx="4061">
                  <c:v>45133</c:v>
                </c:pt>
                <c:pt idx="4062">
                  <c:v>45134</c:v>
                </c:pt>
                <c:pt idx="4063">
                  <c:v>45135</c:v>
                </c:pt>
                <c:pt idx="4064">
                  <c:v>45138</c:v>
                </c:pt>
                <c:pt idx="4065">
                  <c:v>45139</c:v>
                </c:pt>
                <c:pt idx="4066">
                  <c:v>45140</c:v>
                </c:pt>
                <c:pt idx="4067">
                  <c:v>45141</c:v>
                </c:pt>
                <c:pt idx="4068">
                  <c:v>45142</c:v>
                </c:pt>
                <c:pt idx="4069">
                  <c:v>45145</c:v>
                </c:pt>
                <c:pt idx="4070">
                  <c:v>45146</c:v>
                </c:pt>
                <c:pt idx="4071">
                  <c:v>45147</c:v>
                </c:pt>
                <c:pt idx="4072">
                  <c:v>45148</c:v>
                </c:pt>
                <c:pt idx="4073">
                  <c:v>45149</c:v>
                </c:pt>
                <c:pt idx="4074">
                  <c:v>45152</c:v>
                </c:pt>
                <c:pt idx="4075">
                  <c:v>45153</c:v>
                </c:pt>
                <c:pt idx="4076">
                  <c:v>45154</c:v>
                </c:pt>
                <c:pt idx="4077">
                  <c:v>45155</c:v>
                </c:pt>
                <c:pt idx="4078">
                  <c:v>45156</c:v>
                </c:pt>
                <c:pt idx="4079">
                  <c:v>45159</c:v>
                </c:pt>
                <c:pt idx="4080">
                  <c:v>45160</c:v>
                </c:pt>
                <c:pt idx="4081">
                  <c:v>45161</c:v>
                </c:pt>
                <c:pt idx="4082">
                  <c:v>45162</c:v>
                </c:pt>
                <c:pt idx="4083">
                  <c:v>45163</c:v>
                </c:pt>
                <c:pt idx="4084">
                  <c:v>45166</c:v>
                </c:pt>
                <c:pt idx="4085">
                  <c:v>45167</c:v>
                </c:pt>
                <c:pt idx="4086">
                  <c:v>45168</c:v>
                </c:pt>
                <c:pt idx="4087">
                  <c:v>45169</c:v>
                </c:pt>
                <c:pt idx="4088">
                  <c:v>45170</c:v>
                </c:pt>
                <c:pt idx="4089">
                  <c:v>45173</c:v>
                </c:pt>
                <c:pt idx="4090">
                  <c:v>45174</c:v>
                </c:pt>
                <c:pt idx="4091">
                  <c:v>45175</c:v>
                </c:pt>
                <c:pt idx="4092">
                  <c:v>45176</c:v>
                </c:pt>
                <c:pt idx="4093">
                  <c:v>45177</c:v>
                </c:pt>
                <c:pt idx="4094">
                  <c:v>45180</c:v>
                </c:pt>
                <c:pt idx="4095">
                  <c:v>45181</c:v>
                </c:pt>
                <c:pt idx="4096">
                  <c:v>45182</c:v>
                </c:pt>
                <c:pt idx="4097">
                  <c:v>45183</c:v>
                </c:pt>
                <c:pt idx="4098">
                  <c:v>45184</c:v>
                </c:pt>
                <c:pt idx="4099">
                  <c:v>45187</c:v>
                </c:pt>
                <c:pt idx="4100">
                  <c:v>45188</c:v>
                </c:pt>
                <c:pt idx="4101">
                  <c:v>45189</c:v>
                </c:pt>
                <c:pt idx="4102">
                  <c:v>45190</c:v>
                </c:pt>
                <c:pt idx="4103">
                  <c:v>45191</c:v>
                </c:pt>
                <c:pt idx="4104">
                  <c:v>45194</c:v>
                </c:pt>
                <c:pt idx="4105">
                  <c:v>45195</c:v>
                </c:pt>
                <c:pt idx="4106">
                  <c:v>45196</c:v>
                </c:pt>
                <c:pt idx="4107">
                  <c:v>45197</c:v>
                </c:pt>
                <c:pt idx="4108">
                  <c:v>45198</c:v>
                </c:pt>
                <c:pt idx="4109">
                  <c:v>45201</c:v>
                </c:pt>
                <c:pt idx="4110">
                  <c:v>45202</c:v>
                </c:pt>
                <c:pt idx="4111">
                  <c:v>45203</c:v>
                </c:pt>
                <c:pt idx="4112">
                  <c:v>45204</c:v>
                </c:pt>
                <c:pt idx="4113">
                  <c:v>45205</c:v>
                </c:pt>
                <c:pt idx="4114">
                  <c:v>45208</c:v>
                </c:pt>
                <c:pt idx="4115">
                  <c:v>45209</c:v>
                </c:pt>
                <c:pt idx="4116">
                  <c:v>45210</c:v>
                </c:pt>
                <c:pt idx="4117">
                  <c:v>45211</c:v>
                </c:pt>
                <c:pt idx="4118">
                  <c:v>45212</c:v>
                </c:pt>
                <c:pt idx="4119">
                  <c:v>45215</c:v>
                </c:pt>
                <c:pt idx="4120">
                  <c:v>45216</c:v>
                </c:pt>
                <c:pt idx="4121">
                  <c:v>45217</c:v>
                </c:pt>
                <c:pt idx="4122">
                  <c:v>45218</c:v>
                </c:pt>
                <c:pt idx="4123">
                  <c:v>45219</c:v>
                </c:pt>
                <c:pt idx="4124">
                  <c:v>45222</c:v>
                </c:pt>
                <c:pt idx="4125">
                  <c:v>45223</c:v>
                </c:pt>
                <c:pt idx="4126">
                  <c:v>45224</c:v>
                </c:pt>
                <c:pt idx="4127">
                  <c:v>45225</c:v>
                </c:pt>
                <c:pt idx="4128">
                  <c:v>45226</c:v>
                </c:pt>
                <c:pt idx="4129">
                  <c:v>45229</c:v>
                </c:pt>
                <c:pt idx="4130">
                  <c:v>45230</c:v>
                </c:pt>
                <c:pt idx="4131">
                  <c:v>45231</c:v>
                </c:pt>
                <c:pt idx="4132">
                  <c:v>45232</c:v>
                </c:pt>
                <c:pt idx="4133">
                  <c:v>45233</c:v>
                </c:pt>
                <c:pt idx="4134">
                  <c:v>45236</c:v>
                </c:pt>
                <c:pt idx="4135">
                  <c:v>45237</c:v>
                </c:pt>
                <c:pt idx="4136">
                  <c:v>45238</c:v>
                </c:pt>
                <c:pt idx="4137">
                  <c:v>45239</c:v>
                </c:pt>
                <c:pt idx="4138">
                  <c:v>45240</c:v>
                </c:pt>
                <c:pt idx="4139">
                  <c:v>45243</c:v>
                </c:pt>
                <c:pt idx="4140">
                  <c:v>45244</c:v>
                </c:pt>
                <c:pt idx="4141">
                  <c:v>45245</c:v>
                </c:pt>
                <c:pt idx="4142">
                  <c:v>45246</c:v>
                </c:pt>
                <c:pt idx="4143">
                  <c:v>45247</c:v>
                </c:pt>
                <c:pt idx="4144">
                  <c:v>45250</c:v>
                </c:pt>
                <c:pt idx="4145">
                  <c:v>45251</c:v>
                </c:pt>
                <c:pt idx="4146">
                  <c:v>45252</c:v>
                </c:pt>
                <c:pt idx="4147">
                  <c:v>45253</c:v>
                </c:pt>
                <c:pt idx="4148">
                  <c:v>45254</c:v>
                </c:pt>
                <c:pt idx="4149">
                  <c:v>45257</c:v>
                </c:pt>
                <c:pt idx="4150">
                  <c:v>45258</c:v>
                </c:pt>
                <c:pt idx="4151">
                  <c:v>45259</c:v>
                </c:pt>
                <c:pt idx="4152">
                  <c:v>45260</c:v>
                </c:pt>
                <c:pt idx="4153">
                  <c:v>45261</c:v>
                </c:pt>
                <c:pt idx="4154">
                  <c:v>45264</c:v>
                </c:pt>
                <c:pt idx="4155">
                  <c:v>45265</c:v>
                </c:pt>
                <c:pt idx="4156">
                  <c:v>45266</c:v>
                </c:pt>
                <c:pt idx="4157">
                  <c:v>45267</c:v>
                </c:pt>
                <c:pt idx="4158">
                  <c:v>45268</c:v>
                </c:pt>
                <c:pt idx="4159">
                  <c:v>45271</c:v>
                </c:pt>
                <c:pt idx="4160">
                  <c:v>45272</c:v>
                </c:pt>
                <c:pt idx="4161">
                  <c:v>45273</c:v>
                </c:pt>
                <c:pt idx="4162">
                  <c:v>45274</c:v>
                </c:pt>
                <c:pt idx="4163">
                  <c:v>45275</c:v>
                </c:pt>
                <c:pt idx="4164">
                  <c:v>45278</c:v>
                </c:pt>
                <c:pt idx="4165">
                  <c:v>45279</c:v>
                </c:pt>
                <c:pt idx="4166">
                  <c:v>45280</c:v>
                </c:pt>
                <c:pt idx="4167">
                  <c:v>45281</c:v>
                </c:pt>
                <c:pt idx="4168">
                  <c:v>45282</c:v>
                </c:pt>
                <c:pt idx="4169">
                  <c:v>45285</c:v>
                </c:pt>
                <c:pt idx="4170">
                  <c:v>45286</c:v>
                </c:pt>
                <c:pt idx="4171">
                  <c:v>45287</c:v>
                </c:pt>
                <c:pt idx="4172">
                  <c:v>45288</c:v>
                </c:pt>
                <c:pt idx="4173">
                  <c:v>45289</c:v>
                </c:pt>
                <c:pt idx="4174">
                  <c:v>45292</c:v>
                </c:pt>
                <c:pt idx="4175">
                  <c:v>45293</c:v>
                </c:pt>
                <c:pt idx="4176">
                  <c:v>45294</c:v>
                </c:pt>
                <c:pt idx="4177">
                  <c:v>45295</c:v>
                </c:pt>
                <c:pt idx="4178">
                  <c:v>45296</c:v>
                </c:pt>
                <c:pt idx="4179">
                  <c:v>45299</c:v>
                </c:pt>
                <c:pt idx="4180">
                  <c:v>45300</c:v>
                </c:pt>
                <c:pt idx="4181">
                  <c:v>45301</c:v>
                </c:pt>
                <c:pt idx="4182">
                  <c:v>45302</c:v>
                </c:pt>
                <c:pt idx="4183">
                  <c:v>45303</c:v>
                </c:pt>
                <c:pt idx="4184">
                  <c:v>45306</c:v>
                </c:pt>
                <c:pt idx="4185">
                  <c:v>45307</c:v>
                </c:pt>
                <c:pt idx="4186">
                  <c:v>45308</c:v>
                </c:pt>
                <c:pt idx="4187">
                  <c:v>45309</c:v>
                </c:pt>
                <c:pt idx="4188">
                  <c:v>45310</c:v>
                </c:pt>
                <c:pt idx="4189">
                  <c:v>45313</c:v>
                </c:pt>
                <c:pt idx="4190">
                  <c:v>45314</c:v>
                </c:pt>
                <c:pt idx="4191">
                  <c:v>45315</c:v>
                </c:pt>
                <c:pt idx="4192">
                  <c:v>45316</c:v>
                </c:pt>
                <c:pt idx="4193">
                  <c:v>45317</c:v>
                </c:pt>
                <c:pt idx="4194">
                  <c:v>45320</c:v>
                </c:pt>
                <c:pt idx="4195">
                  <c:v>45321</c:v>
                </c:pt>
                <c:pt idx="4196">
                  <c:v>45322</c:v>
                </c:pt>
                <c:pt idx="4197">
                  <c:v>45323</c:v>
                </c:pt>
                <c:pt idx="4198">
                  <c:v>45324</c:v>
                </c:pt>
                <c:pt idx="4199">
                  <c:v>45327</c:v>
                </c:pt>
                <c:pt idx="4200">
                  <c:v>45328</c:v>
                </c:pt>
                <c:pt idx="4201">
                  <c:v>45329</c:v>
                </c:pt>
                <c:pt idx="4202">
                  <c:v>45330</c:v>
                </c:pt>
                <c:pt idx="4203">
                  <c:v>45331</c:v>
                </c:pt>
                <c:pt idx="4204">
                  <c:v>45334</c:v>
                </c:pt>
                <c:pt idx="4205">
                  <c:v>45335</c:v>
                </c:pt>
                <c:pt idx="4206">
                  <c:v>45336</c:v>
                </c:pt>
                <c:pt idx="4207">
                  <c:v>45337</c:v>
                </c:pt>
                <c:pt idx="4208">
                  <c:v>45338</c:v>
                </c:pt>
                <c:pt idx="4209">
                  <c:v>45341</c:v>
                </c:pt>
                <c:pt idx="4210">
                  <c:v>45342</c:v>
                </c:pt>
                <c:pt idx="4211">
                  <c:v>45343</c:v>
                </c:pt>
                <c:pt idx="4212">
                  <c:v>45344</c:v>
                </c:pt>
                <c:pt idx="4213">
                  <c:v>45345</c:v>
                </c:pt>
                <c:pt idx="4214">
                  <c:v>45348</c:v>
                </c:pt>
                <c:pt idx="4215">
                  <c:v>45349</c:v>
                </c:pt>
                <c:pt idx="4216">
                  <c:v>45350</c:v>
                </c:pt>
                <c:pt idx="4217">
                  <c:v>45351</c:v>
                </c:pt>
                <c:pt idx="4218">
                  <c:v>45352</c:v>
                </c:pt>
                <c:pt idx="4219">
                  <c:v>45355</c:v>
                </c:pt>
                <c:pt idx="4220">
                  <c:v>45356</c:v>
                </c:pt>
                <c:pt idx="4221">
                  <c:v>45357</c:v>
                </c:pt>
                <c:pt idx="4222">
                  <c:v>45358</c:v>
                </c:pt>
                <c:pt idx="4223">
                  <c:v>45359</c:v>
                </c:pt>
                <c:pt idx="4224">
                  <c:v>45362</c:v>
                </c:pt>
                <c:pt idx="4225">
                  <c:v>45363</c:v>
                </c:pt>
                <c:pt idx="4226">
                  <c:v>45364</c:v>
                </c:pt>
                <c:pt idx="4227">
                  <c:v>45365</c:v>
                </c:pt>
                <c:pt idx="4228">
                  <c:v>45366</c:v>
                </c:pt>
                <c:pt idx="4229">
                  <c:v>45369</c:v>
                </c:pt>
                <c:pt idx="4230">
                  <c:v>45370</c:v>
                </c:pt>
                <c:pt idx="4231">
                  <c:v>45371</c:v>
                </c:pt>
                <c:pt idx="4232">
                  <c:v>45372</c:v>
                </c:pt>
                <c:pt idx="4233">
                  <c:v>45373</c:v>
                </c:pt>
                <c:pt idx="4234">
                  <c:v>45376</c:v>
                </c:pt>
                <c:pt idx="4235">
                  <c:v>45377</c:v>
                </c:pt>
                <c:pt idx="4236">
                  <c:v>45378</c:v>
                </c:pt>
                <c:pt idx="4237">
                  <c:v>45379</c:v>
                </c:pt>
                <c:pt idx="4238">
                  <c:v>45380</c:v>
                </c:pt>
                <c:pt idx="4239">
                  <c:v>45383</c:v>
                </c:pt>
                <c:pt idx="4240">
                  <c:v>45384</c:v>
                </c:pt>
                <c:pt idx="4241">
                  <c:v>45385</c:v>
                </c:pt>
                <c:pt idx="4242">
                  <c:v>45386</c:v>
                </c:pt>
                <c:pt idx="4243">
                  <c:v>45387</c:v>
                </c:pt>
                <c:pt idx="4244">
                  <c:v>45390</c:v>
                </c:pt>
                <c:pt idx="4245">
                  <c:v>45391</c:v>
                </c:pt>
                <c:pt idx="4246">
                  <c:v>45392</c:v>
                </c:pt>
                <c:pt idx="4247">
                  <c:v>45393</c:v>
                </c:pt>
                <c:pt idx="4248">
                  <c:v>45394</c:v>
                </c:pt>
                <c:pt idx="4249">
                  <c:v>45397</c:v>
                </c:pt>
                <c:pt idx="4250">
                  <c:v>45398</c:v>
                </c:pt>
                <c:pt idx="4251">
                  <c:v>45399</c:v>
                </c:pt>
                <c:pt idx="4252">
                  <c:v>45400</c:v>
                </c:pt>
                <c:pt idx="4253">
                  <c:v>45401</c:v>
                </c:pt>
                <c:pt idx="4254">
                  <c:v>45404</c:v>
                </c:pt>
                <c:pt idx="4255">
                  <c:v>45405</c:v>
                </c:pt>
                <c:pt idx="4256">
                  <c:v>45406</c:v>
                </c:pt>
                <c:pt idx="4257">
                  <c:v>45407</c:v>
                </c:pt>
                <c:pt idx="4258">
                  <c:v>45408</c:v>
                </c:pt>
                <c:pt idx="4259">
                  <c:v>45411</c:v>
                </c:pt>
                <c:pt idx="4260">
                  <c:v>45412</c:v>
                </c:pt>
                <c:pt idx="4261">
                  <c:v>45413</c:v>
                </c:pt>
                <c:pt idx="4262">
                  <c:v>45414</c:v>
                </c:pt>
                <c:pt idx="4263">
                  <c:v>45415</c:v>
                </c:pt>
                <c:pt idx="4264">
                  <c:v>45418</c:v>
                </c:pt>
                <c:pt idx="4265">
                  <c:v>45419</c:v>
                </c:pt>
                <c:pt idx="4266">
                  <c:v>45420</c:v>
                </c:pt>
                <c:pt idx="4267">
                  <c:v>45421</c:v>
                </c:pt>
                <c:pt idx="4268">
                  <c:v>45422</c:v>
                </c:pt>
                <c:pt idx="4269">
                  <c:v>45425</c:v>
                </c:pt>
                <c:pt idx="4270">
                  <c:v>45426</c:v>
                </c:pt>
                <c:pt idx="4271">
                  <c:v>45427</c:v>
                </c:pt>
                <c:pt idx="4272">
                  <c:v>45428</c:v>
                </c:pt>
                <c:pt idx="4273">
                  <c:v>45429</c:v>
                </c:pt>
                <c:pt idx="4274">
                  <c:v>45432</c:v>
                </c:pt>
                <c:pt idx="4275">
                  <c:v>45433</c:v>
                </c:pt>
                <c:pt idx="4276">
                  <c:v>45434</c:v>
                </c:pt>
                <c:pt idx="4277">
                  <c:v>45435</c:v>
                </c:pt>
                <c:pt idx="4278">
                  <c:v>45436</c:v>
                </c:pt>
                <c:pt idx="4279">
                  <c:v>45439</c:v>
                </c:pt>
                <c:pt idx="4280">
                  <c:v>45440</c:v>
                </c:pt>
                <c:pt idx="4281">
                  <c:v>45441</c:v>
                </c:pt>
                <c:pt idx="4282">
                  <c:v>45442</c:v>
                </c:pt>
                <c:pt idx="4283">
                  <c:v>45443</c:v>
                </c:pt>
                <c:pt idx="4284">
                  <c:v>45446</c:v>
                </c:pt>
                <c:pt idx="4285">
                  <c:v>45447</c:v>
                </c:pt>
                <c:pt idx="4286">
                  <c:v>45448</c:v>
                </c:pt>
                <c:pt idx="4287">
                  <c:v>45449</c:v>
                </c:pt>
                <c:pt idx="4288">
                  <c:v>45450</c:v>
                </c:pt>
                <c:pt idx="4289">
                  <c:v>45453</c:v>
                </c:pt>
                <c:pt idx="4290">
                  <c:v>45454</c:v>
                </c:pt>
                <c:pt idx="4291">
                  <c:v>45455</c:v>
                </c:pt>
                <c:pt idx="4292">
                  <c:v>45456</c:v>
                </c:pt>
                <c:pt idx="4293">
                  <c:v>45457</c:v>
                </c:pt>
                <c:pt idx="4294">
                  <c:v>45460</c:v>
                </c:pt>
                <c:pt idx="4295">
                  <c:v>45461</c:v>
                </c:pt>
                <c:pt idx="4296">
                  <c:v>45462</c:v>
                </c:pt>
                <c:pt idx="4297">
                  <c:v>45463</c:v>
                </c:pt>
                <c:pt idx="4298">
                  <c:v>45464</c:v>
                </c:pt>
                <c:pt idx="4299">
                  <c:v>45467</c:v>
                </c:pt>
                <c:pt idx="4300">
                  <c:v>45468</c:v>
                </c:pt>
                <c:pt idx="4301">
                  <c:v>45469</c:v>
                </c:pt>
                <c:pt idx="4302">
                  <c:v>45470</c:v>
                </c:pt>
                <c:pt idx="4303">
                  <c:v>45471</c:v>
                </c:pt>
                <c:pt idx="4304">
                  <c:v>45474</c:v>
                </c:pt>
                <c:pt idx="4305">
                  <c:v>45475</c:v>
                </c:pt>
                <c:pt idx="4306">
                  <c:v>45476</c:v>
                </c:pt>
                <c:pt idx="4307">
                  <c:v>45477</c:v>
                </c:pt>
                <c:pt idx="4308">
                  <c:v>45478</c:v>
                </c:pt>
                <c:pt idx="4309">
                  <c:v>45481</c:v>
                </c:pt>
                <c:pt idx="4310">
                  <c:v>45482</c:v>
                </c:pt>
                <c:pt idx="4311">
                  <c:v>45483</c:v>
                </c:pt>
                <c:pt idx="4312">
                  <c:v>45484</c:v>
                </c:pt>
                <c:pt idx="4313">
                  <c:v>45485</c:v>
                </c:pt>
                <c:pt idx="4314">
                  <c:v>45488</c:v>
                </c:pt>
                <c:pt idx="4315">
                  <c:v>45489</c:v>
                </c:pt>
                <c:pt idx="4316">
                  <c:v>45490</c:v>
                </c:pt>
                <c:pt idx="4317">
                  <c:v>45491</c:v>
                </c:pt>
                <c:pt idx="4318">
                  <c:v>45492</c:v>
                </c:pt>
                <c:pt idx="4319">
                  <c:v>45495</c:v>
                </c:pt>
                <c:pt idx="4320">
                  <c:v>45496</c:v>
                </c:pt>
                <c:pt idx="4321">
                  <c:v>45497</c:v>
                </c:pt>
                <c:pt idx="4322">
                  <c:v>45498</c:v>
                </c:pt>
                <c:pt idx="4323">
                  <c:v>45499</c:v>
                </c:pt>
                <c:pt idx="4324">
                  <c:v>45502</c:v>
                </c:pt>
                <c:pt idx="4325">
                  <c:v>45503</c:v>
                </c:pt>
                <c:pt idx="4326">
                  <c:v>45504</c:v>
                </c:pt>
                <c:pt idx="4327">
                  <c:v>45505</c:v>
                </c:pt>
                <c:pt idx="4328">
                  <c:v>45506</c:v>
                </c:pt>
                <c:pt idx="4329">
                  <c:v>45509</c:v>
                </c:pt>
                <c:pt idx="4330">
                  <c:v>45510</c:v>
                </c:pt>
                <c:pt idx="4331">
                  <c:v>45511</c:v>
                </c:pt>
                <c:pt idx="4332">
                  <c:v>45512</c:v>
                </c:pt>
                <c:pt idx="4333">
                  <c:v>45513</c:v>
                </c:pt>
                <c:pt idx="4334">
                  <c:v>45516</c:v>
                </c:pt>
                <c:pt idx="4335">
                  <c:v>45517</c:v>
                </c:pt>
                <c:pt idx="4336">
                  <c:v>45518</c:v>
                </c:pt>
                <c:pt idx="4337">
                  <c:v>45519</c:v>
                </c:pt>
                <c:pt idx="4338">
                  <c:v>45520</c:v>
                </c:pt>
                <c:pt idx="4339">
                  <c:v>45523</c:v>
                </c:pt>
                <c:pt idx="4340">
                  <c:v>45524</c:v>
                </c:pt>
                <c:pt idx="4341">
                  <c:v>45525</c:v>
                </c:pt>
                <c:pt idx="4342">
                  <c:v>45526</c:v>
                </c:pt>
                <c:pt idx="4343">
                  <c:v>45527</c:v>
                </c:pt>
                <c:pt idx="4344">
                  <c:v>45530</c:v>
                </c:pt>
                <c:pt idx="4345">
                  <c:v>45531</c:v>
                </c:pt>
                <c:pt idx="4346">
                  <c:v>45532</c:v>
                </c:pt>
                <c:pt idx="4347">
                  <c:v>45533</c:v>
                </c:pt>
                <c:pt idx="4348">
                  <c:v>45534</c:v>
                </c:pt>
                <c:pt idx="4349">
                  <c:v>45537</c:v>
                </c:pt>
                <c:pt idx="4350">
                  <c:v>45538</c:v>
                </c:pt>
                <c:pt idx="4351">
                  <c:v>45539</c:v>
                </c:pt>
                <c:pt idx="4352">
                  <c:v>45540</c:v>
                </c:pt>
                <c:pt idx="4353">
                  <c:v>45541</c:v>
                </c:pt>
                <c:pt idx="4354">
                  <c:v>45544</c:v>
                </c:pt>
                <c:pt idx="4355">
                  <c:v>45545</c:v>
                </c:pt>
                <c:pt idx="4356">
                  <c:v>45546</c:v>
                </c:pt>
                <c:pt idx="4357">
                  <c:v>45547</c:v>
                </c:pt>
                <c:pt idx="4358">
                  <c:v>45548</c:v>
                </c:pt>
                <c:pt idx="4359">
                  <c:v>45551</c:v>
                </c:pt>
                <c:pt idx="4360">
                  <c:v>45552</c:v>
                </c:pt>
                <c:pt idx="4361">
                  <c:v>45553</c:v>
                </c:pt>
                <c:pt idx="4362">
                  <c:v>45554</c:v>
                </c:pt>
                <c:pt idx="4363">
                  <c:v>45555</c:v>
                </c:pt>
                <c:pt idx="4364">
                  <c:v>45558</c:v>
                </c:pt>
                <c:pt idx="4365">
                  <c:v>45559</c:v>
                </c:pt>
                <c:pt idx="4366">
                  <c:v>45560</c:v>
                </c:pt>
                <c:pt idx="4367">
                  <c:v>45561</c:v>
                </c:pt>
                <c:pt idx="4368">
                  <c:v>45562</c:v>
                </c:pt>
                <c:pt idx="4369">
                  <c:v>45565</c:v>
                </c:pt>
                <c:pt idx="4370">
                  <c:v>45566</c:v>
                </c:pt>
                <c:pt idx="4371">
                  <c:v>45567</c:v>
                </c:pt>
                <c:pt idx="4372">
                  <c:v>45568</c:v>
                </c:pt>
                <c:pt idx="4373">
                  <c:v>45569</c:v>
                </c:pt>
                <c:pt idx="4374">
                  <c:v>45572</c:v>
                </c:pt>
                <c:pt idx="4375">
                  <c:v>45573</c:v>
                </c:pt>
                <c:pt idx="4376">
                  <c:v>45574</c:v>
                </c:pt>
                <c:pt idx="4377">
                  <c:v>45575</c:v>
                </c:pt>
                <c:pt idx="4378">
                  <c:v>45576</c:v>
                </c:pt>
                <c:pt idx="4379">
                  <c:v>45579</c:v>
                </c:pt>
                <c:pt idx="4380">
                  <c:v>45580</c:v>
                </c:pt>
                <c:pt idx="4381">
                  <c:v>45581</c:v>
                </c:pt>
                <c:pt idx="4382">
                  <c:v>45582</c:v>
                </c:pt>
                <c:pt idx="4383">
                  <c:v>45583</c:v>
                </c:pt>
                <c:pt idx="4384">
                  <c:v>45586</c:v>
                </c:pt>
                <c:pt idx="4385">
                  <c:v>45587</c:v>
                </c:pt>
                <c:pt idx="4386">
                  <c:v>45588</c:v>
                </c:pt>
                <c:pt idx="4387">
                  <c:v>45589</c:v>
                </c:pt>
                <c:pt idx="4388">
                  <c:v>45590</c:v>
                </c:pt>
                <c:pt idx="4389">
                  <c:v>45593</c:v>
                </c:pt>
                <c:pt idx="4390">
                  <c:v>45594</c:v>
                </c:pt>
                <c:pt idx="4391">
                  <c:v>45595</c:v>
                </c:pt>
                <c:pt idx="4392">
                  <c:v>45596</c:v>
                </c:pt>
                <c:pt idx="4393">
                  <c:v>45597</c:v>
                </c:pt>
                <c:pt idx="4394">
                  <c:v>45600</c:v>
                </c:pt>
                <c:pt idx="4395">
                  <c:v>45601</c:v>
                </c:pt>
                <c:pt idx="4396">
                  <c:v>45602</c:v>
                </c:pt>
                <c:pt idx="4397">
                  <c:v>45603</c:v>
                </c:pt>
                <c:pt idx="4398">
                  <c:v>45604</c:v>
                </c:pt>
                <c:pt idx="4399">
                  <c:v>45607</c:v>
                </c:pt>
                <c:pt idx="4400">
                  <c:v>45608</c:v>
                </c:pt>
                <c:pt idx="4401">
                  <c:v>45609</c:v>
                </c:pt>
                <c:pt idx="4402">
                  <c:v>45610</c:v>
                </c:pt>
                <c:pt idx="4403">
                  <c:v>45611</c:v>
                </c:pt>
                <c:pt idx="4404">
                  <c:v>45614</c:v>
                </c:pt>
                <c:pt idx="4405">
                  <c:v>45615</c:v>
                </c:pt>
                <c:pt idx="4406">
                  <c:v>45616</c:v>
                </c:pt>
                <c:pt idx="4407">
                  <c:v>45617</c:v>
                </c:pt>
                <c:pt idx="4408">
                  <c:v>45618</c:v>
                </c:pt>
                <c:pt idx="4409">
                  <c:v>45621</c:v>
                </c:pt>
                <c:pt idx="4410">
                  <c:v>45622</c:v>
                </c:pt>
                <c:pt idx="4411">
                  <c:v>45623</c:v>
                </c:pt>
                <c:pt idx="4412">
                  <c:v>45624</c:v>
                </c:pt>
                <c:pt idx="4413">
                  <c:v>45625</c:v>
                </c:pt>
                <c:pt idx="4414">
                  <c:v>45628</c:v>
                </c:pt>
                <c:pt idx="4415">
                  <c:v>45629</c:v>
                </c:pt>
                <c:pt idx="4416">
                  <c:v>45630</c:v>
                </c:pt>
                <c:pt idx="4417">
                  <c:v>45631</c:v>
                </c:pt>
                <c:pt idx="4418">
                  <c:v>45632</c:v>
                </c:pt>
                <c:pt idx="4419">
                  <c:v>45635</c:v>
                </c:pt>
                <c:pt idx="4420">
                  <c:v>45636</c:v>
                </c:pt>
                <c:pt idx="4421">
                  <c:v>45637</c:v>
                </c:pt>
                <c:pt idx="4422">
                  <c:v>45638</c:v>
                </c:pt>
                <c:pt idx="4423">
                  <c:v>45639</c:v>
                </c:pt>
                <c:pt idx="4424">
                  <c:v>45642</c:v>
                </c:pt>
                <c:pt idx="4425">
                  <c:v>45643</c:v>
                </c:pt>
                <c:pt idx="4426">
                  <c:v>45644</c:v>
                </c:pt>
                <c:pt idx="4427">
                  <c:v>45645</c:v>
                </c:pt>
                <c:pt idx="4428">
                  <c:v>45646</c:v>
                </c:pt>
                <c:pt idx="4429">
                  <c:v>45649</c:v>
                </c:pt>
                <c:pt idx="4430">
                  <c:v>45650</c:v>
                </c:pt>
                <c:pt idx="4431">
                  <c:v>45651</c:v>
                </c:pt>
                <c:pt idx="4432">
                  <c:v>45652</c:v>
                </c:pt>
                <c:pt idx="4433">
                  <c:v>45653</c:v>
                </c:pt>
                <c:pt idx="4434">
                  <c:v>45656</c:v>
                </c:pt>
                <c:pt idx="4435">
                  <c:v>45657</c:v>
                </c:pt>
                <c:pt idx="4436">
                  <c:v>45658</c:v>
                </c:pt>
                <c:pt idx="4437">
                  <c:v>45659</c:v>
                </c:pt>
                <c:pt idx="4438">
                  <c:v>45660</c:v>
                </c:pt>
                <c:pt idx="4439">
                  <c:v>45663</c:v>
                </c:pt>
                <c:pt idx="4440">
                  <c:v>45664</c:v>
                </c:pt>
                <c:pt idx="4441">
                  <c:v>45665</c:v>
                </c:pt>
                <c:pt idx="4442">
                  <c:v>45666</c:v>
                </c:pt>
                <c:pt idx="4443">
                  <c:v>45667</c:v>
                </c:pt>
                <c:pt idx="4444">
                  <c:v>45670</c:v>
                </c:pt>
                <c:pt idx="4445">
                  <c:v>45671</c:v>
                </c:pt>
                <c:pt idx="4446">
                  <c:v>45672</c:v>
                </c:pt>
                <c:pt idx="4447">
                  <c:v>45673</c:v>
                </c:pt>
                <c:pt idx="4448">
                  <c:v>45674</c:v>
                </c:pt>
                <c:pt idx="4449">
                  <c:v>45677</c:v>
                </c:pt>
                <c:pt idx="4450">
                  <c:v>45678</c:v>
                </c:pt>
                <c:pt idx="4451">
                  <c:v>45679</c:v>
                </c:pt>
                <c:pt idx="4452">
                  <c:v>45680</c:v>
                </c:pt>
                <c:pt idx="4453">
                  <c:v>45681</c:v>
                </c:pt>
                <c:pt idx="4454">
                  <c:v>45684</c:v>
                </c:pt>
                <c:pt idx="4455">
                  <c:v>45685</c:v>
                </c:pt>
                <c:pt idx="4456">
                  <c:v>45686</c:v>
                </c:pt>
                <c:pt idx="4457">
                  <c:v>45687</c:v>
                </c:pt>
                <c:pt idx="4458">
                  <c:v>45688</c:v>
                </c:pt>
                <c:pt idx="4459">
                  <c:v>45691</c:v>
                </c:pt>
                <c:pt idx="4460">
                  <c:v>45692</c:v>
                </c:pt>
                <c:pt idx="4461">
                  <c:v>45693</c:v>
                </c:pt>
                <c:pt idx="4462">
                  <c:v>45694</c:v>
                </c:pt>
                <c:pt idx="4463">
                  <c:v>45695</c:v>
                </c:pt>
                <c:pt idx="4464">
                  <c:v>45698</c:v>
                </c:pt>
                <c:pt idx="4465">
                  <c:v>45699</c:v>
                </c:pt>
                <c:pt idx="4466">
                  <c:v>45700</c:v>
                </c:pt>
                <c:pt idx="4467">
                  <c:v>45701</c:v>
                </c:pt>
                <c:pt idx="4468">
                  <c:v>45702</c:v>
                </c:pt>
                <c:pt idx="4469">
                  <c:v>45705</c:v>
                </c:pt>
                <c:pt idx="4470">
                  <c:v>45706</c:v>
                </c:pt>
                <c:pt idx="4471">
                  <c:v>45707</c:v>
                </c:pt>
                <c:pt idx="4472">
                  <c:v>45708</c:v>
                </c:pt>
                <c:pt idx="4473">
                  <c:v>45709</c:v>
                </c:pt>
                <c:pt idx="4474">
                  <c:v>45712</c:v>
                </c:pt>
                <c:pt idx="4475">
                  <c:v>45713</c:v>
                </c:pt>
                <c:pt idx="4476">
                  <c:v>45714</c:v>
                </c:pt>
                <c:pt idx="4477">
                  <c:v>45715</c:v>
                </c:pt>
                <c:pt idx="4478">
                  <c:v>45716</c:v>
                </c:pt>
                <c:pt idx="4479">
                  <c:v>45719</c:v>
                </c:pt>
                <c:pt idx="4480">
                  <c:v>45720</c:v>
                </c:pt>
                <c:pt idx="4481">
                  <c:v>45721</c:v>
                </c:pt>
                <c:pt idx="4482">
                  <c:v>45722</c:v>
                </c:pt>
                <c:pt idx="4483">
                  <c:v>45723</c:v>
                </c:pt>
                <c:pt idx="4484">
                  <c:v>45726</c:v>
                </c:pt>
                <c:pt idx="4485">
                  <c:v>45727</c:v>
                </c:pt>
                <c:pt idx="4486">
                  <c:v>45728</c:v>
                </c:pt>
                <c:pt idx="4487">
                  <c:v>45729</c:v>
                </c:pt>
                <c:pt idx="4488">
                  <c:v>45730</c:v>
                </c:pt>
                <c:pt idx="4489">
                  <c:v>45733</c:v>
                </c:pt>
                <c:pt idx="4490">
                  <c:v>45734</c:v>
                </c:pt>
                <c:pt idx="4491">
                  <c:v>45735</c:v>
                </c:pt>
                <c:pt idx="4492">
                  <c:v>45736</c:v>
                </c:pt>
                <c:pt idx="4493">
                  <c:v>45737</c:v>
                </c:pt>
                <c:pt idx="4494">
                  <c:v>45740</c:v>
                </c:pt>
                <c:pt idx="4495">
                  <c:v>45741</c:v>
                </c:pt>
                <c:pt idx="4496">
                  <c:v>45742</c:v>
                </c:pt>
                <c:pt idx="4497">
                  <c:v>45743</c:v>
                </c:pt>
                <c:pt idx="4498">
                  <c:v>45744</c:v>
                </c:pt>
                <c:pt idx="4499">
                  <c:v>45747</c:v>
                </c:pt>
                <c:pt idx="4500">
                  <c:v>45748</c:v>
                </c:pt>
                <c:pt idx="4501">
                  <c:v>45749</c:v>
                </c:pt>
                <c:pt idx="4502">
                  <c:v>45750</c:v>
                </c:pt>
                <c:pt idx="4503">
                  <c:v>45751</c:v>
                </c:pt>
                <c:pt idx="4504">
                  <c:v>45754</c:v>
                </c:pt>
                <c:pt idx="4505">
                  <c:v>45755</c:v>
                </c:pt>
                <c:pt idx="4506">
                  <c:v>45756</c:v>
                </c:pt>
                <c:pt idx="4507">
                  <c:v>45757</c:v>
                </c:pt>
                <c:pt idx="4508">
                  <c:v>45758</c:v>
                </c:pt>
                <c:pt idx="4509">
                  <c:v>45761</c:v>
                </c:pt>
                <c:pt idx="4510">
                  <c:v>45762</c:v>
                </c:pt>
                <c:pt idx="4511">
                  <c:v>45763</c:v>
                </c:pt>
                <c:pt idx="4512">
                  <c:v>45764</c:v>
                </c:pt>
                <c:pt idx="4513">
                  <c:v>45765</c:v>
                </c:pt>
                <c:pt idx="4514">
                  <c:v>45768</c:v>
                </c:pt>
                <c:pt idx="4515">
                  <c:v>45769</c:v>
                </c:pt>
                <c:pt idx="4516">
                  <c:v>45770</c:v>
                </c:pt>
                <c:pt idx="4517">
                  <c:v>45771</c:v>
                </c:pt>
                <c:pt idx="4518">
                  <c:v>45772</c:v>
                </c:pt>
                <c:pt idx="4519">
                  <c:v>45775</c:v>
                </c:pt>
                <c:pt idx="4520">
                  <c:v>45776</c:v>
                </c:pt>
                <c:pt idx="4521">
                  <c:v>45777</c:v>
                </c:pt>
                <c:pt idx="4522">
                  <c:v>45778</c:v>
                </c:pt>
                <c:pt idx="4523">
                  <c:v>45779</c:v>
                </c:pt>
                <c:pt idx="4524">
                  <c:v>45782</c:v>
                </c:pt>
                <c:pt idx="4525">
                  <c:v>45783</c:v>
                </c:pt>
                <c:pt idx="4526">
                  <c:v>45784</c:v>
                </c:pt>
                <c:pt idx="4527">
                  <c:v>45785</c:v>
                </c:pt>
              </c:numCache>
            </c:numRef>
          </c:cat>
          <c:val>
            <c:numRef>
              <c:f>dVola!$C$3:$C$10000</c:f>
              <c:numCache>
                <c:formatCode>General</c:formatCode>
                <c:ptCount val="9998"/>
                <c:pt idx="0">
                  <c:v>0</c:v>
                </c:pt>
                <c:pt idx="1">
                  <c:v>0.34899999999999998</c:v>
                </c:pt>
                <c:pt idx="2">
                  <c:v>0.34799999999999998</c:v>
                </c:pt>
                <c:pt idx="3">
                  <c:v>0.34899999999999998</c:v>
                </c:pt>
                <c:pt idx="4">
                  <c:v>0.34799999999999998</c:v>
                </c:pt>
                <c:pt idx="5">
                  <c:v>0.34799999999999998</c:v>
                </c:pt>
                <c:pt idx="6">
                  <c:v>0.34899999999999998</c:v>
                </c:pt>
                <c:pt idx="7">
                  <c:v>0.34899999999999998</c:v>
                </c:pt>
                <c:pt idx="8">
                  <c:v>0.34899999999999998</c:v>
                </c:pt>
                <c:pt idx="9">
                  <c:v>0.33500000000000002</c:v>
                </c:pt>
                <c:pt idx="10">
                  <c:v>0.30299999999999999</c:v>
                </c:pt>
                <c:pt idx="11">
                  <c:v>0.754</c:v>
                </c:pt>
                <c:pt idx="12">
                  <c:v>0.752</c:v>
                </c:pt>
                <c:pt idx="13">
                  <c:v>0.754</c:v>
                </c:pt>
                <c:pt idx="14">
                  <c:v>0.754</c:v>
                </c:pt>
                <c:pt idx="15">
                  <c:v>0.752</c:v>
                </c:pt>
                <c:pt idx="16">
                  <c:v>0.754</c:v>
                </c:pt>
                <c:pt idx="17">
                  <c:v>0.752</c:v>
                </c:pt>
                <c:pt idx="18">
                  <c:v>0.754</c:v>
                </c:pt>
                <c:pt idx="19">
                  <c:v>0.754</c:v>
                </c:pt>
                <c:pt idx="20">
                  <c:v>0.752</c:v>
                </c:pt>
                <c:pt idx="21">
                  <c:v>0.754</c:v>
                </c:pt>
                <c:pt idx="22">
                  <c:v>0.75600000000000001</c:v>
                </c:pt>
                <c:pt idx="23">
                  <c:v>0.76400000000000001</c:v>
                </c:pt>
                <c:pt idx="24">
                  <c:v>0.76500000000000001</c:v>
                </c:pt>
                <c:pt idx="25">
                  <c:v>0.76500000000000001</c:v>
                </c:pt>
                <c:pt idx="26">
                  <c:v>0.76600000000000001</c:v>
                </c:pt>
                <c:pt idx="27">
                  <c:v>0.747</c:v>
                </c:pt>
                <c:pt idx="28">
                  <c:v>0.73699999999999999</c:v>
                </c:pt>
                <c:pt idx="29">
                  <c:v>0.73799999999999999</c:v>
                </c:pt>
                <c:pt idx="30">
                  <c:v>0.71899999999999997</c:v>
                </c:pt>
                <c:pt idx="31">
                  <c:v>0.71899999999999997</c:v>
                </c:pt>
                <c:pt idx="32">
                  <c:v>0.71899999999999997</c:v>
                </c:pt>
                <c:pt idx="33">
                  <c:v>0.72899999999999998</c:v>
                </c:pt>
                <c:pt idx="34">
                  <c:v>0.73599999999999999</c:v>
                </c:pt>
                <c:pt idx="35">
                  <c:v>0.75900000000000001</c:v>
                </c:pt>
                <c:pt idx="36">
                  <c:v>0.76100000000000001</c:v>
                </c:pt>
                <c:pt idx="37">
                  <c:v>0.75900000000000001</c:v>
                </c:pt>
                <c:pt idx="38">
                  <c:v>0.75900000000000001</c:v>
                </c:pt>
                <c:pt idx="39">
                  <c:v>0.75900000000000001</c:v>
                </c:pt>
                <c:pt idx="40">
                  <c:v>0.33700000000000002</c:v>
                </c:pt>
                <c:pt idx="41">
                  <c:v>0.33800000000000002</c:v>
                </c:pt>
                <c:pt idx="42">
                  <c:v>0.33700000000000002</c:v>
                </c:pt>
                <c:pt idx="43">
                  <c:v>0.34499999999999997</c:v>
                </c:pt>
                <c:pt idx="44">
                  <c:v>0.442</c:v>
                </c:pt>
                <c:pt idx="45">
                  <c:v>0.442</c:v>
                </c:pt>
                <c:pt idx="46">
                  <c:v>0.442</c:v>
                </c:pt>
                <c:pt idx="47">
                  <c:v>0.442</c:v>
                </c:pt>
                <c:pt idx="48">
                  <c:v>0.441</c:v>
                </c:pt>
                <c:pt idx="49">
                  <c:v>0.45</c:v>
                </c:pt>
                <c:pt idx="50">
                  <c:v>0.45</c:v>
                </c:pt>
                <c:pt idx="51">
                  <c:v>0.442</c:v>
                </c:pt>
                <c:pt idx="52">
                  <c:v>0.50700000000000001</c:v>
                </c:pt>
                <c:pt idx="53">
                  <c:v>0.505</c:v>
                </c:pt>
                <c:pt idx="54">
                  <c:v>0.51500000000000001</c:v>
                </c:pt>
                <c:pt idx="55">
                  <c:v>0.51400000000000001</c:v>
                </c:pt>
                <c:pt idx="56">
                  <c:v>0.51500000000000001</c:v>
                </c:pt>
                <c:pt idx="57">
                  <c:v>0.51400000000000001</c:v>
                </c:pt>
                <c:pt idx="58">
                  <c:v>0.51400000000000001</c:v>
                </c:pt>
                <c:pt idx="59">
                  <c:v>0.51400000000000001</c:v>
                </c:pt>
                <c:pt idx="60">
                  <c:v>0.52200000000000002</c:v>
                </c:pt>
                <c:pt idx="61">
                  <c:v>0.52300000000000002</c:v>
                </c:pt>
                <c:pt idx="62">
                  <c:v>0.52200000000000002</c:v>
                </c:pt>
                <c:pt idx="63">
                  <c:v>0.52200000000000002</c:v>
                </c:pt>
                <c:pt idx="64">
                  <c:v>0.50900000000000001</c:v>
                </c:pt>
                <c:pt idx="65">
                  <c:v>0.50900000000000001</c:v>
                </c:pt>
                <c:pt idx="66">
                  <c:v>0.46500000000000002</c:v>
                </c:pt>
                <c:pt idx="67">
                  <c:v>0.46500000000000002</c:v>
                </c:pt>
                <c:pt idx="68">
                  <c:v>0.46500000000000002</c:v>
                </c:pt>
                <c:pt idx="69">
                  <c:v>0.46500000000000002</c:v>
                </c:pt>
                <c:pt idx="70">
                  <c:v>0.46500000000000002</c:v>
                </c:pt>
                <c:pt idx="71">
                  <c:v>0.46500000000000002</c:v>
                </c:pt>
                <c:pt idx="72">
                  <c:v>0.46500000000000002</c:v>
                </c:pt>
                <c:pt idx="73">
                  <c:v>0.46500000000000002</c:v>
                </c:pt>
                <c:pt idx="74">
                  <c:v>0.45700000000000002</c:v>
                </c:pt>
                <c:pt idx="75">
                  <c:v>0.36499999999999999</c:v>
                </c:pt>
                <c:pt idx="76">
                  <c:v>0.378</c:v>
                </c:pt>
                <c:pt idx="77">
                  <c:v>0.40300000000000002</c:v>
                </c:pt>
                <c:pt idx="78">
                  <c:v>0.42399999999999999</c:v>
                </c:pt>
                <c:pt idx="79">
                  <c:v>0.42399999999999999</c:v>
                </c:pt>
                <c:pt idx="80">
                  <c:v>0.41</c:v>
                </c:pt>
                <c:pt idx="81">
                  <c:v>0.41299999999999998</c:v>
                </c:pt>
                <c:pt idx="82">
                  <c:v>0.41899999999999998</c:v>
                </c:pt>
                <c:pt idx="83">
                  <c:v>0.38500000000000001</c:v>
                </c:pt>
                <c:pt idx="84">
                  <c:v>0.40699999999999997</c:v>
                </c:pt>
                <c:pt idx="85">
                  <c:v>0.40699999999999997</c:v>
                </c:pt>
                <c:pt idx="86">
                  <c:v>0.41299999999999998</c:v>
                </c:pt>
                <c:pt idx="87">
                  <c:v>0.41299999999999998</c:v>
                </c:pt>
                <c:pt idx="88">
                  <c:v>0.503</c:v>
                </c:pt>
                <c:pt idx="89">
                  <c:v>0.504</c:v>
                </c:pt>
                <c:pt idx="90">
                  <c:v>0.498</c:v>
                </c:pt>
                <c:pt idx="91">
                  <c:v>0.498</c:v>
                </c:pt>
                <c:pt idx="92">
                  <c:v>0.498</c:v>
                </c:pt>
                <c:pt idx="93">
                  <c:v>0.51</c:v>
                </c:pt>
                <c:pt idx="94">
                  <c:v>0.504</c:v>
                </c:pt>
                <c:pt idx="95">
                  <c:v>0.56899999999999995</c:v>
                </c:pt>
                <c:pt idx="96">
                  <c:v>0.56899999999999995</c:v>
                </c:pt>
                <c:pt idx="97">
                  <c:v>0.755</c:v>
                </c:pt>
                <c:pt idx="98">
                  <c:v>0.77500000000000002</c:v>
                </c:pt>
                <c:pt idx="99">
                  <c:v>0.78400000000000003</c:v>
                </c:pt>
                <c:pt idx="100">
                  <c:v>0.79300000000000004</c:v>
                </c:pt>
                <c:pt idx="101">
                  <c:v>0.79300000000000004</c:v>
                </c:pt>
                <c:pt idx="102">
                  <c:v>0.79300000000000004</c:v>
                </c:pt>
                <c:pt idx="103">
                  <c:v>0.8</c:v>
                </c:pt>
                <c:pt idx="104">
                  <c:v>0.8</c:v>
                </c:pt>
                <c:pt idx="105">
                  <c:v>0.8</c:v>
                </c:pt>
                <c:pt idx="106">
                  <c:v>0.79100000000000004</c:v>
                </c:pt>
                <c:pt idx="107">
                  <c:v>0.78200000000000003</c:v>
                </c:pt>
                <c:pt idx="108">
                  <c:v>0.79400000000000004</c:v>
                </c:pt>
                <c:pt idx="109">
                  <c:v>0.79600000000000004</c:v>
                </c:pt>
                <c:pt idx="110">
                  <c:v>0.80500000000000005</c:v>
                </c:pt>
                <c:pt idx="111">
                  <c:v>0.80500000000000005</c:v>
                </c:pt>
                <c:pt idx="112">
                  <c:v>0.82</c:v>
                </c:pt>
                <c:pt idx="113">
                  <c:v>0.80800000000000005</c:v>
                </c:pt>
                <c:pt idx="114">
                  <c:v>0.8</c:v>
                </c:pt>
                <c:pt idx="115">
                  <c:v>0.79400000000000004</c:v>
                </c:pt>
                <c:pt idx="116">
                  <c:v>0.80200000000000005</c:v>
                </c:pt>
                <c:pt idx="117">
                  <c:v>0.746</c:v>
                </c:pt>
                <c:pt idx="118">
                  <c:v>0.746</c:v>
                </c:pt>
                <c:pt idx="119">
                  <c:v>0.82399999999999995</c:v>
                </c:pt>
                <c:pt idx="120">
                  <c:v>0.82399999999999995</c:v>
                </c:pt>
                <c:pt idx="121">
                  <c:v>0.83499999999999996</c:v>
                </c:pt>
                <c:pt idx="122">
                  <c:v>0.82499999999999996</c:v>
                </c:pt>
                <c:pt idx="123">
                  <c:v>0.82499999999999996</c:v>
                </c:pt>
                <c:pt idx="124">
                  <c:v>0.76500000000000001</c:v>
                </c:pt>
                <c:pt idx="125">
                  <c:v>0.98</c:v>
                </c:pt>
                <c:pt idx="126">
                  <c:v>0.98</c:v>
                </c:pt>
                <c:pt idx="127">
                  <c:v>0.96399999999999997</c:v>
                </c:pt>
                <c:pt idx="128">
                  <c:v>0.95899999999999996</c:v>
                </c:pt>
                <c:pt idx="129">
                  <c:v>0.95899999999999996</c:v>
                </c:pt>
                <c:pt idx="130">
                  <c:v>0.96499999999999997</c:v>
                </c:pt>
                <c:pt idx="131">
                  <c:v>0.96699999999999997</c:v>
                </c:pt>
                <c:pt idx="132">
                  <c:v>0.96699999999999997</c:v>
                </c:pt>
                <c:pt idx="133">
                  <c:v>0.98099999999999998</c:v>
                </c:pt>
                <c:pt idx="134">
                  <c:v>1.069</c:v>
                </c:pt>
                <c:pt idx="135">
                  <c:v>1.075</c:v>
                </c:pt>
                <c:pt idx="136">
                  <c:v>1.0880000000000001</c:v>
                </c:pt>
                <c:pt idx="137">
                  <c:v>1.07</c:v>
                </c:pt>
                <c:pt idx="138">
                  <c:v>1.069</c:v>
                </c:pt>
                <c:pt idx="139">
                  <c:v>1.0649999999999999</c:v>
                </c:pt>
                <c:pt idx="140">
                  <c:v>1.0660000000000001</c:v>
                </c:pt>
                <c:pt idx="141">
                  <c:v>1.091</c:v>
                </c:pt>
                <c:pt idx="142">
                  <c:v>1.1279999999999999</c:v>
                </c:pt>
                <c:pt idx="143">
                  <c:v>1.141</c:v>
                </c:pt>
                <c:pt idx="144">
                  <c:v>1.141</c:v>
                </c:pt>
                <c:pt idx="145">
                  <c:v>1.1739999999999999</c:v>
                </c:pt>
                <c:pt idx="146">
                  <c:v>1.18</c:v>
                </c:pt>
                <c:pt idx="147">
                  <c:v>1.1850000000000001</c:v>
                </c:pt>
                <c:pt idx="148">
                  <c:v>1.1479999999999999</c:v>
                </c:pt>
                <c:pt idx="149">
                  <c:v>1.159</c:v>
                </c:pt>
                <c:pt idx="150">
                  <c:v>1.157</c:v>
                </c:pt>
                <c:pt idx="151">
                  <c:v>1.1679999999999999</c:v>
                </c:pt>
                <c:pt idx="152">
                  <c:v>1.1679999999999999</c:v>
                </c:pt>
                <c:pt idx="153">
                  <c:v>1.1679999999999999</c:v>
                </c:pt>
                <c:pt idx="154">
                  <c:v>1.0249999999999999</c:v>
                </c:pt>
                <c:pt idx="155">
                  <c:v>0.89300000000000002</c:v>
                </c:pt>
                <c:pt idx="156">
                  <c:v>0.89300000000000002</c:v>
                </c:pt>
                <c:pt idx="157">
                  <c:v>0.89300000000000002</c:v>
                </c:pt>
                <c:pt idx="158">
                  <c:v>0.89200000000000002</c:v>
                </c:pt>
                <c:pt idx="159">
                  <c:v>0.91900000000000004</c:v>
                </c:pt>
                <c:pt idx="160">
                  <c:v>0.91400000000000003</c:v>
                </c:pt>
                <c:pt idx="161">
                  <c:v>0.89900000000000002</c:v>
                </c:pt>
                <c:pt idx="162">
                  <c:v>0.86699999999999999</c:v>
                </c:pt>
                <c:pt idx="163">
                  <c:v>0.78500000000000003</c:v>
                </c:pt>
                <c:pt idx="164">
                  <c:v>0.78100000000000003</c:v>
                </c:pt>
                <c:pt idx="165">
                  <c:v>0.78100000000000003</c:v>
                </c:pt>
                <c:pt idx="166">
                  <c:v>0.78100000000000003</c:v>
                </c:pt>
                <c:pt idx="167">
                  <c:v>0.78700000000000003</c:v>
                </c:pt>
                <c:pt idx="168">
                  <c:v>0.79200000000000004</c:v>
                </c:pt>
                <c:pt idx="169">
                  <c:v>0.78700000000000003</c:v>
                </c:pt>
                <c:pt idx="170">
                  <c:v>0.74099999999999999</c:v>
                </c:pt>
                <c:pt idx="171">
                  <c:v>0.67300000000000004</c:v>
                </c:pt>
                <c:pt idx="172">
                  <c:v>0.64100000000000001</c:v>
                </c:pt>
                <c:pt idx="173">
                  <c:v>0.68100000000000005</c:v>
                </c:pt>
                <c:pt idx="174">
                  <c:v>0.58599999999999997</c:v>
                </c:pt>
                <c:pt idx="175">
                  <c:v>0.58299999999999996</c:v>
                </c:pt>
                <c:pt idx="176">
                  <c:v>0.56699999999999995</c:v>
                </c:pt>
                <c:pt idx="177">
                  <c:v>0.54</c:v>
                </c:pt>
                <c:pt idx="178">
                  <c:v>0.52700000000000002</c:v>
                </c:pt>
                <c:pt idx="179">
                  <c:v>0.56999999999999995</c:v>
                </c:pt>
                <c:pt idx="180">
                  <c:v>0.58299999999999996</c:v>
                </c:pt>
                <c:pt idx="181">
                  <c:v>0.58499999999999996</c:v>
                </c:pt>
                <c:pt idx="182">
                  <c:v>0.58499999999999996</c:v>
                </c:pt>
                <c:pt idx="183">
                  <c:v>0.56999999999999995</c:v>
                </c:pt>
                <c:pt idx="184">
                  <c:v>0.57099999999999995</c:v>
                </c:pt>
                <c:pt idx="185">
                  <c:v>0.60399999999999998</c:v>
                </c:pt>
                <c:pt idx="186">
                  <c:v>0.60599999999999998</c:v>
                </c:pt>
                <c:pt idx="187">
                  <c:v>0.60599999999999998</c:v>
                </c:pt>
                <c:pt idx="188">
                  <c:v>0.55400000000000005</c:v>
                </c:pt>
                <c:pt idx="189">
                  <c:v>0.55400000000000005</c:v>
                </c:pt>
                <c:pt idx="190">
                  <c:v>0.56000000000000005</c:v>
                </c:pt>
                <c:pt idx="191">
                  <c:v>0.55900000000000005</c:v>
                </c:pt>
                <c:pt idx="192">
                  <c:v>0.56000000000000005</c:v>
                </c:pt>
                <c:pt idx="193">
                  <c:v>0.55900000000000005</c:v>
                </c:pt>
                <c:pt idx="194">
                  <c:v>0.53700000000000003</c:v>
                </c:pt>
                <c:pt idx="195">
                  <c:v>1.6439999999999999</c:v>
                </c:pt>
                <c:pt idx="196">
                  <c:v>1.651</c:v>
                </c:pt>
                <c:pt idx="197">
                  <c:v>1.65</c:v>
                </c:pt>
                <c:pt idx="198">
                  <c:v>1.65</c:v>
                </c:pt>
                <c:pt idx="199">
                  <c:v>1.7070000000000001</c:v>
                </c:pt>
                <c:pt idx="200">
                  <c:v>1.6970000000000001</c:v>
                </c:pt>
                <c:pt idx="201">
                  <c:v>1.6970000000000001</c:v>
                </c:pt>
                <c:pt idx="202">
                  <c:v>1.6990000000000001</c:v>
                </c:pt>
                <c:pt idx="203">
                  <c:v>1.7090000000000001</c:v>
                </c:pt>
                <c:pt idx="204">
                  <c:v>1.708</c:v>
                </c:pt>
                <c:pt idx="205">
                  <c:v>1.71</c:v>
                </c:pt>
                <c:pt idx="206">
                  <c:v>1.704</c:v>
                </c:pt>
                <c:pt idx="207">
                  <c:v>1.704</c:v>
                </c:pt>
                <c:pt idx="208">
                  <c:v>1.675</c:v>
                </c:pt>
                <c:pt idx="209">
                  <c:v>1.679</c:v>
                </c:pt>
                <c:pt idx="210">
                  <c:v>1.679</c:v>
                </c:pt>
                <c:pt idx="211">
                  <c:v>1.6830000000000001</c:v>
                </c:pt>
                <c:pt idx="212">
                  <c:v>1.714</c:v>
                </c:pt>
                <c:pt idx="213">
                  <c:v>1.7190000000000001</c:v>
                </c:pt>
                <c:pt idx="214">
                  <c:v>1.7190000000000001</c:v>
                </c:pt>
                <c:pt idx="215">
                  <c:v>1.722</c:v>
                </c:pt>
                <c:pt idx="216">
                  <c:v>1.722</c:v>
                </c:pt>
                <c:pt idx="217">
                  <c:v>1.7270000000000001</c:v>
                </c:pt>
                <c:pt idx="218">
                  <c:v>1.7350000000000001</c:v>
                </c:pt>
                <c:pt idx="219">
                  <c:v>1.734</c:v>
                </c:pt>
                <c:pt idx="220">
                  <c:v>1.742</c:v>
                </c:pt>
                <c:pt idx="221">
                  <c:v>1.7450000000000001</c:v>
                </c:pt>
                <c:pt idx="222">
                  <c:v>1.7450000000000001</c:v>
                </c:pt>
                <c:pt idx="223">
                  <c:v>1.772</c:v>
                </c:pt>
                <c:pt idx="224">
                  <c:v>0.80800000000000005</c:v>
                </c:pt>
                <c:pt idx="225">
                  <c:v>0.80600000000000005</c:v>
                </c:pt>
                <c:pt idx="226">
                  <c:v>0.80800000000000005</c:v>
                </c:pt>
                <c:pt idx="227">
                  <c:v>0.81599999999999995</c:v>
                </c:pt>
                <c:pt idx="228">
                  <c:v>0.72599999999999998</c:v>
                </c:pt>
                <c:pt idx="229">
                  <c:v>0.73199999999999998</c:v>
                </c:pt>
                <c:pt idx="230">
                  <c:v>0.73599999999999999</c:v>
                </c:pt>
                <c:pt idx="231">
                  <c:v>0.72699999999999998</c:v>
                </c:pt>
                <c:pt idx="232">
                  <c:v>0.66900000000000004</c:v>
                </c:pt>
                <c:pt idx="233">
                  <c:v>0.67900000000000005</c:v>
                </c:pt>
                <c:pt idx="234">
                  <c:v>0.65700000000000003</c:v>
                </c:pt>
                <c:pt idx="235">
                  <c:v>0.64900000000000002</c:v>
                </c:pt>
                <c:pt idx="236">
                  <c:v>0.65700000000000003</c:v>
                </c:pt>
                <c:pt idx="237">
                  <c:v>0.72</c:v>
                </c:pt>
                <c:pt idx="238">
                  <c:v>0.79600000000000004</c:v>
                </c:pt>
                <c:pt idx="239">
                  <c:v>1.387</c:v>
                </c:pt>
                <c:pt idx="240">
                  <c:v>3.573</c:v>
                </c:pt>
                <c:pt idx="241">
                  <c:v>3.7890000000000001</c:v>
                </c:pt>
                <c:pt idx="242">
                  <c:v>3.819</c:v>
                </c:pt>
                <c:pt idx="243">
                  <c:v>3.9569999999999999</c:v>
                </c:pt>
                <c:pt idx="244">
                  <c:v>3.9870000000000001</c:v>
                </c:pt>
                <c:pt idx="245">
                  <c:v>4.04</c:v>
                </c:pt>
                <c:pt idx="246">
                  <c:v>4.2380000000000004</c:v>
                </c:pt>
                <c:pt idx="247">
                  <c:v>4.5739999999999998</c:v>
                </c:pt>
                <c:pt idx="248">
                  <c:v>4.718</c:v>
                </c:pt>
                <c:pt idx="249">
                  <c:v>4.7060000000000004</c:v>
                </c:pt>
                <c:pt idx="250">
                  <c:v>5.218</c:v>
                </c:pt>
                <c:pt idx="251">
                  <c:v>5.4279999999999999</c:v>
                </c:pt>
                <c:pt idx="252">
                  <c:v>5.7409999999999997</c:v>
                </c:pt>
                <c:pt idx="253">
                  <c:v>5.742</c:v>
                </c:pt>
                <c:pt idx="254">
                  <c:v>5.7489999999999997</c:v>
                </c:pt>
                <c:pt idx="255">
                  <c:v>5.827</c:v>
                </c:pt>
                <c:pt idx="256">
                  <c:v>5.827</c:v>
                </c:pt>
                <c:pt idx="257">
                  <c:v>5.827</c:v>
                </c:pt>
                <c:pt idx="258">
                  <c:v>5.827</c:v>
                </c:pt>
                <c:pt idx="259">
                  <c:v>5.9880000000000004</c:v>
                </c:pt>
                <c:pt idx="260">
                  <c:v>5.9960000000000004</c:v>
                </c:pt>
                <c:pt idx="261">
                  <c:v>5.9960000000000004</c:v>
                </c:pt>
                <c:pt idx="262">
                  <c:v>5.9960000000000004</c:v>
                </c:pt>
                <c:pt idx="263">
                  <c:v>6.78</c:v>
                </c:pt>
                <c:pt idx="264">
                  <c:v>7.4249999999999998</c:v>
                </c:pt>
                <c:pt idx="265">
                  <c:v>8.1639999999999997</c:v>
                </c:pt>
                <c:pt idx="266">
                  <c:v>9.0730000000000004</c:v>
                </c:pt>
                <c:pt idx="267">
                  <c:v>9.9220000000000006</c:v>
                </c:pt>
                <c:pt idx="268">
                  <c:v>9.93</c:v>
                </c:pt>
                <c:pt idx="269">
                  <c:v>10.016999999999999</c:v>
                </c:pt>
                <c:pt idx="270">
                  <c:v>10.561</c:v>
                </c:pt>
                <c:pt idx="271">
                  <c:v>10.561999999999999</c:v>
                </c:pt>
                <c:pt idx="272">
                  <c:v>10.925000000000001</c:v>
                </c:pt>
                <c:pt idx="273">
                  <c:v>10.401999999999999</c:v>
                </c:pt>
                <c:pt idx="274">
                  <c:v>10.337</c:v>
                </c:pt>
                <c:pt idx="275">
                  <c:v>10.337</c:v>
                </c:pt>
                <c:pt idx="276">
                  <c:v>11.561</c:v>
                </c:pt>
                <c:pt idx="277">
                  <c:v>11.605</c:v>
                </c:pt>
                <c:pt idx="278">
                  <c:v>11.614000000000001</c:v>
                </c:pt>
                <c:pt idx="279">
                  <c:v>11.525</c:v>
                </c:pt>
                <c:pt idx="280">
                  <c:v>11.361000000000001</c:v>
                </c:pt>
                <c:pt idx="281">
                  <c:v>11.336</c:v>
                </c:pt>
                <c:pt idx="282">
                  <c:v>11.449</c:v>
                </c:pt>
                <c:pt idx="283">
                  <c:v>11.694000000000001</c:v>
                </c:pt>
                <c:pt idx="284">
                  <c:v>11.576000000000001</c:v>
                </c:pt>
                <c:pt idx="285">
                  <c:v>11.467000000000001</c:v>
                </c:pt>
                <c:pt idx="286">
                  <c:v>11.474</c:v>
                </c:pt>
                <c:pt idx="287">
                  <c:v>11.468</c:v>
                </c:pt>
                <c:pt idx="288">
                  <c:v>11.476000000000001</c:v>
                </c:pt>
                <c:pt idx="289">
                  <c:v>11.712</c:v>
                </c:pt>
                <c:pt idx="290">
                  <c:v>11.778</c:v>
                </c:pt>
                <c:pt idx="291">
                  <c:v>12.403</c:v>
                </c:pt>
                <c:pt idx="292">
                  <c:v>11.944000000000001</c:v>
                </c:pt>
                <c:pt idx="293">
                  <c:v>11.486000000000001</c:v>
                </c:pt>
                <c:pt idx="294">
                  <c:v>10.766</c:v>
                </c:pt>
                <c:pt idx="295">
                  <c:v>9.6029999999999998</c:v>
                </c:pt>
                <c:pt idx="296">
                  <c:v>9.3170000000000002</c:v>
                </c:pt>
                <c:pt idx="297">
                  <c:v>9.3179999999999996</c:v>
                </c:pt>
                <c:pt idx="298">
                  <c:v>9.375</c:v>
                </c:pt>
                <c:pt idx="299">
                  <c:v>9.18</c:v>
                </c:pt>
                <c:pt idx="300">
                  <c:v>9.2029999999999994</c:v>
                </c:pt>
                <c:pt idx="301">
                  <c:v>9.157</c:v>
                </c:pt>
                <c:pt idx="302">
                  <c:v>9.1590000000000007</c:v>
                </c:pt>
                <c:pt idx="303">
                  <c:v>9.1460000000000008</c:v>
                </c:pt>
                <c:pt idx="304">
                  <c:v>9.2319999999999993</c:v>
                </c:pt>
                <c:pt idx="305">
                  <c:v>8.8059999999999992</c:v>
                </c:pt>
                <c:pt idx="306">
                  <c:v>8.6590000000000007</c:v>
                </c:pt>
                <c:pt idx="307">
                  <c:v>8.8249999999999993</c:v>
                </c:pt>
                <c:pt idx="308">
                  <c:v>9.0079999999999991</c:v>
                </c:pt>
                <c:pt idx="309">
                  <c:v>9.0419999999999998</c:v>
                </c:pt>
                <c:pt idx="310">
                  <c:v>9.0359999999999996</c:v>
                </c:pt>
                <c:pt idx="311">
                  <c:v>10.164999999999999</c:v>
                </c:pt>
                <c:pt idx="312">
                  <c:v>9.8529999999999998</c:v>
                </c:pt>
                <c:pt idx="313">
                  <c:v>10.396000000000001</c:v>
                </c:pt>
                <c:pt idx="314">
                  <c:v>10.430999999999999</c:v>
                </c:pt>
                <c:pt idx="315">
                  <c:v>10.404</c:v>
                </c:pt>
                <c:pt idx="316">
                  <c:v>10.6</c:v>
                </c:pt>
                <c:pt idx="317">
                  <c:v>10.603</c:v>
                </c:pt>
                <c:pt idx="318">
                  <c:v>10.395</c:v>
                </c:pt>
                <c:pt idx="319">
                  <c:v>10.214</c:v>
                </c:pt>
                <c:pt idx="320">
                  <c:v>11.039</c:v>
                </c:pt>
                <c:pt idx="321">
                  <c:v>11.257999999999999</c:v>
                </c:pt>
                <c:pt idx="322">
                  <c:v>11.398</c:v>
                </c:pt>
                <c:pt idx="323">
                  <c:v>11.606</c:v>
                </c:pt>
                <c:pt idx="324">
                  <c:v>11.606</c:v>
                </c:pt>
                <c:pt idx="325">
                  <c:v>11.824999999999999</c:v>
                </c:pt>
                <c:pt idx="326">
                  <c:v>11.802</c:v>
                </c:pt>
                <c:pt idx="327">
                  <c:v>12.234</c:v>
                </c:pt>
                <c:pt idx="328">
                  <c:v>12.565</c:v>
                </c:pt>
                <c:pt idx="329">
                  <c:v>12.44</c:v>
                </c:pt>
                <c:pt idx="330">
                  <c:v>12.409000000000001</c:v>
                </c:pt>
                <c:pt idx="331">
                  <c:v>12.435</c:v>
                </c:pt>
                <c:pt idx="332">
                  <c:v>12.397</c:v>
                </c:pt>
                <c:pt idx="333">
                  <c:v>12.397</c:v>
                </c:pt>
                <c:pt idx="334">
                  <c:v>12.397</c:v>
                </c:pt>
                <c:pt idx="335">
                  <c:v>13.224</c:v>
                </c:pt>
                <c:pt idx="336">
                  <c:v>12.29</c:v>
                </c:pt>
                <c:pt idx="337">
                  <c:v>12.183</c:v>
                </c:pt>
                <c:pt idx="338">
                  <c:v>12.180999999999999</c:v>
                </c:pt>
                <c:pt idx="339">
                  <c:v>11.657999999999999</c:v>
                </c:pt>
                <c:pt idx="340">
                  <c:v>12.259</c:v>
                </c:pt>
                <c:pt idx="341">
                  <c:v>11.97</c:v>
                </c:pt>
                <c:pt idx="342">
                  <c:v>11.583</c:v>
                </c:pt>
                <c:pt idx="343">
                  <c:v>11.544</c:v>
                </c:pt>
                <c:pt idx="344">
                  <c:v>11.478999999999999</c:v>
                </c:pt>
                <c:pt idx="345">
                  <c:v>11.526999999999999</c:v>
                </c:pt>
                <c:pt idx="346">
                  <c:v>11.614000000000001</c:v>
                </c:pt>
                <c:pt idx="347">
                  <c:v>11.577</c:v>
                </c:pt>
                <c:pt idx="348">
                  <c:v>11.597</c:v>
                </c:pt>
                <c:pt idx="349">
                  <c:v>11.488</c:v>
                </c:pt>
                <c:pt idx="350">
                  <c:v>12.55</c:v>
                </c:pt>
                <c:pt idx="351">
                  <c:v>12.038</c:v>
                </c:pt>
                <c:pt idx="352">
                  <c:v>12.03</c:v>
                </c:pt>
                <c:pt idx="353">
                  <c:v>12.304</c:v>
                </c:pt>
                <c:pt idx="354">
                  <c:v>12.260999999999999</c:v>
                </c:pt>
                <c:pt idx="355">
                  <c:v>12.327</c:v>
                </c:pt>
                <c:pt idx="356">
                  <c:v>12.103</c:v>
                </c:pt>
                <c:pt idx="357">
                  <c:v>12.904999999999999</c:v>
                </c:pt>
                <c:pt idx="358">
                  <c:v>12.62</c:v>
                </c:pt>
                <c:pt idx="359">
                  <c:v>12.276</c:v>
                </c:pt>
                <c:pt idx="360">
                  <c:v>12.519</c:v>
                </c:pt>
                <c:pt idx="361">
                  <c:v>12.459</c:v>
                </c:pt>
                <c:pt idx="362">
                  <c:v>12.500999999999999</c:v>
                </c:pt>
                <c:pt idx="363">
                  <c:v>12.721</c:v>
                </c:pt>
                <c:pt idx="364">
                  <c:v>11.755000000000001</c:v>
                </c:pt>
                <c:pt idx="365">
                  <c:v>11.794</c:v>
                </c:pt>
                <c:pt idx="366">
                  <c:v>11.959</c:v>
                </c:pt>
                <c:pt idx="367">
                  <c:v>12</c:v>
                </c:pt>
                <c:pt idx="368">
                  <c:v>12.01</c:v>
                </c:pt>
                <c:pt idx="369">
                  <c:v>11.478999999999999</c:v>
                </c:pt>
                <c:pt idx="370">
                  <c:v>11.683999999999999</c:v>
                </c:pt>
                <c:pt idx="371">
                  <c:v>11.747999999999999</c:v>
                </c:pt>
                <c:pt idx="372">
                  <c:v>12.08</c:v>
                </c:pt>
                <c:pt idx="373">
                  <c:v>11.965999999999999</c:v>
                </c:pt>
                <c:pt idx="374">
                  <c:v>12.066000000000001</c:v>
                </c:pt>
                <c:pt idx="375">
                  <c:v>11.987</c:v>
                </c:pt>
                <c:pt idx="376">
                  <c:v>12.084</c:v>
                </c:pt>
                <c:pt idx="377">
                  <c:v>12.308999999999999</c:v>
                </c:pt>
                <c:pt idx="378">
                  <c:v>11.686</c:v>
                </c:pt>
                <c:pt idx="379">
                  <c:v>9.8840000000000003</c:v>
                </c:pt>
                <c:pt idx="380">
                  <c:v>9.8160000000000007</c:v>
                </c:pt>
                <c:pt idx="381">
                  <c:v>10.164999999999999</c:v>
                </c:pt>
                <c:pt idx="382">
                  <c:v>10.259</c:v>
                </c:pt>
                <c:pt idx="383">
                  <c:v>10.244999999999999</c:v>
                </c:pt>
                <c:pt idx="384">
                  <c:v>10.231</c:v>
                </c:pt>
                <c:pt idx="385">
                  <c:v>10.465999999999999</c:v>
                </c:pt>
                <c:pt idx="386">
                  <c:v>9.843</c:v>
                </c:pt>
                <c:pt idx="387">
                  <c:v>9.9529999999999994</c:v>
                </c:pt>
                <c:pt idx="388">
                  <c:v>10.076000000000001</c:v>
                </c:pt>
                <c:pt idx="389">
                  <c:v>9.6199999999999992</c:v>
                </c:pt>
                <c:pt idx="390">
                  <c:v>9.5169999999999995</c:v>
                </c:pt>
                <c:pt idx="391">
                  <c:v>9.3620000000000001</c:v>
                </c:pt>
                <c:pt idx="392">
                  <c:v>9.18</c:v>
                </c:pt>
                <c:pt idx="393">
                  <c:v>9.1590000000000007</c:v>
                </c:pt>
                <c:pt idx="394">
                  <c:v>9.1969999999999992</c:v>
                </c:pt>
                <c:pt idx="395">
                  <c:v>8.5589999999999993</c:v>
                </c:pt>
                <c:pt idx="396">
                  <c:v>8.6660000000000004</c:v>
                </c:pt>
                <c:pt idx="397">
                  <c:v>8.641</c:v>
                </c:pt>
                <c:pt idx="398">
                  <c:v>8.0139999999999993</c:v>
                </c:pt>
                <c:pt idx="399">
                  <c:v>7.8680000000000003</c:v>
                </c:pt>
                <c:pt idx="400">
                  <c:v>7.84</c:v>
                </c:pt>
                <c:pt idx="401">
                  <c:v>7.6689999999999996</c:v>
                </c:pt>
                <c:pt idx="402">
                  <c:v>8.0860000000000003</c:v>
                </c:pt>
                <c:pt idx="403">
                  <c:v>8.2040000000000006</c:v>
                </c:pt>
                <c:pt idx="404">
                  <c:v>8.2110000000000003</c:v>
                </c:pt>
                <c:pt idx="405">
                  <c:v>8.4369999999999994</c:v>
                </c:pt>
                <c:pt idx="406">
                  <c:v>8.5739999999999998</c:v>
                </c:pt>
                <c:pt idx="407">
                  <c:v>8.5370000000000008</c:v>
                </c:pt>
                <c:pt idx="408">
                  <c:v>8.9380000000000006</c:v>
                </c:pt>
                <c:pt idx="409">
                  <c:v>8.8309999999999995</c:v>
                </c:pt>
                <c:pt idx="410">
                  <c:v>8.3350000000000009</c:v>
                </c:pt>
                <c:pt idx="411">
                  <c:v>7.952</c:v>
                </c:pt>
                <c:pt idx="412">
                  <c:v>7.9580000000000002</c:v>
                </c:pt>
                <c:pt idx="413">
                  <c:v>9.1349999999999998</c:v>
                </c:pt>
                <c:pt idx="414">
                  <c:v>8.1929999999999996</c:v>
                </c:pt>
                <c:pt idx="415">
                  <c:v>7.9039999999999999</c:v>
                </c:pt>
                <c:pt idx="416">
                  <c:v>8.0869999999999997</c:v>
                </c:pt>
                <c:pt idx="417">
                  <c:v>8.0519999999999996</c:v>
                </c:pt>
                <c:pt idx="418">
                  <c:v>8.0449999999999999</c:v>
                </c:pt>
                <c:pt idx="419">
                  <c:v>8.3149999999999995</c:v>
                </c:pt>
                <c:pt idx="420">
                  <c:v>8.5960000000000001</c:v>
                </c:pt>
                <c:pt idx="421">
                  <c:v>8.673</c:v>
                </c:pt>
                <c:pt idx="422">
                  <c:v>8.4860000000000007</c:v>
                </c:pt>
                <c:pt idx="423">
                  <c:v>8.2940000000000005</c:v>
                </c:pt>
                <c:pt idx="424">
                  <c:v>8.5489999999999995</c:v>
                </c:pt>
                <c:pt idx="425">
                  <c:v>8.8219999999999992</c:v>
                </c:pt>
                <c:pt idx="426">
                  <c:v>8.6750000000000007</c:v>
                </c:pt>
                <c:pt idx="427">
                  <c:v>8.7149999999999999</c:v>
                </c:pt>
                <c:pt idx="428">
                  <c:v>8.5890000000000004</c:v>
                </c:pt>
                <c:pt idx="429">
                  <c:v>8.7240000000000002</c:v>
                </c:pt>
                <c:pt idx="430">
                  <c:v>8.6910000000000007</c:v>
                </c:pt>
                <c:pt idx="431">
                  <c:v>8.5440000000000005</c:v>
                </c:pt>
                <c:pt idx="432">
                  <c:v>8.8529999999999998</c:v>
                </c:pt>
                <c:pt idx="433">
                  <c:v>8.8919999999999995</c:v>
                </c:pt>
                <c:pt idx="434">
                  <c:v>8.9629999999999992</c:v>
                </c:pt>
                <c:pt idx="435">
                  <c:v>8.9350000000000005</c:v>
                </c:pt>
                <c:pt idx="436">
                  <c:v>9.5350000000000001</c:v>
                </c:pt>
                <c:pt idx="437">
                  <c:v>9.2579999999999991</c:v>
                </c:pt>
                <c:pt idx="438">
                  <c:v>9.5129999999999999</c:v>
                </c:pt>
                <c:pt idx="439">
                  <c:v>9.4689999999999994</c:v>
                </c:pt>
                <c:pt idx="440">
                  <c:v>9.5180000000000007</c:v>
                </c:pt>
                <c:pt idx="441">
                  <c:v>9.4830000000000005</c:v>
                </c:pt>
                <c:pt idx="442">
                  <c:v>8.2590000000000003</c:v>
                </c:pt>
                <c:pt idx="443">
                  <c:v>8.2750000000000004</c:v>
                </c:pt>
                <c:pt idx="444">
                  <c:v>8.2439999999999998</c:v>
                </c:pt>
                <c:pt idx="445">
                  <c:v>8.0239999999999991</c:v>
                </c:pt>
                <c:pt idx="446">
                  <c:v>8.0419999999999998</c:v>
                </c:pt>
                <c:pt idx="447">
                  <c:v>8.6370000000000005</c:v>
                </c:pt>
                <c:pt idx="448">
                  <c:v>8.2129999999999992</c:v>
                </c:pt>
                <c:pt idx="449">
                  <c:v>8.0609999999999999</c:v>
                </c:pt>
                <c:pt idx="450">
                  <c:v>8.1669999999999998</c:v>
                </c:pt>
                <c:pt idx="451">
                  <c:v>8.16</c:v>
                </c:pt>
                <c:pt idx="452">
                  <c:v>8.1620000000000008</c:v>
                </c:pt>
                <c:pt idx="453">
                  <c:v>8.4909999999999997</c:v>
                </c:pt>
                <c:pt idx="454">
                  <c:v>8.1820000000000004</c:v>
                </c:pt>
                <c:pt idx="455">
                  <c:v>8.3710000000000004</c:v>
                </c:pt>
                <c:pt idx="456">
                  <c:v>8.2149999999999999</c:v>
                </c:pt>
                <c:pt idx="457">
                  <c:v>8.2309999999999999</c:v>
                </c:pt>
                <c:pt idx="458">
                  <c:v>8.4390000000000001</c:v>
                </c:pt>
                <c:pt idx="459">
                  <c:v>8.9260000000000002</c:v>
                </c:pt>
                <c:pt idx="460">
                  <c:v>8.9710000000000001</c:v>
                </c:pt>
                <c:pt idx="461">
                  <c:v>9.1259999999999994</c:v>
                </c:pt>
                <c:pt idx="462">
                  <c:v>9.4629999999999992</c:v>
                </c:pt>
                <c:pt idx="463">
                  <c:v>9.5459999999999994</c:v>
                </c:pt>
                <c:pt idx="464">
                  <c:v>9.7859999999999996</c:v>
                </c:pt>
                <c:pt idx="465">
                  <c:v>9.1989999999999998</c:v>
                </c:pt>
                <c:pt idx="466">
                  <c:v>9.1750000000000007</c:v>
                </c:pt>
                <c:pt idx="467">
                  <c:v>9.0350000000000001</c:v>
                </c:pt>
                <c:pt idx="468">
                  <c:v>9.0229999999999997</c:v>
                </c:pt>
                <c:pt idx="469">
                  <c:v>9.0399999999999991</c:v>
                </c:pt>
                <c:pt idx="470">
                  <c:v>9.1069999999999993</c:v>
                </c:pt>
                <c:pt idx="471">
                  <c:v>9.1820000000000004</c:v>
                </c:pt>
                <c:pt idx="472">
                  <c:v>9.2609999999999992</c:v>
                </c:pt>
                <c:pt idx="473">
                  <c:v>9.2729999999999997</c:v>
                </c:pt>
                <c:pt idx="474">
                  <c:v>9.3079999999999998</c:v>
                </c:pt>
                <c:pt idx="475">
                  <c:v>9.359</c:v>
                </c:pt>
                <c:pt idx="476">
                  <c:v>9.3490000000000002</c:v>
                </c:pt>
                <c:pt idx="477">
                  <c:v>9.4260000000000002</c:v>
                </c:pt>
                <c:pt idx="478">
                  <c:v>9.3979999999999997</c:v>
                </c:pt>
                <c:pt idx="479">
                  <c:v>9.3840000000000003</c:v>
                </c:pt>
                <c:pt idx="480">
                  <c:v>9.4030000000000005</c:v>
                </c:pt>
                <c:pt idx="481">
                  <c:v>9.6609999999999996</c:v>
                </c:pt>
                <c:pt idx="482">
                  <c:v>9.3070000000000004</c:v>
                </c:pt>
                <c:pt idx="483">
                  <c:v>9.5239999999999991</c:v>
                </c:pt>
                <c:pt idx="484">
                  <c:v>9.1809999999999992</c:v>
                </c:pt>
                <c:pt idx="485">
                  <c:v>9.3290000000000006</c:v>
                </c:pt>
                <c:pt idx="486">
                  <c:v>9.5220000000000002</c:v>
                </c:pt>
                <c:pt idx="487">
                  <c:v>8.8379999999999992</c:v>
                </c:pt>
                <c:pt idx="488">
                  <c:v>8.2070000000000007</c:v>
                </c:pt>
                <c:pt idx="489">
                  <c:v>8.1959999999999997</c:v>
                </c:pt>
                <c:pt idx="490">
                  <c:v>8.2200000000000006</c:v>
                </c:pt>
                <c:pt idx="491">
                  <c:v>8.1999999999999993</c:v>
                </c:pt>
                <c:pt idx="492">
                  <c:v>8.1110000000000007</c:v>
                </c:pt>
                <c:pt idx="493">
                  <c:v>7.8019999999999996</c:v>
                </c:pt>
                <c:pt idx="494">
                  <c:v>7.8010000000000002</c:v>
                </c:pt>
                <c:pt idx="495">
                  <c:v>7.7709999999999999</c:v>
                </c:pt>
                <c:pt idx="496">
                  <c:v>7.6180000000000003</c:v>
                </c:pt>
                <c:pt idx="497">
                  <c:v>7.6040000000000001</c:v>
                </c:pt>
                <c:pt idx="498">
                  <c:v>7.6</c:v>
                </c:pt>
                <c:pt idx="499">
                  <c:v>7.7889999999999997</c:v>
                </c:pt>
                <c:pt idx="500">
                  <c:v>7.7510000000000003</c:v>
                </c:pt>
                <c:pt idx="501">
                  <c:v>7.9249999999999998</c:v>
                </c:pt>
                <c:pt idx="502">
                  <c:v>8.1310000000000002</c:v>
                </c:pt>
                <c:pt idx="503">
                  <c:v>7.9749999999999996</c:v>
                </c:pt>
                <c:pt idx="504">
                  <c:v>7.9450000000000003</c:v>
                </c:pt>
                <c:pt idx="505">
                  <c:v>7.1449999999999996</c:v>
                </c:pt>
                <c:pt idx="506">
                  <c:v>6.9989999999999997</c:v>
                </c:pt>
                <c:pt idx="507">
                  <c:v>7.3129999999999997</c:v>
                </c:pt>
                <c:pt idx="508">
                  <c:v>7.1639999999999997</c:v>
                </c:pt>
                <c:pt idx="509">
                  <c:v>7.0789999999999997</c:v>
                </c:pt>
                <c:pt idx="510">
                  <c:v>6.8289999999999997</c:v>
                </c:pt>
                <c:pt idx="511">
                  <c:v>6.8259999999999996</c:v>
                </c:pt>
                <c:pt idx="512">
                  <c:v>6.4770000000000003</c:v>
                </c:pt>
                <c:pt idx="513">
                  <c:v>6.54</c:v>
                </c:pt>
                <c:pt idx="514">
                  <c:v>6.5419999999999998</c:v>
                </c:pt>
                <c:pt idx="515">
                  <c:v>6.2480000000000002</c:v>
                </c:pt>
                <c:pt idx="516">
                  <c:v>6.2539999999999996</c:v>
                </c:pt>
                <c:pt idx="517">
                  <c:v>6.2539999999999996</c:v>
                </c:pt>
                <c:pt idx="518">
                  <c:v>6.2539999999999996</c:v>
                </c:pt>
                <c:pt idx="519">
                  <c:v>6.3609999999999998</c:v>
                </c:pt>
                <c:pt idx="520">
                  <c:v>6.4029999999999996</c:v>
                </c:pt>
                <c:pt idx="521">
                  <c:v>5.96</c:v>
                </c:pt>
                <c:pt idx="522">
                  <c:v>5.3819999999999997</c:v>
                </c:pt>
                <c:pt idx="523">
                  <c:v>5.3819999999999997</c:v>
                </c:pt>
                <c:pt idx="524">
                  <c:v>5.31</c:v>
                </c:pt>
                <c:pt idx="525">
                  <c:v>5.4589999999999996</c:v>
                </c:pt>
                <c:pt idx="526">
                  <c:v>5.8789999999999996</c:v>
                </c:pt>
                <c:pt idx="527">
                  <c:v>5.8929999999999998</c:v>
                </c:pt>
                <c:pt idx="528">
                  <c:v>5.899</c:v>
                </c:pt>
                <c:pt idx="529">
                  <c:v>5.7919999999999998</c:v>
                </c:pt>
                <c:pt idx="530">
                  <c:v>5.7489999999999997</c:v>
                </c:pt>
                <c:pt idx="531">
                  <c:v>5.76</c:v>
                </c:pt>
                <c:pt idx="532">
                  <c:v>5.7789999999999999</c:v>
                </c:pt>
                <c:pt idx="533">
                  <c:v>5.5620000000000003</c:v>
                </c:pt>
                <c:pt idx="534">
                  <c:v>5.2619999999999996</c:v>
                </c:pt>
                <c:pt idx="535">
                  <c:v>5.298</c:v>
                </c:pt>
                <c:pt idx="536">
                  <c:v>5.431</c:v>
                </c:pt>
                <c:pt idx="537">
                  <c:v>5.4950000000000001</c:v>
                </c:pt>
                <c:pt idx="538">
                  <c:v>6.97</c:v>
                </c:pt>
                <c:pt idx="539">
                  <c:v>7.3659999999999997</c:v>
                </c:pt>
                <c:pt idx="540">
                  <c:v>7.4569999999999999</c:v>
                </c:pt>
                <c:pt idx="541">
                  <c:v>7.4950000000000001</c:v>
                </c:pt>
                <c:pt idx="542">
                  <c:v>7.4669999999999996</c:v>
                </c:pt>
                <c:pt idx="543">
                  <c:v>7.5010000000000003</c:v>
                </c:pt>
                <c:pt idx="544">
                  <c:v>7.4989999999999997</c:v>
                </c:pt>
                <c:pt idx="545">
                  <c:v>7.55</c:v>
                </c:pt>
                <c:pt idx="546">
                  <c:v>7.5670000000000002</c:v>
                </c:pt>
                <c:pt idx="547">
                  <c:v>7.5609999999999999</c:v>
                </c:pt>
                <c:pt idx="548">
                  <c:v>8.6850000000000005</c:v>
                </c:pt>
                <c:pt idx="549">
                  <c:v>8.5649999999999995</c:v>
                </c:pt>
                <c:pt idx="550">
                  <c:v>8.4969999999999999</c:v>
                </c:pt>
                <c:pt idx="551">
                  <c:v>8.5109999999999992</c:v>
                </c:pt>
                <c:pt idx="552">
                  <c:v>8.7639999999999993</c:v>
                </c:pt>
                <c:pt idx="553">
                  <c:v>9.0190000000000001</c:v>
                </c:pt>
                <c:pt idx="554">
                  <c:v>8.9090000000000007</c:v>
                </c:pt>
                <c:pt idx="555">
                  <c:v>8.5030000000000001</c:v>
                </c:pt>
                <c:pt idx="556">
                  <c:v>8.5619999999999994</c:v>
                </c:pt>
                <c:pt idx="557">
                  <c:v>8.6690000000000005</c:v>
                </c:pt>
                <c:pt idx="558">
                  <c:v>8.7360000000000007</c:v>
                </c:pt>
                <c:pt idx="559">
                  <c:v>8.7729999999999997</c:v>
                </c:pt>
                <c:pt idx="560">
                  <c:v>8.5969999999999995</c:v>
                </c:pt>
                <c:pt idx="561">
                  <c:v>8.6310000000000002</c:v>
                </c:pt>
                <c:pt idx="562">
                  <c:v>8.6910000000000007</c:v>
                </c:pt>
                <c:pt idx="563">
                  <c:v>8.6929999999999996</c:v>
                </c:pt>
                <c:pt idx="564">
                  <c:v>8.7100000000000009</c:v>
                </c:pt>
                <c:pt idx="565">
                  <c:v>8.6809999999999992</c:v>
                </c:pt>
                <c:pt idx="566">
                  <c:v>8.5890000000000004</c:v>
                </c:pt>
                <c:pt idx="567">
                  <c:v>7.4880000000000004</c:v>
                </c:pt>
                <c:pt idx="568">
                  <c:v>6.843</c:v>
                </c:pt>
                <c:pt idx="569">
                  <c:v>6.69</c:v>
                </c:pt>
                <c:pt idx="570">
                  <c:v>6.5449999999999999</c:v>
                </c:pt>
                <c:pt idx="571">
                  <c:v>6.5170000000000003</c:v>
                </c:pt>
                <c:pt idx="572">
                  <c:v>6.5289999999999999</c:v>
                </c:pt>
                <c:pt idx="573">
                  <c:v>6.4260000000000002</c:v>
                </c:pt>
                <c:pt idx="574">
                  <c:v>6.4589999999999996</c:v>
                </c:pt>
                <c:pt idx="575">
                  <c:v>6.4020000000000001</c:v>
                </c:pt>
                <c:pt idx="576">
                  <c:v>6.4320000000000004</c:v>
                </c:pt>
                <c:pt idx="577">
                  <c:v>4.7130000000000001</c:v>
                </c:pt>
                <c:pt idx="578">
                  <c:v>4.7030000000000003</c:v>
                </c:pt>
                <c:pt idx="579">
                  <c:v>5.22</c:v>
                </c:pt>
                <c:pt idx="580">
                  <c:v>5.2850000000000001</c:v>
                </c:pt>
                <c:pt idx="581">
                  <c:v>5.12</c:v>
                </c:pt>
                <c:pt idx="582">
                  <c:v>4.9889999999999999</c:v>
                </c:pt>
                <c:pt idx="583">
                  <c:v>5.1470000000000002</c:v>
                </c:pt>
                <c:pt idx="584">
                  <c:v>5.093</c:v>
                </c:pt>
                <c:pt idx="585">
                  <c:v>5.069</c:v>
                </c:pt>
                <c:pt idx="586">
                  <c:v>5.0839999999999996</c:v>
                </c:pt>
                <c:pt idx="587">
                  <c:v>5.0629999999999997</c:v>
                </c:pt>
                <c:pt idx="588">
                  <c:v>5.0629999999999997</c:v>
                </c:pt>
                <c:pt idx="589">
                  <c:v>5.0629999999999997</c:v>
                </c:pt>
                <c:pt idx="590">
                  <c:v>5.3890000000000002</c:v>
                </c:pt>
                <c:pt idx="591">
                  <c:v>5.4870000000000001</c:v>
                </c:pt>
                <c:pt idx="592">
                  <c:v>5.415</c:v>
                </c:pt>
                <c:pt idx="593">
                  <c:v>5.3550000000000004</c:v>
                </c:pt>
                <c:pt idx="594">
                  <c:v>5.6680000000000001</c:v>
                </c:pt>
                <c:pt idx="595">
                  <c:v>5.6619999999999999</c:v>
                </c:pt>
                <c:pt idx="596">
                  <c:v>5.5549999999999997</c:v>
                </c:pt>
                <c:pt idx="597">
                  <c:v>5.5860000000000003</c:v>
                </c:pt>
                <c:pt idx="598">
                  <c:v>5.5629999999999997</c:v>
                </c:pt>
                <c:pt idx="599">
                  <c:v>6.085</c:v>
                </c:pt>
                <c:pt idx="600">
                  <c:v>6.1150000000000002</c:v>
                </c:pt>
                <c:pt idx="601">
                  <c:v>6.1680000000000001</c:v>
                </c:pt>
                <c:pt idx="602">
                  <c:v>6.2220000000000004</c:v>
                </c:pt>
                <c:pt idx="603">
                  <c:v>6.2190000000000003</c:v>
                </c:pt>
                <c:pt idx="604">
                  <c:v>6.2190000000000003</c:v>
                </c:pt>
                <c:pt idx="605">
                  <c:v>6.335</c:v>
                </c:pt>
                <c:pt idx="606">
                  <c:v>7.1559999999999997</c:v>
                </c:pt>
                <c:pt idx="607">
                  <c:v>7.1180000000000003</c:v>
                </c:pt>
                <c:pt idx="608">
                  <c:v>6.7859999999999996</c:v>
                </c:pt>
                <c:pt idx="609">
                  <c:v>6.95</c:v>
                </c:pt>
                <c:pt idx="610">
                  <c:v>6.72</c:v>
                </c:pt>
                <c:pt idx="611">
                  <c:v>7.3760000000000003</c:v>
                </c:pt>
                <c:pt idx="612">
                  <c:v>7.3579999999999997</c:v>
                </c:pt>
                <c:pt idx="613">
                  <c:v>8.3279999999999994</c:v>
                </c:pt>
                <c:pt idx="614">
                  <c:v>8.3699999999999992</c:v>
                </c:pt>
                <c:pt idx="615">
                  <c:v>9.5640000000000001</c:v>
                </c:pt>
                <c:pt idx="616">
                  <c:v>10.035</c:v>
                </c:pt>
                <c:pt idx="617">
                  <c:v>10.121</c:v>
                </c:pt>
                <c:pt idx="618">
                  <c:v>10.406000000000001</c:v>
                </c:pt>
                <c:pt idx="619">
                  <c:v>10.27</c:v>
                </c:pt>
                <c:pt idx="620">
                  <c:v>10.358000000000001</c:v>
                </c:pt>
                <c:pt idx="621">
                  <c:v>10.488</c:v>
                </c:pt>
                <c:pt idx="622">
                  <c:v>11.275</c:v>
                </c:pt>
                <c:pt idx="623">
                  <c:v>12.484</c:v>
                </c:pt>
                <c:pt idx="624">
                  <c:v>12.696999999999999</c:v>
                </c:pt>
                <c:pt idx="625">
                  <c:v>12.706</c:v>
                </c:pt>
                <c:pt idx="626">
                  <c:v>12.699</c:v>
                </c:pt>
                <c:pt idx="627">
                  <c:v>12.659000000000001</c:v>
                </c:pt>
                <c:pt idx="628">
                  <c:v>12.952999999999999</c:v>
                </c:pt>
                <c:pt idx="629">
                  <c:v>12.954000000000001</c:v>
                </c:pt>
                <c:pt idx="630">
                  <c:v>12.94</c:v>
                </c:pt>
                <c:pt idx="631">
                  <c:v>13.132999999999999</c:v>
                </c:pt>
                <c:pt idx="632">
                  <c:v>13.233000000000001</c:v>
                </c:pt>
                <c:pt idx="633">
                  <c:v>13.311999999999999</c:v>
                </c:pt>
                <c:pt idx="634">
                  <c:v>13.378</c:v>
                </c:pt>
                <c:pt idx="635">
                  <c:v>13.052</c:v>
                </c:pt>
                <c:pt idx="636">
                  <c:v>13.086</c:v>
                </c:pt>
                <c:pt idx="637">
                  <c:v>13.000999999999999</c:v>
                </c:pt>
                <c:pt idx="638">
                  <c:v>13.18</c:v>
                </c:pt>
                <c:pt idx="639">
                  <c:v>13.097</c:v>
                </c:pt>
                <c:pt idx="640">
                  <c:v>12.726000000000001</c:v>
                </c:pt>
                <c:pt idx="641">
                  <c:v>12.843</c:v>
                </c:pt>
                <c:pt idx="642">
                  <c:v>12.161</c:v>
                </c:pt>
                <c:pt idx="643">
                  <c:v>12.102</c:v>
                </c:pt>
                <c:pt idx="644">
                  <c:v>11.087999999999999</c:v>
                </c:pt>
                <c:pt idx="645">
                  <c:v>10.537000000000001</c:v>
                </c:pt>
                <c:pt idx="646">
                  <c:v>10.141</c:v>
                </c:pt>
                <c:pt idx="647">
                  <c:v>9.9749999999999996</c:v>
                </c:pt>
                <c:pt idx="648">
                  <c:v>10.083</c:v>
                </c:pt>
                <c:pt idx="649">
                  <c:v>10.01</c:v>
                </c:pt>
                <c:pt idx="650">
                  <c:v>9.8949999999999996</c:v>
                </c:pt>
                <c:pt idx="651">
                  <c:v>10.361000000000001</c:v>
                </c:pt>
                <c:pt idx="652">
                  <c:v>8.8879999999999999</c:v>
                </c:pt>
                <c:pt idx="653">
                  <c:v>9.3450000000000006</c:v>
                </c:pt>
                <c:pt idx="654">
                  <c:v>9.6669999999999998</c:v>
                </c:pt>
                <c:pt idx="655">
                  <c:v>9.5950000000000006</c:v>
                </c:pt>
                <c:pt idx="656">
                  <c:v>9.6579999999999995</c:v>
                </c:pt>
                <c:pt idx="657">
                  <c:v>9.7189999999999994</c:v>
                </c:pt>
                <c:pt idx="658">
                  <c:v>9.7330000000000005</c:v>
                </c:pt>
                <c:pt idx="659">
                  <c:v>10.01</c:v>
                </c:pt>
                <c:pt idx="660">
                  <c:v>9.6950000000000003</c:v>
                </c:pt>
                <c:pt idx="661">
                  <c:v>9.5730000000000004</c:v>
                </c:pt>
                <c:pt idx="662">
                  <c:v>9.4109999999999996</c:v>
                </c:pt>
                <c:pt idx="663">
                  <c:v>9.4849999999999994</c:v>
                </c:pt>
                <c:pt idx="664">
                  <c:v>10.221</c:v>
                </c:pt>
                <c:pt idx="665">
                  <c:v>10.118</c:v>
                </c:pt>
                <c:pt idx="666">
                  <c:v>10.523</c:v>
                </c:pt>
                <c:pt idx="667">
                  <c:v>10.233000000000001</c:v>
                </c:pt>
                <c:pt idx="668">
                  <c:v>10.278</c:v>
                </c:pt>
                <c:pt idx="669">
                  <c:v>10.324999999999999</c:v>
                </c:pt>
                <c:pt idx="670">
                  <c:v>10.224</c:v>
                </c:pt>
                <c:pt idx="671">
                  <c:v>10.273999999999999</c:v>
                </c:pt>
                <c:pt idx="672">
                  <c:v>10.298999999999999</c:v>
                </c:pt>
                <c:pt idx="673">
                  <c:v>10.218</c:v>
                </c:pt>
                <c:pt idx="674">
                  <c:v>10.221</c:v>
                </c:pt>
                <c:pt idx="675">
                  <c:v>10.263</c:v>
                </c:pt>
                <c:pt idx="676">
                  <c:v>10.265000000000001</c:v>
                </c:pt>
                <c:pt idx="677">
                  <c:v>10.282</c:v>
                </c:pt>
                <c:pt idx="678">
                  <c:v>10.173</c:v>
                </c:pt>
                <c:pt idx="679">
                  <c:v>10.172000000000001</c:v>
                </c:pt>
                <c:pt idx="680">
                  <c:v>9.0359999999999996</c:v>
                </c:pt>
                <c:pt idx="681">
                  <c:v>8.8170000000000002</c:v>
                </c:pt>
                <c:pt idx="682">
                  <c:v>8.5749999999999993</c:v>
                </c:pt>
                <c:pt idx="683">
                  <c:v>8.02</c:v>
                </c:pt>
                <c:pt idx="684">
                  <c:v>8.0540000000000003</c:v>
                </c:pt>
                <c:pt idx="685">
                  <c:v>7.9390000000000001</c:v>
                </c:pt>
                <c:pt idx="686">
                  <c:v>7.3209999999999997</c:v>
                </c:pt>
                <c:pt idx="687">
                  <c:v>7.4160000000000004</c:v>
                </c:pt>
                <c:pt idx="688">
                  <c:v>7.1920000000000002</c:v>
                </c:pt>
                <c:pt idx="689">
                  <c:v>7.2240000000000002</c:v>
                </c:pt>
                <c:pt idx="690">
                  <c:v>7.2030000000000003</c:v>
                </c:pt>
                <c:pt idx="691">
                  <c:v>7.2530000000000001</c:v>
                </c:pt>
                <c:pt idx="692">
                  <c:v>6.944</c:v>
                </c:pt>
                <c:pt idx="693">
                  <c:v>5.5940000000000003</c:v>
                </c:pt>
                <c:pt idx="694">
                  <c:v>5.6379999999999999</c:v>
                </c:pt>
                <c:pt idx="695">
                  <c:v>5.226</c:v>
                </c:pt>
                <c:pt idx="696">
                  <c:v>5.4080000000000004</c:v>
                </c:pt>
                <c:pt idx="697">
                  <c:v>5.7430000000000003</c:v>
                </c:pt>
                <c:pt idx="698">
                  <c:v>5.83</c:v>
                </c:pt>
                <c:pt idx="699">
                  <c:v>5.8079999999999998</c:v>
                </c:pt>
                <c:pt idx="700">
                  <c:v>5.726</c:v>
                </c:pt>
                <c:pt idx="701">
                  <c:v>5.5570000000000004</c:v>
                </c:pt>
                <c:pt idx="702">
                  <c:v>5.6239999999999997</c:v>
                </c:pt>
                <c:pt idx="703">
                  <c:v>5.6470000000000002</c:v>
                </c:pt>
                <c:pt idx="704">
                  <c:v>5.6970000000000001</c:v>
                </c:pt>
                <c:pt idx="705">
                  <c:v>5.7859999999999996</c:v>
                </c:pt>
                <c:pt idx="706">
                  <c:v>5.7789999999999999</c:v>
                </c:pt>
                <c:pt idx="707">
                  <c:v>5.7539999999999996</c:v>
                </c:pt>
                <c:pt idx="708">
                  <c:v>5.7080000000000002</c:v>
                </c:pt>
                <c:pt idx="709">
                  <c:v>5.6840000000000002</c:v>
                </c:pt>
                <c:pt idx="710">
                  <c:v>5.7130000000000001</c:v>
                </c:pt>
                <c:pt idx="711">
                  <c:v>5.8869999999999996</c:v>
                </c:pt>
                <c:pt idx="712">
                  <c:v>5.8979999999999997</c:v>
                </c:pt>
                <c:pt idx="713">
                  <c:v>5.9</c:v>
                </c:pt>
                <c:pt idx="714">
                  <c:v>5.8979999999999997</c:v>
                </c:pt>
                <c:pt idx="715">
                  <c:v>5.915</c:v>
                </c:pt>
                <c:pt idx="716">
                  <c:v>5.7990000000000004</c:v>
                </c:pt>
                <c:pt idx="717">
                  <c:v>5.5810000000000004</c:v>
                </c:pt>
                <c:pt idx="718">
                  <c:v>5.5709999999999997</c:v>
                </c:pt>
                <c:pt idx="719">
                  <c:v>5.59</c:v>
                </c:pt>
                <c:pt idx="720">
                  <c:v>5.5069999999999997</c:v>
                </c:pt>
                <c:pt idx="721">
                  <c:v>5.7279999999999998</c:v>
                </c:pt>
                <c:pt idx="722">
                  <c:v>5.7279999999999998</c:v>
                </c:pt>
                <c:pt idx="723">
                  <c:v>5.63</c:v>
                </c:pt>
                <c:pt idx="724">
                  <c:v>5.4539999999999997</c:v>
                </c:pt>
                <c:pt idx="725">
                  <c:v>5.3259999999999996</c:v>
                </c:pt>
                <c:pt idx="726">
                  <c:v>4.9169999999999998</c:v>
                </c:pt>
                <c:pt idx="727">
                  <c:v>4.7949999999999999</c:v>
                </c:pt>
                <c:pt idx="728">
                  <c:v>4.7359999999999998</c:v>
                </c:pt>
                <c:pt idx="729">
                  <c:v>4.4880000000000004</c:v>
                </c:pt>
                <c:pt idx="730">
                  <c:v>4.5259999999999998</c:v>
                </c:pt>
                <c:pt idx="731">
                  <c:v>7.1109999999999998</c:v>
                </c:pt>
                <c:pt idx="732">
                  <c:v>7.0380000000000003</c:v>
                </c:pt>
                <c:pt idx="733">
                  <c:v>7.0529999999999999</c:v>
                </c:pt>
                <c:pt idx="734">
                  <c:v>6.9279999999999999</c:v>
                </c:pt>
                <c:pt idx="735">
                  <c:v>6.9279999999999999</c:v>
                </c:pt>
                <c:pt idx="736">
                  <c:v>7.1980000000000004</c:v>
                </c:pt>
                <c:pt idx="737">
                  <c:v>7.1609999999999996</c:v>
                </c:pt>
                <c:pt idx="738">
                  <c:v>7.2080000000000002</c:v>
                </c:pt>
                <c:pt idx="739">
                  <c:v>7.577</c:v>
                </c:pt>
                <c:pt idx="740">
                  <c:v>7.2670000000000003</c:v>
                </c:pt>
                <c:pt idx="741">
                  <c:v>7.3890000000000002</c:v>
                </c:pt>
                <c:pt idx="742">
                  <c:v>7.3760000000000003</c:v>
                </c:pt>
                <c:pt idx="743">
                  <c:v>7.7939999999999996</c:v>
                </c:pt>
                <c:pt idx="744">
                  <c:v>8.7910000000000004</c:v>
                </c:pt>
                <c:pt idx="745">
                  <c:v>9.2149999999999999</c:v>
                </c:pt>
                <c:pt idx="746">
                  <c:v>9.3190000000000008</c:v>
                </c:pt>
                <c:pt idx="747">
                  <c:v>9.4600000000000009</c:v>
                </c:pt>
                <c:pt idx="748">
                  <c:v>9.4730000000000008</c:v>
                </c:pt>
                <c:pt idx="749">
                  <c:v>10.016</c:v>
                </c:pt>
                <c:pt idx="750">
                  <c:v>10.006</c:v>
                </c:pt>
                <c:pt idx="751">
                  <c:v>10.528</c:v>
                </c:pt>
                <c:pt idx="752">
                  <c:v>10.542</c:v>
                </c:pt>
                <c:pt idx="753">
                  <c:v>10.587</c:v>
                </c:pt>
                <c:pt idx="754">
                  <c:v>10.598000000000001</c:v>
                </c:pt>
                <c:pt idx="755">
                  <c:v>10.598000000000001</c:v>
                </c:pt>
                <c:pt idx="756">
                  <c:v>10.661</c:v>
                </c:pt>
                <c:pt idx="757">
                  <c:v>10.686</c:v>
                </c:pt>
                <c:pt idx="758">
                  <c:v>10.686999999999999</c:v>
                </c:pt>
                <c:pt idx="759">
                  <c:v>10.7</c:v>
                </c:pt>
                <c:pt idx="760">
                  <c:v>8.8780000000000001</c:v>
                </c:pt>
                <c:pt idx="761">
                  <c:v>8.8719999999999999</c:v>
                </c:pt>
                <c:pt idx="762">
                  <c:v>8.93</c:v>
                </c:pt>
                <c:pt idx="763">
                  <c:v>8.9830000000000005</c:v>
                </c:pt>
                <c:pt idx="764">
                  <c:v>9.0519999999999996</c:v>
                </c:pt>
                <c:pt idx="765">
                  <c:v>8.9649999999999999</c:v>
                </c:pt>
                <c:pt idx="766">
                  <c:v>8.9269999999999996</c:v>
                </c:pt>
                <c:pt idx="767">
                  <c:v>8.8260000000000005</c:v>
                </c:pt>
                <c:pt idx="768">
                  <c:v>8.6329999999999991</c:v>
                </c:pt>
                <c:pt idx="769">
                  <c:v>8.6129999999999995</c:v>
                </c:pt>
                <c:pt idx="770">
                  <c:v>8.6690000000000005</c:v>
                </c:pt>
                <c:pt idx="771">
                  <c:v>8.6690000000000005</c:v>
                </c:pt>
                <c:pt idx="772">
                  <c:v>8.3249999999999993</c:v>
                </c:pt>
                <c:pt idx="773">
                  <c:v>7.2220000000000004</c:v>
                </c:pt>
                <c:pt idx="774">
                  <c:v>6.5590000000000002</c:v>
                </c:pt>
                <c:pt idx="775">
                  <c:v>6.4960000000000004</c:v>
                </c:pt>
                <c:pt idx="776">
                  <c:v>6.31</c:v>
                </c:pt>
                <c:pt idx="777">
                  <c:v>6.27</c:v>
                </c:pt>
                <c:pt idx="778">
                  <c:v>6.27</c:v>
                </c:pt>
                <c:pt idx="779">
                  <c:v>5.6459999999999999</c:v>
                </c:pt>
                <c:pt idx="780">
                  <c:v>5.5869999999999997</c:v>
                </c:pt>
                <c:pt idx="781">
                  <c:v>4.5839999999999996</c:v>
                </c:pt>
                <c:pt idx="782">
                  <c:v>4.5270000000000001</c:v>
                </c:pt>
                <c:pt idx="783">
                  <c:v>4.4249999999999998</c:v>
                </c:pt>
                <c:pt idx="784">
                  <c:v>4.375</c:v>
                </c:pt>
                <c:pt idx="785">
                  <c:v>4.351</c:v>
                </c:pt>
                <c:pt idx="786">
                  <c:v>4.1900000000000004</c:v>
                </c:pt>
                <c:pt idx="787">
                  <c:v>4.3479999999999999</c:v>
                </c:pt>
                <c:pt idx="788">
                  <c:v>4.4589999999999996</c:v>
                </c:pt>
                <c:pt idx="789">
                  <c:v>4.4450000000000003</c:v>
                </c:pt>
                <c:pt idx="790">
                  <c:v>4.2619999999999996</c:v>
                </c:pt>
                <c:pt idx="791">
                  <c:v>4.2560000000000002</c:v>
                </c:pt>
                <c:pt idx="792">
                  <c:v>4.0199999999999996</c:v>
                </c:pt>
                <c:pt idx="793">
                  <c:v>4.2009999999999996</c:v>
                </c:pt>
                <c:pt idx="794">
                  <c:v>4.1890000000000001</c:v>
                </c:pt>
                <c:pt idx="795">
                  <c:v>4.1740000000000004</c:v>
                </c:pt>
                <c:pt idx="796">
                  <c:v>4.22</c:v>
                </c:pt>
                <c:pt idx="797">
                  <c:v>4.3499999999999996</c:v>
                </c:pt>
                <c:pt idx="798">
                  <c:v>4.4980000000000002</c:v>
                </c:pt>
                <c:pt idx="799">
                  <c:v>4.6580000000000004</c:v>
                </c:pt>
                <c:pt idx="800">
                  <c:v>4.5679999999999996</c:v>
                </c:pt>
                <c:pt idx="801">
                  <c:v>4.5599999999999996</c:v>
                </c:pt>
                <c:pt idx="802">
                  <c:v>4.5609999999999999</c:v>
                </c:pt>
                <c:pt idx="803">
                  <c:v>4.5069999999999997</c:v>
                </c:pt>
                <c:pt idx="804">
                  <c:v>4.3230000000000004</c:v>
                </c:pt>
                <c:pt idx="805">
                  <c:v>4.2889999999999997</c:v>
                </c:pt>
                <c:pt idx="806">
                  <c:v>3.6970000000000001</c:v>
                </c:pt>
                <c:pt idx="807">
                  <c:v>3.673</c:v>
                </c:pt>
                <c:pt idx="808">
                  <c:v>4.1180000000000003</c:v>
                </c:pt>
                <c:pt idx="809">
                  <c:v>4.1559999999999997</c:v>
                </c:pt>
                <c:pt idx="810">
                  <c:v>4.0839999999999996</c:v>
                </c:pt>
                <c:pt idx="811">
                  <c:v>4.09</c:v>
                </c:pt>
                <c:pt idx="812">
                  <c:v>4.1790000000000003</c:v>
                </c:pt>
                <c:pt idx="813">
                  <c:v>4.1790000000000003</c:v>
                </c:pt>
                <c:pt idx="814">
                  <c:v>4.2789999999999999</c:v>
                </c:pt>
                <c:pt idx="815">
                  <c:v>4.306</c:v>
                </c:pt>
                <c:pt idx="816">
                  <c:v>3.9590000000000001</c:v>
                </c:pt>
                <c:pt idx="817">
                  <c:v>3.9409999999999998</c:v>
                </c:pt>
                <c:pt idx="818">
                  <c:v>3.9510000000000001</c:v>
                </c:pt>
                <c:pt idx="819">
                  <c:v>3.9580000000000002</c:v>
                </c:pt>
                <c:pt idx="820">
                  <c:v>3.9470000000000001</c:v>
                </c:pt>
                <c:pt idx="821">
                  <c:v>4.9740000000000002</c:v>
                </c:pt>
                <c:pt idx="822">
                  <c:v>4.9039999999999999</c:v>
                </c:pt>
                <c:pt idx="823">
                  <c:v>4.8929999999999998</c:v>
                </c:pt>
                <c:pt idx="824">
                  <c:v>5.0670000000000002</c:v>
                </c:pt>
                <c:pt idx="825">
                  <c:v>5.3609999999999998</c:v>
                </c:pt>
                <c:pt idx="826">
                  <c:v>5.32</c:v>
                </c:pt>
                <c:pt idx="827">
                  <c:v>5.202</c:v>
                </c:pt>
                <c:pt idx="828">
                  <c:v>5.0469999999999997</c:v>
                </c:pt>
                <c:pt idx="829">
                  <c:v>5.0549999999999997</c:v>
                </c:pt>
                <c:pt idx="830">
                  <c:v>5.0599999999999996</c:v>
                </c:pt>
                <c:pt idx="831">
                  <c:v>5.165</c:v>
                </c:pt>
                <c:pt idx="832">
                  <c:v>5.2910000000000004</c:v>
                </c:pt>
                <c:pt idx="833">
                  <c:v>5.7539999999999996</c:v>
                </c:pt>
                <c:pt idx="834">
                  <c:v>5.9480000000000004</c:v>
                </c:pt>
                <c:pt idx="835">
                  <c:v>6.6479999999999997</c:v>
                </c:pt>
                <c:pt idx="836">
                  <c:v>6.6630000000000003</c:v>
                </c:pt>
                <c:pt idx="837">
                  <c:v>6.4189999999999996</c:v>
                </c:pt>
                <c:pt idx="838">
                  <c:v>6.4420000000000002</c:v>
                </c:pt>
                <c:pt idx="839">
                  <c:v>6.6779999999999999</c:v>
                </c:pt>
                <c:pt idx="840">
                  <c:v>6.7080000000000002</c:v>
                </c:pt>
                <c:pt idx="841">
                  <c:v>6.8109999999999999</c:v>
                </c:pt>
                <c:pt idx="842">
                  <c:v>7.04</c:v>
                </c:pt>
                <c:pt idx="843">
                  <c:v>7.0119999999999996</c:v>
                </c:pt>
                <c:pt idx="844">
                  <c:v>6.9989999999999997</c:v>
                </c:pt>
                <c:pt idx="845">
                  <c:v>7</c:v>
                </c:pt>
                <c:pt idx="846">
                  <c:v>7.1859999999999999</c:v>
                </c:pt>
                <c:pt idx="847">
                  <c:v>7.1379999999999999</c:v>
                </c:pt>
                <c:pt idx="848">
                  <c:v>7.2190000000000003</c:v>
                </c:pt>
                <c:pt idx="849">
                  <c:v>7.2190000000000003</c:v>
                </c:pt>
                <c:pt idx="850">
                  <c:v>6.5369999999999999</c:v>
                </c:pt>
                <c:pt idx="851">
                  <c:v>6.3380000000000001</c:v>
                </c:pt>
                <c:pt idx="852">
                  <c:v>6.351</c:v>
                </c:pt>
                <c:pt idx="853">
                  <c:v>6.32</c:v>
                </c:pt>
                <c:pt idx="854">
                  <c:v>6.0960000000000001</c:v>
                </c:pt>
                <c:pt idx="855">
                  <c:v>6.0469999999999997</c:v>
                </c:pt>
                <c:pt idx="856">
                  <c:v>6.16</c:v>
                </c:pt>
                <c:pt idx="857">
                  <c:v>6.1890000000000001</c:v>
                </c:pt>
                <c:pt idx="858">
                  <c:v>6.2160000000000002</c:v>
                </c:pt>
                <c:pt idx="859">
                  <c:v>6.34</c:v>
                </c:pt>
                <c:pt idx="860">
                  <c:v>6.2489999999999997</c:v>
                </c:pt>
                <c:pt idx="861">
                  <c:v>6.16</c:v>
                </c:pt>
                <c:pt idx="862">
                  <c:v>5.8339999999999996</c:v>
                </c:pt>
                <c:pt idx="863">
                  <c:v>5.8339999999999996</c:v>
                </c:pt>
                <c:pt idx="864">
                  <c:v>5.8339999999999996</c:v>
                </c:pt>
                <c:pt idx="865">
                  <c:v>5.6269999999999998</c:v>
                </c:pt>
                <c:pt idx="866">
                  <c:v>4.5380000000000003</c:v>
                </c:pt>
                <c:pt idx="867">
                  <c:v>4.4260000000000002</c:v>
                </c:pt>
                <c:pt idx="868">
                  <c:v>3.9580000000000002</c:v>
                </c:pt>
                <c:pt idx="869">
                  <c:v>3.9540000000000002</c:v>
                </c:pt>
                <c:pt idx="870">
                  <c:v>3.8290000000000002</c:v>
                </c:pt>
                <c:pt idx="871">
                  <c:v>4.298</c:v>
                </c:pt>
                <c:pt idx="872">
                  <c:v>5.2709999999999999</c:v>
                </c:pt>
                <c:pt idx="873">
                  <c:v>5.04</c:v>
                </c:pt>
                <c:pt idx="874">
                  <c:v>5.274</c:v>
                </c:pt>
                <c:pt idx="875">
                  <c:v>5.4859999999999998</c:v>
                </c:pt>
                <c:pt idx="876">
                  <c:v>5.6059999999999999</c:v>
                </c:pt>
                <c:pt idx="877">
                  <c:v>5.7850000000000001</c:v>
                </c:pt>
                <c:pt idx="878">
                  <c:v>5.8</c:v>
                </c:pt>
                <c:pt idx="879">
                  <c:v>5.9260000000000002</c:v>
                </c:pt>
                <c:pt idx="880">
                  <c:v>5.9189999999999996</c:v>
                </c:pt>
                <c:pt idx="881">
                  <c:v>5.9219999999999997</c:v>
                </c:pt>
                <c:pt idx="882">
                  <c:v>6.0170000000000003</c:v>
                </c:pt>
                <c:pt idx="883">
                  <c:v>5.9779999999999998</c:v>
                </c:pt>
                <c:pt idx="884">
                  <c:v>5.93</c:v>
                </c:pt>
                <c:pt idx="885">
                  <c:v>5.915</c:v>
                </c:pt>
                <c:pt idx="886">
                  <c:v>5.9160000000000004</c:v>
                </c:pt>
                <c:pt idx="887">
                  <c:v>5.7889999999999997</c:v>
                </c:pt>
                <c:pt idx="888">
                  <c:v>5.7469999999999999</c:v>
                </c:pt>
                <c:pt idx="889">
                  <c:v>5.734</c:v>
                </c:pt>
                <c:pt idx="890">
                  <c:v>5.6040000000000001</c:v>
                </c:pt>
                <c:pt idx="891">
                  <c:v>5.5940000000000003</c:v>
                </c:pt>
                <c:pt idx="892">
                  <c:v>5.6970000000000001</c:v>
                </c:pt>
                <c:pt idx="893">
                  <c:v>6.4809999999999999</c:v>
                </c:pt>
                <c:pt idx="894">
                  <c:v>6.7649999999999997</c:v>
                </c:pt>
                <c:pt idx="895">
                  <c:v>6.758</c:v>
                </c:pt>
                <c:pt idx="896">
                  <c:v>6.7350000000000003</c:v>
                </c:pt>
                <c:pt idx="897">
                  <c:v>6.69</c:v>
                </c:pt>
                <c:pt idx="898">
                  <c:v>6.9870000000000001</c:v>
                </c:pt>
                <c:pt idx="899">
                  <c:v>7.1189999999999998</c:v>
                </c:pt>
                <c:pt idx="900">
                  <c:v>7.093</c:v>
                </c:pt>
                <c:pt idx="901">
                  <c:v>6.5369999999999999</c:v>
                </c:pt>
                <c:pt idx="902">
                  <c:v>6.5430000000000001</c:v>
                </c:pt>
                <c:pt idx="903">
                  <c:v>6.234</c:v>
                </c:pt>
                <c:pt idx="904">
                  <c:v>5.9189999999999996</c:v>
                </c:pt>
                <c:pt idx="905">
                  <c:v>5.657</c:v>
                </c:pt>
                <c:pt idx="906">
                  <c:v>5.4260000000000002</c:v>
                </c:pt>
                <c:pt idx="907">
                  <c:v>5.47</c:v>
                </c:pt>
                <c:pt idx="908">
                  <c:v>5.3019999999999996</c:v>
                </c:pt>
                <c:pt idx="909">
                  <c:v>5.3920000000000003</c:v>
                </c:pt>
                <c:pt idx="910">
                  <c:v>5.3579999999999997</c:v>
                </c:pt>
                <c:pt idx="911">
                  <c:v>5.2530000000000001</c:v>
                </c:pt>
                <c:pt idx="912">
                  <c:v>5.3479999999999999</c:v>
                </c:pt>
                <c:pt idx="913">
                  <c:v>5.4109999999999996</c:v>
                </c:pt>
                <c:pt idx="914">
                  <c:v>5.609</c:v>
                </c:pt>
                <c:pt idx="915">
                  <c:v>5.665</c:v>
                </c:pt>
                <c:pt idx="916">
                  <c:v>5.8049999999999997</c:v>
                </c:pt>
                <c:pt idx="917">
                  <c:v>5.96</c:v>
                </c:pt>
                <c:pt idx="918">
                  <c:v>5.99</c:v>
                </c:pt>
                <c:pt idx="919">
                  <c:v>6</c:v>
                </c:pt>
                <c:pt idx="920">
                  <c:v>6.0309999999999997</c:v>
                </c:pt>
                <c:pt idx="921">
                  <c:v>4.8940000000000001</c:v>
                </c:pt>
                <c:pt idx="922">
                  <c:v>4.8179999999999996</c:v>
                </c:pt>
                <c:pt idx="923">
                  <c:v>4.1100000000000003</c:v>
                </c:pt>
                <c:pt idx="924">
                  <c:v>4.0469999999999997</c:v>
                </c:pt>
                <c:pt idx="925">
                  <c:v>4.1760000000000002</c:v>
                </c:pt>
                <c:pt idx="926">
                  <c:v>4.1669999999999998</c:v>
                </c:pt>
                <c:pt idx="927">
                  <c:v>3.8330000000000002</c:v>
                </c:pt>
                <c:pt idx="928">
                  <c:v>3.492</c:v>
                </c:pt>
                <c:pt idx="929">
                  <c:v>3.5659999999999998</c:v>
                </c:pt>
                <c:pt idx="930">
                  <c:v>3.7930000000000001</c:v>
                </c:pt>
                <c:pt idx="931">
                  <c:v>3.75</c:v>
                </c:pt>
                <c:pt idx="932">
                  <c:v>3.8439999999999999</c:v>
                </c:pt>
                <c:pt idx="933">
                  <c:v>3.8220000000000001</c:v>
                </c:pt>
                <c:pt idx="934">
                  <c:v>3.8660000000000001</c:v>
                </c:pt>
                <c:pt idx="935">
                  <c:v>3.8929999999999998</c:v>
                </c:pt>
                <c:pt idx="936">
                  <c:v>4.3099999999999996</c:v>
                </c:pt>
                <c:pt idx="937">
                  <c:v>4.6050000000000004</c:v>
                </c:pt>
                <c:pt idx="938">
                  <c:v>7.077</c:v>
                </c:pt>
                <c:pt idx="939">
                  <c:v>7.5170000000000003</c:v>
                </c:pt>
                <c:pt idx="940">
                  <c:v>8.9710000000000001</c:v>
                </c:pt>
                <c:pt idx="941">
                  <c:v>9.32</c:v>
                </c:pt>
                <c:pt idx="942">
                  <c:v>9.3689999999999998</c:v>
                </c:pt>
                <c:pt idx="943">
                  <c:v>9.6769999999999996</c:v>
                </c:pt>
                <c:pt idx="944">
                  <c:v>9.74</c:v>
                </c:pt>
                <c:pt idx="945">
                  <c:v>9.6869999999999994</c:v>
                </c:pt>
                <c:pt idx="946">
                  <c:v>9.59</c:v>
                </c:pt>
                <c:pt idx="947">
                  <c:v>9.5280000000000005</c:v>
                </c:pt>
                <c:pt idx="948">
                  <c:v>9.6649999999999991</c:v>
                </c:pt>
                <c:pt idx="949">
                  <c:v>9.6829999999999998</c:v>
                </c:pt>
                <c:pt idx="950">
                  <c:v>9.6839999999999993</c:v>
                </c:pt>
                <c:pt idx="951">
                  <c:v>9.7189999999999994</c:v>
                </c:pt>
                <c:pt idx="952">
                  <c:v>9.8070000000000004</c:v>
                </c:pt>
                <c:pt idx="953">
                  <c:v>9.7430000000000003</c:v>
                </c:pt>
                <c:pt idx="954">
                  <c:v>9.9939999999999998</c:v>
                </c:pt>
                <c:pt idx="955">
                  <c:v>10.093</c:v>
                </c:pt>
                <c:pt idx="956">
                  <c:v>10.375999999999999</c:v>
                </c:pt>
                <c:pt idx="957">
                  <c:v>10.458</c:v>
                </c:pt>
                <c:pt idx="958">
                  <c:v>10.35</c:v>
                </c:pt>
                <c:pt idx="959">
                  <c:v>10.327999999999999</c:v>
                </c:pt>
                <c:pt idx="960">
                  <c:v>10.334</c:v>
                </c:pt>
                <c:pt idx="961">
                  <c:v>10.382999999999999</c:v>
                </c:pt>
                <c:pt idx="962">
                  <c:v>10.523</c:v>
                </c:pt>
                <c:pt idx="963">
                  <c:v>10.648999999999999</c:v>
                </c:pt>
                <c:pt idx="964">
                  <c:v>10.669</c:v>
                </c:pt>
                <c:pt idx="965">
                  <c:v>10.602</c:v>
                </c:pt>
                <c:pt idx="966">
                  <c:v>10.529</c:v>
                </c:pt>
                <c:pt idx="967">
                  <c:v>9.048</c:v>
                </c:pt>
                <c:pt idx="968">
                  <c:v>8.6389999999999993</c:v>
                </c:pt>
                <c:pt idx="969">
                  <c:v>6.742</c:v>
                </c:pt>
                <c:pt idx="970">
                  <c:v>6.391</c:v>
                </c:pt>
                <c:pt idx="971">
                  <c:v>6.0819999999999999</c:v>
                </c:pt>
                <c:pt idx="972">
                  <c:v>6.6390000000000002</c:v>
                </c:pt>
                <c:pt idx="973">
                  <c:v>7.8520000000000003</c:v>
                </c:pt>
                <c:pt idx="974">
                  <c:v>8.3680000000000003</c:v>
                </c:pt>
                <c:pt idx="975">
                  <c:v>8.9550000000000001</c:v>
                </c:pt>
                <c:pt idx="976">
                  <c:v>8.9740000000000002</c:v>
                </c:pt>
                <c:pt idx="977">
                  <c:v>8.9</c:v>
                </c:pt>
                <c:pt idx="978">
                  <c:v>8.8960000000000008</c:v>
                </c:pt>
                <c:pt idx="979">
                  <c:v>9.0589999999999993</c:v>
                </c:pt>
                <c:pt idx="980">
                  <c:v>9.093</c:v>
                </c:pt>
                <c:pt idx="981">
                  <c:v>8.9489999999999998</c:v>
                </c:pt>
                <c:pt idx="982">
                  <c:v>8.9459999999999997</c:v>
                </c:pt>
                <c:pt idx="983">
                  <c:v>9.5470000000000006</c:v>
                </c:pt>
                <c:pt idx="984">
                  <c:v>9.4670000000000005</c:v>
                </c:pt>
                <c:pt idx="985">
                  <c:v>9.2490000000000006</c:v>
                </c:pt>
                <c:pt idx="986">
                  <c:v>9.1</c:v>
                </c:pt>
                <c:pt idx="987">
                  <c:v>9.1669999999999998</c:v>
                </c:pt>
                <c:pt idx="988">
                  <c:v>9.1660000000000004</c:v>
                </c:pt>
                <c:pt idx="989">
                  <c:v>9.1760000000000002</c:v>
                </c:pt>
                <c:pt idx="990">
                  <c:v>9.0820000000000007</c:v>
                </c:pt>
                <c:pt idx="991">
                  <c:v>8.9369999999999994</c:v>
                </c:pt>
                <c:pt idx="992">
                  <c:v>8.7910000000000004</c:v>
                </c:pt>
                <c:pt idx="993">
                  <c:v>8.8160000000000007</c:v>
                </c:pt>
                <c:pt idx="994">
                  <c:v>8.9529999999999994</c:v>
                </c:pt>
                <c:pt idx="995">
                  <c:v>9.3279999999999994</c:v>
                </c:pt>
                <c:pt idx="996">
                  <c:v>9.32</c:v>
                </c:pt>
                <c:pt idx="997">
                  <c:v>9.5289999999999999</c:v>
                </c:pt>
                <c:pt idx="998">
                  <c:v>9.7989999999999995</c:v>
                </c:pt>
                <c:pt idx="999">
                  <c:v>9.83</c:v>
                </c:pt>
                <c:pt idx="1000">
                  <c:v>9.9019999999999992</c:v>
                </c:pt>
                <c:pt idx="1001">
                  <c:v>9.6470000000000002</c:v>
                </c:pt>
                <c:pt idx="1002">
                  <c:v>8.4979999999999993</c:v>
                </c:pt>
                <c:pt idx="1003">
                  <c:v>8.0150000000000006</c:v>
                </c:pt>
                <c:pt idx="1004">
                  <c:v>7.58</c:v>
                </c:pt>
                <c:pt idx="1005">
                  <c:v>7.5069999999999997</c:v>
                </c:pt>
                <c:pt idx="1006">
                  <c:v>7.1790000000000003</c:v>
                </c:pt>
                <c:pt idx="1007">
                  <c:v>7.4359999999999999</c:v>
                </c:pt>
                <c:pt idx="1008">
                  <c:v>7.3109999999999999</c:v>
                </c:pt>
                <c:pt idx="1009">
                  <c:v>7.359</c:v>
                </c:pt>
                <c:pt idx="1010">
                  <c:v>7.2690000000000001</c:v>
                </c:pt>
                <c:pt idx="1011">
                  <c:v>7.2210000000000001</c:v>
                </c:pt>
                <c:pt idx="1012">
                  <c:v>6.5030000000000001</c:v>
                </c:pt>
                <c:pt idx="1013">
                  <c:v>7.093</c:v>
                </c:pt>
                <c:pt idx="1014">
                  <c:v>7.2140000000000004</c:v>
                </c:pt>
                <c:pt idx="1015">
                  <c:v>8.1199999999999992</c:v>
                </c:pt>
                <c:pt idx="1016">
                  <c:v>8.0990000000000002</c:v>
                </c:pt>
                <c:pt idx="1017">
                  <c:v>8.141</c:v>
                </c:pt>
                <c:pt idx="1018">
                  <c:v>8.1199999999999992</c:v>
                </c:pt>
                <c:pt idx="1019">
                  <c:v>8.1959999999999997</c:v>
                </c:pt>
                <c:pt idx="1020">
                  <c:v>8.6110000000000007</c:v>
                </c:pt>
                <c:pt idx="1021">
                  <c:v>8.6989999999999998</c:v>
                </c:pt>
                <c:pt idx="1022">
                  <c:v>9.8610000000000007</c:v>
                </c:pt>
                <c:pt idx="1023">
                  <c:v>9.8059999999999992</c:v>
                </c:pt>
                <c:pt idx="1024">
                  <c:v>9.5779999999999994</c:v>
                </c:pt>
                <c:pt idx="1025">
                  <c:v>9.5779999999999994</c:v>
                </c:pt>
                <c:pt idx="1026">
                  <c:v>9.4670000000000005</c:v>
                </c:pt>
                <c:pt idx="1027">
                  <c:v>9.2260000000000009</c:v>
                </c:pt>
                <c:pt idx="1028">
                  <c:v>9.5749999999999993</c:v>
                </c:pt>
                <c:pt idx="1029">
                  <c:v>9.6359999999999992</c:v>
                </c:pt>
                <c:pt idx="1030">
                  <c:v>9.5779999999999994</c:v>
                </c:pt>
                <c:pt idx="1031">
                  <c:v>9.5869999999999997</c:v>
                </c:pt>
                <c:pt idx="1032">
                  <c:v>9.42</c:v>
                </c:pt>
                <c:pt idx="1033">
                  <c:v>9.4060000000000006</c:v>
                </c:pt>
                <c:pt idx="1034">
                  <c:v>9.39</c:v>
                </c:pt>
                <c:pt idx="1035">
                  <c:v>9.3569999999999993</c:v>
                </c:pt>
                <c:pt idx="1036">
                  <c:v>9.7479999999999993</c:v>
                </c:pt>
                <c:pt idx="1037">
                  <c:v>9.7650000000000006</c:v>
                </c:pt>
                <c:pt idx="1038">
                  <c:v>9.6780000000000008</c:v>
                </c:pt>
                <c:pt idx="1039">
                  <c:v>9.6780000000000008</c:v>
                </c:pt>
                <c:pt idx="1040">
                  <c:v>9.7720000000000002</c:v>
                </c:pt>
                <c:pt idx="1041">
                  <c:v>9.77</c:v>
                </c:pt>
                <c:pt idx="1042">
                  <c:v>9.8659999999999997</c:v>
                </c:pt>
                <c:pt idx="1043">
                  <c:v>9.5459999999999994</c:v>
                </c:pt>
                <c:pt idx="1044">
                  <c:v>9.4779999999999998</c:v>
                </c:pt>
                <c:pt idx="1045">
                  <c:v>8.6959999999999997</c:v>
                </c:pt>
                <c:pt idx="1046">
                  <c:v>8.7420000000000009</c:v>
                </c:pt>
                <c:pt idx="1047">
                  <c:v>8.6120000000000001</c:v>
                </c:pt>
                <c:pt idx="1048">
                  <c:v>8.5879999999999992</c:v>
                </c:pt>
                <c:pt idx="1049">
                  <c:v>8.5839999999999996</c:v>
                </c:pt>
                <c:pt idx="1050">
                  <c:v>8.4410000000000007</c:v>
                </c:pt>
                <c:pt idx="1051">
                  <c:v>8.61</c:v>
                </c:pt>
                <c:pt idx="1052">
                  <c:v>7.3470000000000004</c:v>
                </c:pt>
                <c:pt idx="1053">
                  <c:v>7.3289999999999997</c:v>
                </c:pt>
                <c:pt idx="1054">
                  <c:v>7.3129999999999997</c:v>
                </c:pt>
                <c:pt idx="1055">
                  <c:v>7.3630000000000004</c:v>
                </c:pt>
                <c:pt idx="1056">
                  <c:v>7.3410000000000002</c:v>
                </c:pt>
                <c:pt idx="1057">
                  <c:v>7.3449999999999998</c:v>
                </c:pt>
                <c:pt idx="1058">
                  <c:v>6.63</c:v>
                </c:pt>
                <c:pt idx="1059">
                  <c:v>6.5490000000000004</c:v>
                </c:pt>
                <c:pt idx="1060">
                  <c:v>5.8259999999999996</c:v>
                </c:pt>
                <c:pt idx="1061">
                  <c:v>5.7629999999999999</c:v>
                </c:pt>
                <c:pt idx="1062">
                  <c:v>5.2110000000000003</c:v>
                </c:pt>
                <c:pt idx="1063">
                  <c:v>5.2290000000000001</c:v>
                </c:pt>
                <c:pt idx="1064">
                  <c:v>5.2619999999999996</c:v>
                </c:pt>
                <c:pt idx="1065">
                  <c:v>5.3280000000000003</c:v>
                </c:pt>
                <c:pt idx="1066">
                  <c:v>4.8049999999999997</c:v>
                </c:pt>
                <c:pt idx="1067">
                  <c:v>4.9950000000000001</c:v>
                </c:pt>
                <c:pt idx="1068">
                  <c:v>5.0170000000000003</c:v>
                </c:pt>
                <c:pt idx="1069">
                  <c:v>5.2220000000000004</c:v>
                </c:pt>
                <c:pt idx="1070">
                  <c:v>5.1360000000000001</c:v>
                </c:pt>
                <c:pt idx="1071">
                  <c:v>4.9749999999999996</c:v>
                </c:pt>
                <c:pt idx="1072">
                  <c:v>5.0529999999999999</c:v>
                </c:pt>
                <c:pt idx="1073">
                  <c:v>5.05</c:v>
                </c:pt>
                <c:pt idx="1074">
                  <c:v>5.2830000000000004</c:v>
                </c:pt>
                <c:pt idx="1075">
                  <c:v>5.1310000000000002</c:v>
                </c:pt>
                <c:pt idx="1076">
                  <c:v>5.1520000000000001</c:v>
                </c:pt>
                <c:pt idx="1077">
                  <c:v>5.1449999999999996</c:v>
                </c:pt>
                <c:pt idx="1078">
                  <c:v>5.1520000000000001</c:v>
                </c:pt>
                <c:pt idx="1079">
                  <c:v>5.0620000000000003</c:v>
                </c:pt>
                <c:pt idx="1080">
                  <c:v>4.7190000000000003</c:v>
                </c:pt>
                <c:pt idx="1081">
                  <c:v>4.6689999999999996</c:v>
                </c:pt>
                <c:pt idx="1082">
                  <c:v>4.7530000000000001</c:v>
                </c:pt>
                <c:pt idx="1083">
                  <c:v>4.7089999999999996</c:v>
                </c:pt>
                <c:pt idx="1084">
                  <c:v>4.7460000000000004</c:v>
                </c:pt>
                <c:pt idx="1085">
                  <c:v>4.6580000000000004</c:v>
                </c:pt>
                <c:pt idx="1086">
                  <c:v>4.6639999999999997</c:v>
                </c:pt>
                <c:pt idx="1087">
                  <c:v>5.2949999999999999</c:v>
                </c:pt>
                <c:pt idx="1088">
                  <c:v>5.4859999999999998</c:v>
                </c:pt>
                <c:pt idx="1089">
                  <c:v>5.5190000000000001</c:v>
                </c:pt>
                <c:pt idx="1090">
                  <c:v>5.7779999999999996</c:v>
                </c:pt>
                <c:pt idx="1091">
                  <c:v>6.6639999999999997</c:v>
                </c:pt>
                <c:pt idx="1092">
                  <c:v>6.5049999999999999</c:v>
                </c:pt>
                <c:pt idx="1093">
                  <c:v>6.68</c:v>
                </c:pt>
                <c:pt idx="1094">
                  <c:v>6.9329999999999998</c:v>
                </c:pt>
                <c:pt idx="1095">
                  <c:v>6.9489999999999998</c:v>
                </c:pt>
                <c:pt idx="1096">
                  <c:v>6.9390000000000001</c:v>
                </c:pt>
                <c:pt idx="1097">
                  <c:v>6.827</c:v>
                </c:pt>
                <c:pt idx="1098">
                  <c:v>6.4939999999999998</c:v>
                </c:pt>
                <c:pt idx="1099">
                  <c:v>6.5090000000000003</c:v>
                </c:pt>
                <c:pt idx="1100">
                  <c:v>6.3970000000000002</c:v>
                </c:pt>
                <c:pt idx="1101">
                  <c:v>6.5259999999999998</c:v>
                </c:pt>
                <c:pt idx="1102">
                  <c:v>6.5430000000000001</c:v>
                </c:pt>
                <c:pt idx="1103">
                  <c:v>6.5609999999999999</c:v>
                </c:pt>
                <c:pt idx="1104">
                  <c:v>6.4390000000000001</c:v>
                </c:pt>
                <c:pt idx="1105">
                  <c:v>6.6669999999999998</c:v>
                </c:pt>
                <c:pt idx="1106">
                  <c:v>6.6529999999999996</c:v>
                </c:pt>
                <c:pt idx="1107">
                  <c:v>6.6319999999999997</c:v>
                </c:pt>
                <c:pt idx="1108">
                  <c:v>6.7519999999999998</c:v>
                </c:pt>
                <c:pt idx="1109">
                  <c:v>6.7590000000000003</c:v>
                </c:pt>
                <c:pt idx="1110">
                  <c:v>7.0090000000000003</c:v>
                </c:pt>
                <c:pt idx="1111">
                  <c:v>7.0570000000000004</c:v>
                </c:pt>
                <c:pt idx="1112">
                  <c:v>7.37</c:v>
                </c:pt>
                <c:pt idx="1113">
                  <c:v>7.37</c:v>
                </c:pt>
                <c:pt idx="1114">
                  <c:v>7.37</c:v>
                </c:pt>
                <c:pt idx="1115">
                  <c:v>7.3479999999999999</c:v>
                </c:pt>
                <c:pt idx="1116">
                  <c:v>7.6589999999999998</c:v>
                </c:pt>
                <c:pt idx="1117">
                  <c:v>7.6470000000000002</c:v>
                </c:pt>
                <c:pt idx="1118">
                  <c:v>7.5190000000000001</c:v>
                </c:pt>
                <c:pt idx="1119">
                  <c:v>7.3540000000000001</c:v>
                </c:pt>
                <c:pt idx="1120">
                  <c:v>7.2930000000000001</c:v>
                </c:pt>
                <c:pt idx="1121">
                  <c:v>7.2430000000000003</c:v>
                </c:pt>
                <c:pt idx="1122">
                  <c:v>6.5010000000000003</c:v>
                </c:pt>
                <c:pt idx="1123">
                  <c:v>6.4909999999999997</c:v>
                </c:pt>
                <c:pt idx="1124">
                  <c:v>6.2839999999999998</c:v>
                </c:pt>
                <c:pt idx="1125">
                  <c:v>6.1210000000000004</c:v>
                </c:pt>
                <c:pt idx="1126">
                  <c:v>6.2110000000000003</c:v>
                </c:pt>
                <c:pt idx="1127">
                  <c:v>5.8689999999999998</c:v>
                </c:pt>
                <c:pt idx="1128">
                  <c:v>5.9429999999999996</c:v>
                </c:pt>
                <c:pt idx="1129">
                  <c:v>6.0010000000000003</c:v>
                </c:pt>
                <c:pt idx="1130">
                  <c:v>6.0010000000000003</c:v>
                </c:pt>
                <c:pt idx="1131">
                  <c:v>6.0069999999999997</c:v>
                </c:pt>
                <c:pt idx="1132">
                  <c:v>6.0069999999999997</c:v>
                </c:pt>
                <c:pt idx="1133">
                  <c:v>5.9189999999999996</c:v>
                </c:pt>
                <c:pt idx="1134">
                  <c:v>6.1050000000000004</c:v>
                </c:pt>
                <c:pt idx="1135">
                  <c:v>6.0010000000000003</c:v>
                </c:pt>
                <c:pt idx="1136">
                  <c:v>6.2169999999999996</c:v>
                </c:pt>
                <c:pt idx="1137">
                  <c:v>5.9029999999999996</c:v>
                </c:pt>
                <c:pt idx="1138">
                  <c:v>5.9589999999999996</c:v>
                </c:pt>
                <c:pt idx="1139">
                  <c:v>5.94</c:v>
                </c:pt>
                <c:pt idx="1140">
                  <c:v>6.0529999999999999</c:v>
                </c:pt>
                <c:pt idx="1141">
                  <c:v>6.0540000000000003</c:v>
                </c:pt>
                <c:pt idx="1142">
                  <c:v>5.7619999999999996</c:v>
                </c:pt>
                <c:pt idx="1143">
                  <c:v>5.883</c:v>
                </c:pt>
                <c:pt idx="1144">
                  <c:v>5.758</c:v>
                </c:pt>
                <c:pt idx="1145">
                  <c:v>5.8849999999999998</c:v>
                </c:pt>
                <c:pt idx="1146">
                  <c:v>5.758</c:v>
                </c:pt>
                <c:pt idx="1147">
                  <c:v>5.7270000000000003</c:v>
                </c:pt>
                <c:pt idx="1148">
                  <c:v>5.6150000000000002</c:v>
                </c:pt>
                <c:pt idx="1149">
                  <c:v>5.6829999999999998</c:v>
                </c:pt>
                <c:pt idx="1150">
                  <c:v>5.74</c:v>
                </c:pt>
                <c:pt idx="1151">
                  <c:v>5.8129999999999997</c:v>
                </c:pt>
                <c:pt idx="1152">
                  <c:v>5.9290000000000003</c:v>
                </c:pt>
                <c:pt idx="1153">
                  <c:v>5.9630000000000001</c:v>
                </c:pt>
                <c:pt idx="1154">
                  <c:v>6.3259999999999996</c:v>
                </c:pt>
                <c:pt idx="1155">
                  <c:v>6.1740000000000004</c:v>
                </c:pt>
                <c:pt idx="1156">
                  <c:v>6.0960000000000001</c:v>
                </c:pt>
                <c:pt idx="1157">
                  <c:v>6.6879999999999997</c:v>
                </c:pt>
                <c:pt idx="1158">
                  <c:v>6.6790000000000003</c:v>
                </c:pt>
                <c:pt idx="1159">
                  <c:v>6.7489999999999997</c:v>
                </c:pt>
                <c:pt idx="1160">
                  <c:v>6.8250000000000002</c:v>
                </c:pt>
                <c:pt idx="1161">
                  <c:v>7.0049999999999999</c:v>
                </c:pt>
                <c:pt idx="1162">
                  <c:v>7.048</c:v>
                </c:pt>
                <c:pt idx="1163">
                  <c:v>6.8920000000000003</c:v>
                </c:pt>
                <c:pt idx="1164">
                  <c:v>7.2169999999999996</c:v>
                </c:pt>
                <c:pt idx="1165">
                  <c:v>7.048</c:v>
                </c:pt>
                <c:pt idx="1166">
                  <c:v>7.2220000000000004</c:v>
                </c:pt>
                <c:pt idx="1167">
                  <c:v>7.1989999999999998</c:v>
                </c:pt>
                <c:pt idx="1168">
                  <c:v>7.49</c:v>
                </c:pt>
                <c:pt idx="1169">
                  <c:v>7.2539999999999996</c:v>
                </c:pt>
                <c:pt idx="1170">
                  <c:v>7.2610000000000001</c:v>
                </c:pt>
                <c:pt idx="1171">
                  <c:v>7.0449999999999999</c:v>
                </c:pt>
                <c:pt idx="1172">
                  <c:v>7.0519999999999996</c:v>
                </c:pt>
                <c:pt idx="1173">
                  <c:v>6.8109999999999999</c:v>
                </c:pt>
                <c:pt idx="1174">
                  <c:v>7.319</c:v>
                </c:pt>
                <c:pt idx="1175">
                  <c:v>7.4279999999999999</c:v>
                </c:pt>
                <c:pt idx="1176">
                  <c:v>7.774</c:v>
                </c:pt>
                <c:pt idx="1177">
                  <c:v>7.7240000000000002</c:v>
                </c:pt>
                <c:pt idx="1178">
                  <c:v>7.7160000000000002</c:v>
                </c:pt>
                <c:pt idx="1179">
                  <c:v>7.6760000000000002</c:v>
                </c:pt>
                <c:pt idx="1180">
                  <c:v>7.62</c:v>
                </c:pt>
                <c:pt idx="1181">
                  <c:v>7.4589999999999996</c:v>
                </c:pt>
                <c:pt idx="1182">
                  <c:v>7.4939999999999998</c:v>
                </c:pt>
                <c:pt idx="1183">
                  <c:v>7.0979999999999999</c:v>
                </c:pt>
                <c:pt idx="1184">
                  <c:v>7.0679999999999996</c:v>
                </c:pt>
                <c:pt idx="1185">
                  <c:v>7.0679999999999996</c:v>
                </c:pt>
                <c:pt idx="1186">
                  <c:v>6.7619999999999996</c:v>
                </c:pt>
                <c:pt idx="1187">
                  <c:v>6.6349999999999998</c:v>
                </c:pt>
                <c:pt idx="1188">
                  <c:v>6.6639999999999997</c:v>
                </c:pt>
                <c:pt idx="1189">
                  <c:v>6.4989999999999997</c:v>
                </c:pt>
                <c:pt idx="1190">
                  <c:v>6.819</c:v>
                </c:pt>
                <c:pt idx="1191">
                  <c:v>6.9370000000000003</c:v>
                </c:pt>
                <c:pt idx="1192">
                  <c:v>6.9130000000000003</c:v>
                </c:pt>
                <c:pt idx="1193">
                  <c:v>6.7450000000000001</c:v>
                </c:pt>
                <c:pt idx="1194">
                  <c:v>6.875</c:v>
                </c:pt>
                <c:pt idx="1195">
                  <c:v>6.9429999999999996</c:v>
                </c:pt>
                <c:pt idx="1196">
                  <c:v>6.9889999999999999</c:v>
                </c:pt>
                <c:pt idx="1197">
                  <c:v>6.5830000000000002</c:v>
                </c:pt>
                <c:pt idx="1198">
                  <c:v>6.6459999999999999</c:v>
                </c:pt>
                <c:pt idx="1199">
                  <c:v>6.5789999999999997</c:v>
                </c:pt>
                <c:pt idx="1200">
                  <c:v>6.5549999999999997</c:v>
                </c:pt>
                <c:pt idx="1201">
                  <c:v>6.4980000000000002</c:v>
                </c:pt>
                <c:pt idx="1202">
                  <c:v>6.42</c:v>
                </c:pt>
                <c:pt idx="1203">
                  <c:v>5.992</c:v>
                </c:pt>
                <c:pt idx="1204">
                  <c:v>5.7869999999999999</c:v>
                </c:pt>
                <c:pt idx="1205">
                  <c:v>5.4649999999999999</c:v>
                </c:pt>
                <c:pt idx="1206">
                  <c:v>5.4560000000000004</c:v>
                </c:pt>
                <c:pt idx="1207">
                  <c:v>5.4829999999999997</c:v>
                </c:pt>
                <c:pt idx="1208">
                  <c:v>5.4180000000000001</c:v>
                </c:pt>
                <c:pt idx="1209">
                  <c:v>5.3879999999999999</c:v>
                </c:pt>
                <c:pt idx="1210">
                  <c:v>5.4290000000000003</c:v>
                </c:pt>
                <c:pt idx="1211">
                  <c:v>5.383</c:v>
                </c:pt>
                <c:pt idx="1212">
                  <c:v>5.3330000000000002</c:v>
                </c:pt>
                <c:pt idx="1213">
                  <c:v>5.0679999999999996</c:v>
                </c:pt>
                <c:pt idx="1214">
                  <c:v>5.069</c:v>
                </c:pt>
                <c:pt idx="1215">
                  <c:v>5.0609999999999999</c:v>
                </c:pt>
                <c:pt idx="1216">
                  <c:v>5.0289999999999999</c:v>
                </c:pt>
                <c:pt idx="1217">
                  <c:v>4.88</c:v>
                </c:pt>
                <c:pt idx="1218">
                  <c:v>5.0010000000000003</c:v>
                </c:pt>
                <c:pt idx="1219">
                  <c:v>4.5979999999999999</c:v>
                </c:pt>
                <c:pt idx="1220">
                  <c:v>4.2539999999999996</c:v>
                </c:pt>
                <c:pt idx="1221">
                  <c:v>4.2960000000000003</c:v>
                </c:pt>
                <c:pt idx="1222">
                  <c:v>4.2569999999999997</c:v>
                </c:pt>
                <c:pt idx="1223">
                  <c:v>4.6340000000000003</c:v>
                </c:pt>
                <c:pt idx="1224">
                  <c:v>4.3419999999999996</c:v>
                </c:pt>
                <c:pt idx="1225">
                  <c:v>4.3789999999999996</c:v>
                </c:pt>
                <c:pt idx="1226">
                  <c:v>4.3650000000000002</c:v>
                </c:pt>
                <c:pt idx="1227">
                  <c:v>4.2690000000000001</c:v>
                </c:pt>
                <c:pt idx="1228">
                  <c:v>4.2709999999999999</c:v>
                </c:pt>
                <c:pt idx="1229">
                  <c:v>4.3890000000000002</c:v>
                </c:pt>
                <c:pt idx="1230">
                  <c:v>4.4139999999999997</c:v>
                </c:pt>
                <c:pt idx="1231">
                  <c:v>4.4130000000000003</c:v>
                </c:pt>
                <c:pt idx="1232">
                  <c:v>4.319</c:v>
                </c:pt>
                <c:pt idx="1233">
                  <c:v>4.3129999999999997</c:v>
                </c:pt>
                <c:pt idx="1234">
                  <c:v>4.109</c:v>
                </c:pt>
                <c:pt idx="1235">
                  <c:v>4.1680000000000001</c:v>
                </c:pt>
                <c:pt idx="1236">
                  <c:v>4.149</c:v>
                </c:pt>
                <c:pt idx="1237">
                  <c:v>4.5830000000000002</c:v>
                </c:pt>
                <c:pt idx="1238">
                  <c:v>4.7629999999999999</c:v>
                </c:pt>
                <c:pt idx="1239">
                  <c:v>4.9189999999999996</c:v>
                </c:pt>
                <c:pt idx="1240">
                  <c:v>4.9740000000000002</c:v>
                </c:pt>
                <c:pt idx="1241">
                  <c:v>5.056</c:v>
                </c:pt>
                <c:pt idx="1242">
                  <c:v>4.9989999999999997</c:v>
                </c:pt>
                <c:pt idx="1243">
                  <c:v>5.0069999999999997</c:v>
                </c:pt>
                <c:pt idx="1244">
                  <c:v>5.0019999999999998</c:v>
                </c:pt>
                <c:pt idx="1245">
                  <c:v>4.9880000000000004</c:v>
                </c:pt>
                <c:pt idx="1246">
                  <c:v>5.1669999999999998</c:v>
                </c:pt>
                <c:pt idx="1247">
                  <c:v>5.0620000000000003</c:v>
                </c:pt>
                <c:pt idx="1248">
                  <c:v>5.032</c:v>
                </c:pt>
                <c:pt idx="1249">
                  <c:v>5.0579999999999998</c:v>
                </c:pt>
                <c:pt idx="1250">
                  <c:v>5.04</c:v>
                </c:pt>
                <c:pt idx="1251">
                  <c:v>5.3109999999999999</c:v>
                </c:pt>
                <c:pt idx="1252">
                  <c:v>4.74</c:v>
                </c:pt>
                <c:pt idx="1253">
                  <c:v>4.734</c:v>
                </c:pt>
                <c:pt idx="1254">
                  <c:v>5.0190000000000001</c:v>
                </c:pt>
                <c:pt idx="1255">
                  <c:v>5.0190000000000001</c:v>
                </c:pt>
                <c:pt idx="1256">
                  <c:v>5.3280000000000003</c:v>
                </c:pt>
                <c:pt idx="1257">
                  <c:v>5.069</c:v>
                </c:pt>
                <c:pt idx="1258">
                  <c:v>4.9089999999999998</c:v>
                </c:pt>
                <c:pt idx="1259">
                  <c:v>4.9219999999999997</c:v>
                </c:pt>
                <c:pt idx="1260">
                  <c:v>4.9210000000000003</c:v>
                </c:pt>
                <c:pt idx="1261">
                  <c:v>4.8789999999999996</c:v>
                </c:pt>
                <c:pt idx="1262">
                  <c:v>4.984</c:v>
                </c:pt>
                <c:pt idx="1263">
                  <c:v>5.0839999999999996</c:v>
                </c:pt>
                <c:pt idx="1264">
                  <c:v>5.0810000000000004</c:v>
                </c:pt>
                <c:pt idx="1265">
                  <c:v>5.0830000000000002</c:v>
                </c:pt>
                <c:pt idx="1266">
                  <c:v>4.923</c:v>
                </c:pt>
                <c:pt idx="1267">
                  <c:v>4.8659999999999997</c:v>
                </c:pt>
                <c:pt idx="1268">
                  <c:v>4.7590000000000003</c:v>
                </c:pt>
                <c:pt idx="1269">
                  <c:v>4.681</c:v>
                </c:pt>
                <c:pt idx="1270">
                  <c:v>4.6559999999999997</c:v>
                </c:pt>
                <c:pt idx="1271">
                  <c:v>4.6050000000000004</c:v>
                </c:pt>
                <c:pt idx="1272">
                  <c:v>4.9720000000000004</c:v>
                </c:pt>
                <c:pt idx="1273">
                  <c:v>5.0250000000000004</c:v>
                </c:pt>
                <c:pt idx="1274">
                  <c:v>5.04</c:v>
                </c:pt>
                <c:pt idx="1275">
                  <c:v>5.3380000000000001</c:v>
                </c:pt>
                <c:pt idx="1276">
                  <c:v>5.3230000000000004</c:v>
                </c:pt>
                <c:pt idx="1277">
                  <c:v>5.3310000000000004</c:v>
                </c:pt>
                <c:pt idx="1278">
                  <c:v>5.3259999999999996</c:v>
                </c:pt>
                <c:pt idx="1279">
                  <c:v>5.4089999999999998</c:v>
                </c:pt>
                <c:pt idx="1280">
                  <c:v>5.1029999999999998</c:v>
                </c:pt>
                <c:pt idx="1281">
                  <c:v>5.0410000000000004</c:v>
                </c:pt>
                <c:pt idx="1282">
                  <c:v>5.0279999999999996</c:v>
                </c:pt>
                <c:pt idx="1283">
                  <c:v>4.8419999999999996</c:v>
                </c:pt>
                <c:pt idx="1284">
                  <c:v>4.843</c:v>
                </c:pt>
                <c:pt idx="1285">
                  <c:v>4.51</c:v>
                </c:pt>
                <c:pt idx="1286">
                  <c:v>4.6059999999999999</c:v>
                </c:pt>
                <c:pt idx="1287">
                  <c:v>4.5659999999999998</c:v>
                </c:pt>
                <c:pt idx="1288">
                  <c:v>4.6970000000000001</c:v>
                </c:pt>
                <c:pt idx="1289">
                  <c:v>4.8</c:v>
                </c:pt>
                <c:pt idx="1290">
                  <c:v>4.7969999999999997</c:v>
                </c:pt>
                <c:pt idx="1291">
                  <c:v>4.7329999999999997</c:v>
                </c:pt>
                <c:pt idx="1292">
                  <c:v>4.6760000000000002</c:v>
                </c:pt>
                <c:pt idx="1293">
                  <c:v>4.7530000000000001</c:v>
                </c:pt>
                <c:pt idx="1294">
                  <c:v>4.7380000000000004</c:v>
                </c:pt>
                <c:pt idx="1295">
                  <c:v>4.4660000000000002</c:v>
                </c:pt>
                <c:pt idx="1296">
                  <c:v>4.29</c:v>
                </c:pt>
                <c:pt idx="1297">
                  <c:v>4.2389999999999999</c:v>
                </c:pt>
                <c:pt idx="1298">
                  <c:v>4.2450000000000001</c:v>
                </c:pt>
                <c:pt idx="1299">
                  <c:v>4.2450000000000001</c:v>
                </c:pt>
                <c:pt idx="1300">
                  <c:v>4.2450000000000001</c:v>
                </c:pt>
                <c:pt idx="1301">
                  <c:v>4.2450000000000001</c:v>
                </c:pt>
                <c:pt idx="1302">
                  <c:v>4.2770000000000001</c:v>
                </c:pt>
                <c:pt idx="1303">
                  <c:v>4.2119999999999997</c:v>
                </c:pt>
                <c:pt idx="1304">
                  <c:v>3.5630000000000002</c:v>
                </c:pt>
                <c:pt idx="1305">
                  <c:v>3.5630000000000002</c:v>
                </c:pt>
                <c:pt idx="1306">
                  <c:v>3.3210000000000002</c:v>
                </c:pt>
                <c:pt idx="1307">
                  <c:v>4.6139999999999999</c:v>
                </c:pt>
                <c:pt idx="1308">
                  <c:v>4.3460000000000001</c:v>
                </c:pt>
                <c:pt idx="1309">
                  <c:v>4.3689999999999998</c:v>
                </c:pt>
                <c:pt idx="1310">
                  <c:v>4.492</c:v>
                </c:pt>
                <c:pt idx="1311">
                  <c:v>4.5069999999999997</c:v>
                </c:pt>
                <c:pt idx="1312">
                  <c:v>4.5309999999999997</c:v>
                </c:pt>
                <c:pt idx="1313">
                  <c:v>4.5110000000000001</c:v>
                </c:pt>
                <c:pt idx="1314">
                  <c:v>4.819</c:v>
                </c:pt>
                <c:pt idx="1315">
                  <c:v>4.8179999999999996</c:v>
                </c:pt>
                <c:pt idx="1316">
                  <c:v>4.7590000000000003</c:v>
                </c:pt>
                <c:pt idx="1317">
                  <c:v>4.766</c:v>
                </c:pt>
                <c:pt idx="1318">
                  <c:v>4.8159999999999998</c:v>
                </c:pt>
                <c:pt idx="1319">
                  <c:v>4.6849999999999996</c:v>
                </c:pt>
                <c:pt idx="1320">
                  <c:v>4.6820000000000004</c:v>
                </c:pt>
                <c:pt idx="1321">
                  <c:v>4.55</c:v>
                </c:pt>
                <c:pt idx="1322">
                  <c:v>4.4560000000000004</c:v>
                </c:pt>
                <c:pt idx="1323">
                  <c:v>4.4580000000000002</c:v>
                </c:pt>
                <c:pt idx="1324">
                  <c:v>4.5449999999999999</c:v>
                </c:pt>
                <c:pt idx="1325">
                  <c:v>4.5620000000000003</c:v>
                </c:pt>
                <c:pt idx="1326">
                  <c:v>4.4509999999999996</c:v>
                </c:pt>
                <c:pt idx="1327">
                  <c:v>4.5339999999999998</c:v>
                </c:pt>
                <c:pt idx="1328">
                  <c:v>4.6440000000000001</c:v>
                </c:pt>
                <c:pt idx="1329">
                  <c:v>4.67</c:v>
                </c:pt>
                <c:pt idx="1330">
                  <c:v>4.931</c:v>
                </c:pt>
                <c:pt idx="1331">
                  <c:v>4.9800000000000004</c:v>
                </c:pt>
                <c:pt idx="1332">
                  <c:v>4.9740000000000002</c:v>
                </c:pt>
                <c:pt idx="1333">
                  <c:v>4.9820000000000002</c:v>
                </c:pt>
                <c:pt idx="1334">
                  <c:v>5.0250000000000004</c:v>
                </c:pt>
                <c:pt idx="1335">
                  <c:v>5.0259999999999998</c:v>
                </c:pt>
                <c:pt idx="1336">
                  <c:v>3.69</c:v>
                </c:pt>
                <c:pt idx="1337">
                  <c:v>3.7050000000000001</c:v>
                </c:pt>
                <c:pt idx="1338">
                  <c:v>3.6960000000000002</c:v>
                </c:pt>
                <c:pt idx="1339">
                  <c:v>3.7669999999999999</c:v>
                </c:pt>
                <c:pt idx="1340">
                  <c:v>3.8</c:v>
                </c:pt>
                <c:pt idx="1341">
                  <c:v>3.6720000000000002</c:v>
                </c:pt>
                <c:pt idx="1342">
                  <c:v>3.83</c:v>
                </c:pt>
                <c:pt idx="1343">
                  <c:v>3.669</c:v>
                </c:pt>
                <c:pt idx="1344">
                  <c:v>3.8889999999999998</c:v>
                </c:pt>
                <c:pt idx="1345">
                  <c:v>3.9750000000000001</c:v>
                </c:pt>
                <c:pt idx="1346">
                  <c:v>3.996</c:v>
                </c:pt>
                <c:pt idx="1347">
                  <c:v>3.9670000000000001</c:v>
                </c:pt>
                <c:pt idx="1348">
                  <c:v>3.9860000000000002</c:v>
                </c:pt>
                <c:pt idx="1349">
                  <c:v>4.0419999999999998</c:v>
                </c:pt>
                <c:pt idx="1350">
                  <c:v>4.08</c:v>
                </c:pt>
                <c:pt idx="1351">
                  <c:v>4.1340000000000003</c:v>
                </c:pt>
                <c:pt idx="1352">
                  <c:v>4.2670000000000003</c:v>
                </c:pt>
                <c:pt idx="1353">
                  <c:v>4.2130000000000001</c:v>
                </c:pt>
                <c:pt idx="1354">
                  <c:v>4.4379999999999997</c:v>
                </c:pt>
                <c:pt idx="1355">
                  <c:v>4.4269999999999996</c:v>
                </c:pt>
                <c:pt idx="1356">
                  <c:v>4.3620000000000001</c:v>
                </c:pt>
                <c:pt idx="1357">
                  <c:v>4.2300000000000004</c:v>
                </c:pt>
                <c:pt idx="1358">
                  <c:v>4.2329999999999997</c:v>
                </c:pt>
                <c:pt idx="1359">
                  <c:v>4.0149999999999997</c:v>
                </c:pt>
                <c:pt idx="1360">
                  <c:v>3.9750000000000001</c:v>
                </c:pt>
                <c:pt idx="1361">
                  <c:v>3.9780000000000002</c:v>
                </c:pt>
                <c:pt idx="1362">
                  <c:v>3.968</c:v>
                </c:pt>
                <c:pt idx="1363">
                  <c:v>3.98</c:v>
                </c:pt>
                <c:pt idx="1364">
                  <c:v>4.0019999999999998</c:v>
                </c:pt>
                <c:pt idx="1365">
                  <c:v>3.9990000000000001</c:v>
                </c:pt>
                <c:pt idx="1366">
                  <c:v>4.04</c:v>
                </c:pt>
                <c:pt idx="1367">
                  <c:v>4.0030000000000001</c:v>
                </c:pt>
                <c:pt idx="1368">
                  <c:v>3.82</c:v>
                </c:pt>
                <c:pt idx="1369">
                  <c:v>3.82</c:v>
                </c:pt>
                <c:pt idx="1370">
                  <c:v>3.8679999999999999</c:v>
                </c:pt>
                <c:pt idx="1371">
                  <c:v>3.87</c:v>
                </c:pt>
                <c:pt idx="1372">
                  <c:v>3.8159999999999998</c:v>
                </c:pt>
                <c:pt idx="1373">
                  <c:v>3.6640000000000001</c:v>
                </c:pt>
                <c:pt idx="1374">
                  <c:v>4.0309999999999997</c:v>
                </c:pt>
                <c:pt idx="1375">
                  <c:v>4.0339999999999998</c:v>
                </c:pt>
                <c:pt idx="1376">
                  <c:v>4.0309999999999997</c:v>
                </c:pt>
                <c:pt idx="1377">
                  <c:v>4.18</c:v>
                </c:pt>
                <c:pt idx="1378">
                  <c:v>4.2160000000000002</c:v>
                </c:pt>
                <c:pt idx="1379">
                  <c:v>4.4119999999999999</c:v>
                </c:pt>
                <c:pt idx="1380">
                  <c:v>5.694</c:v>
                </c:pt>
                <c:pt idx="1381">
                  <c:v>5.7</c:v>
                </c:pt>
                <c:pt idx="1382">
                  <c:v>5.8559999999999999</c:v>
                </c:pt>
                <c:pt idx="1383">
                  <c:v>5.867</c:v>
                </c:pt>
                <c:pt idx="1384">
                  <c:v>5.6909999999999998</c:v>
                </c:pt>
                <c:pt idx="1385">
                  <c:v>5.8159999999999998</c:v>
                </c:pt>
                <c:pt idx="1386">
                  <c:v>6.0030000000000001</c:v>
                </c:pt>
                <c:pt idx="1387">
                  <c:v>6.1890000000000001</c:v>
                </c:pt>
                <c:pt idx="1388">
                  <c:v>6.1710000000000003</c:v>
                </c:pt>
                <c:pt idx="1389">
                  <c:v>6.1130000000000004</c:v>
                </c:pt>
                <c:pt idx="1390">
                  <c:v>6.1589999999999998</c:v>
                </c:pt>
                <c:pt idx="1391">
                  <c:v>6.1589999999999998</c:v>
                </c:pt>
                <c:pt idx="1392">
                  <c:v>6.1870000000000003</c:v>
                </c:pt>
                <c:pt idx="1393">
                  <c:v>6.2690000000000001</c:v>
                </c:pt>
                <c:pt idx="1394">
                  <c:v>6.2610000000000001</c:v>
                </c:pt>
                <c:pt idx="1395">
                  <c:v>6.25</c:v>
                </c:pt>
                <c:pt idx="1396">
                  <c:v>6.2759999999999998</c:v>
                </c:pt>
                <c:pt idx="1397">
                  <c:v>6.351</c:v>
                </c:pt>
                <c:pt idx="1398">
                  <c:v>6.3559999999999999</c:v>
                </c:pt>
                <c:pt idx="1399">
                  <c:v>6.4169999999999998</c:v>
                </c:pt>
                <c:pt idx="1400">
                  <c:v>6.375</c:v>
                </c:pt>
                <c:pt idx="1401">
                  <c:v>6.3760000000000003</c:v>
                </c:pt>
                <c:pt idx="1402">
                  <c:v>6.3070000000000004</c:v>
                </c:pt>
                <c:pt idx="1403">
                  <c:v>6.3010000000000002</c:v>
                </c:pt>
                <c:pt idx="1404">
                  <c:v>6.0019999999999998</c:v>
                </c:pt>
                <c:pt idx="1405">
                  <c:v>6.0460000000000003</c:v>
                </c:pt>
                <c:pt idx="1406">
                  <c:v>6.0570000000000004</c:v>
                </c:pt>
                <c:pt idx="1407">
                  <c:v>6.0369999999999999</c:v>
                </c:pt>
                <c:pt idx="1408">
                  <c:v>6.5750000000000002</c:v>
                </c:pt>
                <c:pt idx="1409">
                  <c:v>6.4569999999999999</c:v>
                </c:pt>
                <c:pt idx="1410">
                  <c:v>5.1239999999999997</c:v>
                </c:pt>
                <c:pt idx="1411">
                  <c:v>5.1870000000000003</c:v>
                </c:pt>
                <c:pt idx="1412">
                  <c:v>4.992</c:v>
                </c:pt>
                <c:pt idx="1413">
                  <c:v>5.0220000000000002</c:v>
                </c:pt>
                <c:pt idx="1414">
                  <c:v>5.1539999999999999</c:v>
                </c:pt>
                <c:pt idx="1415">
                  <c:v>5.181</c:v>
                </c:pt>
                <c:pt idx="1416">
                  <c:v>5.056</c:v>
                </c:pt>
                <c:pt idx="1417">
                  <c:v>5.109</c:v>
                </c:pt>
                <c:pt idx="1418">
                  <c:v>5.1360000000000001</c:v>
                </c:pt>
                <c:pt idx="1419">
                  <c:v>5.1909999999999998</c:v>
                </c:pt>
                <c:pt idx="1420">
                  <c:v>5.13</c:v>
                </c:pt>
                <c:pt idx="1421">
                  <c:v>5.5590000000000002</c:v>
                </c:pt>
                <c:pt idx="1422">
                  <c:v>5.4210000000000003</c:v>
                </c:pt>
                <c:pt idx="1423">
                  <c:v>5.38</c:v>
                </c:pt>
                <c:pt idx="1424">
                  <c:v>5.335</c:v>
                </c:pt>
                <c:pt idx="1425">
                  <c:v>5.383</c:v>
                </c:pt>
                <c:pt idx="1426">
                  <c:v>5.3440000000000003</c:v>
                </c:pt>
                <c:pt idx="1427">
                  <c:v>5.2709999999999999</c:v>
                </c:pt>
                <c:pt idx="1428">
                  <c:v>5.835</c:v>
                </c:pt>
                <c:pt idx="1429">
                  <c:v>5.798</c:v>
                </c:pt>
                <c:pt idx="1430">
                  <c:v>5.9790000000000001</c:v>
                </c:pt>
                <c:pt idx="1431">
                  <c:v>5.9790000000000001</c:v>
                </c:pt>
                <c:pt idx="1432">
                  <c:v>6.2320000000000002</c:v>
                </c:pt>
                <c:pt idx="1433">
                  <c:v>6.1660000000000004</c:v>
                </c:pt>
                <c:pt idx="1434">
                  <c:v>6.149</c:v>
                </c:pt>
                <c:pt idx="1435">
                  <c:v>6.2119999999999997</c:v>
                </c:pt>
                <c:pt idx="1436">
                  <c:v>6.22</c:v>
                </c:pt>
                <c:pt idx="1437">
                  <c:v>5.8840000000000003</c:v>
                </c:pt>
                <c:pt idx="1438">
                  <c:v>6.1260000000000003</c:v>
                </c:pt>
                <c:pt idx="1439">
                  <c:v>6.1289999999999996</c:v>
                </c:pt>
                <c:pt idx="1440">
                  <c:v>5.9809999999999999</c:v>
                </c:pt>
                <c:pt idx="1441">
                  <c:v>6.1360000000000001</c:v>
                </c:pt>
                <c:pt idx="1442">
                  <c:v>6.1159999999999997</c:v>
                </c:pt>
                <c:pt idx="1443">
                  <c:v>6.1109999999999998</c:v>
                </c:pt>
                <c:pt idx="1444">
                  <c:v>6.0609999999999999</c:v>
                </c:pt>
                <c:pt idx="1445">
                  <c:v>6.0890000000000004</c:v>
                </c:pt>
                <c:pt idx="1446">
                  <c:v>5.9409999999999998</c:v>
                </c:pt>
                <c:pt idx="1447">
                  <c:v>5.8390000000000004</c:v>
                </c:pt>
                <c:pt idx="1448">
                  <c:v>5.9589999999999996</c:v>
                </c:pt>
                <c:pt idx="1449">
                  <c:v>5.984</c:v>
                </c:pt>
                <c:pt idx="1450">
                  <c:v>5.5419999999999998</c:v>
                </c:pt>
                <c:pt idx="1451">
                  <c:v>5.46</c:v>
                </c:pt>
                <c:pt idx="1452">
                  <c:v>5.5339999999999998</c:v>
                </c:pt>
                <c:pt idx="1453">
                  <c:v>5.569</c:v>
                </c:pt>
                <c:pt idx="1454">
                  <c:v>5.5529999999999999</c:v>
                </c:pt>
                <c:pt idx="1455">
                  <c:v>5.5830000000000002</c:v>
                </c:pt>
                <c:pt idx="1456">
                  <c:v>5.5339999999999998</c:v>
                </c:pt>
                <c:pt idx="1457">
                  <c:v>4.4930000000000003</c:v>
                </c:pt>
                <c:pt idx="1458">
                  <c:v>4.585</c:v>
                </c:pt>
                <c:pt idx="1459">
                  <c:v>3.871</c:v>
                </c:pt>
                <c:pt idx="1460">
                  <c:v>3.8740000000000001</c:v>
                </c:pt>
                <c:pt idx="1461">
                  <c:v>3.93</c:v>
                </c:pt>
                <c:pt idx="1462">
                  <c:v>3.976</c:v>
                </c:pt>
                <c:pt idx="1463">
                  <c:v>3.9660000000000002</c:v>
                </c:pt>
                <c:pt idx="1464">
                  <c:v>3.9620000000000002</c:v>
                </c:pt>
                <c:pt idx="1465">
                  <c:v>4.0010000000000003</c:v>
                </c:pt>
                <c:pt idx="1466">
                  <c:v>3.9849999999999999</c:v>
                </c:pt>
                <c:pt idx="1467">
                  <c:v>3.7759999999999998</c:v>
                </c:pt>
                <c:pt idx="1468">
                  <c:v>4.1849999999999996</c:v>
                </c:pt>
                <c:pt idx="1469">
                  <c:v>4.1550000000000002</c:v>
                </c:pt>
                <c:pt idx="1470">
                  <c:v>4.0289999999999999</c:v>
                </c:pt>
                <c:pt idx="1471">
                  <c:v>4.0640000000000001</c:v>
                </c:pt>
                <c:pt idx="1472">
                  <c:v>4.0010000000000003</c:v>
                </c:pt>
                <c:pt idx="1473">
                  <c:v>4.2539999999999996</c:v>
                </c:pt>
                <c:pt idx="1474">
                  <c:v>4.2140000000000004</c:v>
                </c:pt>
                <c:pt idx="1475">
                  <c:v>4.1159999999999997</c:v>
                </c:pt>
                <c:pt idx="1476">
                  <c:v>4.5670000000000002</c:v>
                </c:pt>
                <c:pt idx="1477">
                  <c:v>4.2880000000000003</c:v>
                </c:pt>
                <c:pt idx="1478">
                  <c:v>4.5369999999999999</c:v>
                </c:pt>
                <c:pt idx="1479">
                  <c:v>4.5469999999999997</c:v>
                </c:pt>
                <c:pt idx="1480">
                  <c:v>4.7050000000000001</c:v>
                </c:pt>
                <c:pt idx="1481">
                  <c:v>4.7960000000000003</c:v>
                </c:pt>
                <c:pt idx="1482">
                  <c:v>4.7910000000000004</c:v>
                </c:pt>
                <c:pt idx="1483">
                  <c:v>4.8179999999999996</c:v>
                </c:pt>
                <c:pt idx="1484">
                  <c:v>4.7919999999999998</c:v>
                </c:pt>
                <c:pt idx="1485">
                  <c:v>4.9000000000000004</c:v>
                </c:pt>
                <c:pt idx="1486">
                  <c:v>5.0010000000000003</c:v>
                </c:pt>
                <c:pt idx="1487">
                  <c:v>4.8440000000000003</c:v>
                </c:pt>
                <c:pt idx="1488">
                  <c:v>4.8440000000000003</c:v>
                </c:pt>
                <c:pt idx="1489">
                  <c:v>4.8410000000000002</c:v>
                </c:pt>
                <c:pt idx="1490">
                  <c:v>4.7450000000000001</c:v>
                </c:pt>
                <c:pt idx="1491">
                  <c:v>4.59</c:v>
                </c:pt>
                <c:pt idx="1492">
                  <c:v>4.8209999999999997</c:v>
                </c:pt>
                <c:pt idx="1493">
                  <c:v>4.8150000000000004</c:v>
                </c:pt>
                <c:pt idx="1494">
                  <c:v>5.01</c:v>
                </c:pt>
                <c:pt idx="1495">
                  <c:v>5.0419999999999998</c:v>
                </c:pt>
                <c:pt idx="1496">
                  <c:v>5.0369999999999999</c:v>
                </c:pt>
                <c:pt idx="1497">
                  <c:v>4.6660000000000004</c:v>
                </c:pt>
                <c:pt idx="1498">
                  <c:v>4.6559999999999997</c:v>
                </c:pt>
                <c:pt idx="1499">
                  <c:v>4.516</c:v>
                </c:pt>
                <c:pt idx="1500">
                  <c:v>4.556</c:v>
                </c:pt>
                <c:pt idx="1501">
                  <c:v>4.5209999999999999</c:v>
                </c:pt>
                <c:pt idx="1502">
                  <c:v>4.4649999999999999</c:v>
                </c:pt>
                <c:pt idx="1503">
                  <c:v>4.7789999999999999</c:v>
                </c:pt>
                <c:pt idx="1504">
                  <c:v>4.7750000000000004</c:v>
                </c:pt>
                <c:pt idx="1505">
                  <c:v>4.3319999999999999</c:v>
                </c:pt>
                <c:pt idx="1506">
                  <c:v>4.5880000000000001</c:v>
                </c:pt>
                <c:pt idx="1507">
                  <c:v>4.41</c:v>
                </c:pt>
                <c:pt idx="1508">
                  <c:v>4.9260000000000002</c:v>
                </c:pt>
                <c:pt idx="1509">
                  <c:v>4.8600000000000003</c:v>
                </c:pt>
                <c:pt idx="1510">
                  <c:v>4.7859999999999996</c:v>
                </c:pt>
                <c:pt idx="1511">
                  <c:v>4.798</c:v>
                </c:pt>
                <c:pt idx="1512">
                  <c:v>4.78</c:v>
                </c:pt>
                <c:pt idx="1513">
                  <c:v>4.7770000000000001</c:v>
                </c:pt>
                <c:pt idx="1514">
                  <c:v>4.8209999999999997</c:v>
                </c:pt>
                <c:pt idx="1515">
                  <c:v>4.8029999999999999</c:v>
                </c:pt>
                <c:pt idx="1516">
                  <c:v>4.8070000000000004</c:v>
                </c:pt>
                <c:pt idx="1517">
                  <c:v>5.117</c:v>
                </c:pt>
                <c:pt idx="1518">
                  <c:v>5.1260000000000003</c:v>
                </c:pt>
                <c:pt idx="1519">
                  <c:v>5.1079999999999997</c:v>
                </c:pt>
                <c:pt idx="1520">
                  <c:v>5.1159999999999997</c:v>
                </c:pt>
                <c:pt idx="1521">
                  <c:v>4.8410000000000002</c:v>
                </c:pt>
                <c:pt idx="1522">
                  <c:v>4.8650000000000002</c:v>
                </c:pt>
                <c:pt idx="1523">
                  <c:v>4.6710000000000003</c:v>
                </c:pt>
                <c:pt idx="1524">
                  <c:v>4.6539999999999999</c:v>
                </c:pt>
                <c:pt idx="1525">
                  <c:v>4.7290000000000001</c:v>
                </c:pt>
                <c:pt idx="1526">
                  <c:v>4.7279999999999998</c:v>
                </c:pt>
                <c:pt idx="1527">
                  <c:v>4.74</c:v>
                </c:pt>
                <c:pt idx="1528">
                  <c:v>4.7030000000000003</c:v>
                </c:pt>
                <c:pt idx="1529">
                  <c:v>4.5810000000000004</c:v>
                </c:pt>
                <c:pt idx="1530">
                  <c:v>4.5720000000000001</c:v>
                </c:pt>
                <c:pt idx="1531">
                  <c:v>4.2770000000000001</c:v>
                </c:pt>
                <c:pt idx="1532">
                  <c:v>4.2009999999999996</c:v>
                </c:pt>
                <c:pt idx="1533">
                  <c:v>4.2140000000000004</c:v>
                </c:pt>
                <c:pt idx="1534">
                  <c:v>4.0030000000000001</c:v>
                </c:pt>
                <c:pt idx="1535">
                  <c:v>3.6259999999999999</c:v>
                </c:pt>
                <c:pt idx="1536">
                  <c:v>3.8250000000000002</c:v>
                </c:pt>
                <c:pt idx="1537">
                  <c:v>3.1840000000000002</c:v>
                </c:pt>
                <c:pt idx="1538">
                  <c:v>3.262</c:v>
                </c:pt>
                <c:pt idx="1539">
                  <c:v>3.274</c:v>
                </c:pt>
                <c:pt idx="1540">
                  <c:v>3.266</c:v>
                </c:pt>
                <c:pt idx="1541">
                  <c:v>3.4340000000000002</c:v>
                </c:pt>
                <c:pt idx="1542">
                  <c:v>3.48</c:v>
                </c:pt>
                <c:pt idx="1543">
                  <c:v>3.2989999999999999</c:v>
                </c:pt>
                <c:pt idx="1544">
                  <c:v>3.1960000000000002</c:v>
                </c:pt>
                <c:pt idx="1545">
                  <c:v>3.1970000000000001</c:v>
                </c:pt>
                <c:pt idx="1546">
                  <c:v>3.4260000000000002</c:v>
                </c:pt>
                <c:pt idx="1547">
                  <c:v>3.468</c:v>
                </c:pt>
                <c:pt idx="1548">
                  <c:v>3.8959999999999999</c:v>
                </c:pt>
                <c:pt idx="1549">
                  <c:v>4.0339999999999998</c:v>
                </c:pt>
                <c:pt idx="1550">
                  <c:v>4.077</c:v>
                </c:pt>
                <c:pt idx="1551">
                  <c:v>4.1680000000000001</c:v>
                </c:pt>
                <c:pt idx="1552">
                  <c:v>4.3970000000000002</c:v>
                </c:pt>
                <c:pt idx="1553">
                  <c:v>4.3719999999999999</c:v>
                </c:pt>
                <c:pt idx="1554">
                  <c:v>4.24</c:v>
                </c:pt>
                <c:pt idx="1555">
                  <c:v>4.3209999999999997</c:v>
                </c:pt>
                <c:pt idx="1556">
                  <c:v>4.2779999999999996</c:v>
                </c:pt>
                <c:pt idx="1557">
                  <c:v>4.6130000000000004</c:v>
                </c:pt>
                <c:pt idx="1558">
                  <c:v>4.843</c:v>
                </c:pt>
                <c:pt idx="1559">
                  <c:v>4.9160000000000004</c:v>
                </c:pt>
                <c:pt idx="1560">
                  <c:v>4.9160000000000004</c:v>
                </c:pt>
                <c:pt idx="1561">
                  <c:v>4.9160000000000004</c:v>
                </c:pt>
                <c:pt idx="1562">
                  <c:v>4.9160000000000004</c:v>
                </c:pt>
                <c:pt idx="1563">
                  <c:v>5.0650000000000004</c:v>
                </c:pt>
                <c:pt idx="1564">
                  <c:v>5.0659999999999998</c:v>
                </c:pt>
                <c:pt idx="1565">
                  <c:v>5.04</c:v>
                </c:pt>
                <c:pt idx="1566">
                  <c:v>5.04</c:v>
                </c:pt>
                <c:pt idx="1567">
                  <c:v>5.0179999999999998</c:v>
                </c:pt>
                <c:pt idx="1568">
                  <c:v>5.0179999999999998</c:v>
                </c:pt>
                <c:pt idx="1569">
                  <c:v>5.0049999999999999</c:v>
                </c:pt>
                <c:pt idx="1570">
                  <c:v>5.0490000000000004</c:v>
                </c:pt>
                <c:pt idx="1571">
                  <c:v>4.992</c:v>
                </c:pt>
                <c:pt idx="1572">
                  <c:v>4.99</c:v>
                </c:pt>
                <c:pt idx="1573">
                  <c:v>4.9909999999999997</c:v>
                </c:pt>
                <c:pt idx="1574">
                  <c:v>4.8940000000000001</c:v>
                </c:pt>
                <c:pt idx="1575">
                  <c:v>4.8680000000000003</c:v>
                </c:pt>
                <c:pt idx="1576">
                  <c:v>4.8680000000000003</c:v>
                </c:pt>
                <c:pt idx="1577">
                  <c:v>5.2919999999999998</c:v>
                </c:pt>
                <c:pt idx="1578">
                  <c:v>5.3019999999999996</c:v>
                </c:pt>
                <c:pt idx="1579">
                  <c:v>4.82</c:v>
                </c:pt>
                <c:pt idx="1580">
                  <c:v>4.7640000000000002</c:v>
                </c:pt>
                <c:pt idx="1581">
                  <c:v>4.3029999999999999</c:v>
                </c:pt>
                <c:pt idx="1582">
                  <c:v>4.2460000000000004</c:v>
                </c:pt>
                <c:pt idx="1583">
                  <c:v>4.8940000000000001</c:v>
                </c:pt>
                <c:pt idx="1584">
                  <c:v>5.9779999999999998</c:v>
                </c:pt>
                <c:pt idx="1585">
                  <c:v>5.9450000000000003</c:v>
                </c:pt>
                <c:pt idx="1586">
                  <c:v>6.0019999999999998</c:v>
                </c:pt>
                <c:pt idx="1587">
                  <c:v>6.0019999999999998</c:v>
                </c:pt>
                <c:pt idx="1588">
                  <c:v>6.0250000000000004</c:v>
                </c:pt>
                <c:pt idx="1589">
                  <c:v>6.0570000000000004</c:v>
                </c:pt>
                <c:pt idx="1590">
                  <c:v>6.39</c:v>
                </c:pt>
                <c:pt idx="1591">
                  <c:v>6.2480000000000002</c:v>
                </c:pt>
                <c:pt idx="1592">
                  <c:v>6.1609999999999996</c:v>
                </c:pt>
                <c:pt idx="1593">
                  <c:v>6.1459999999999999</c:v>
                </c:pt>
                <c:pt idx="1594">
                  <c:v>6.4269999999999996</c:v>
                </c:pt>
                <c:pt idx="1595">
                  <c:v>6.4809999999999999</c:v>
                </c:pt>
                <c:pt idx="1596">
                  <c:v>6.5039999999999996</c:v>
                </c:pt>
                <c:pt idx="1597">
                  <c:v>6.6120000000000001</c:v>
                </c:pt>
                <c:pt idx="1598">
                  <c:v>6.5359999999999996</c:v>
                </c:pt>
                <c:pt idx="1599">
                  <c:v>6.5190000000000001</c:v>
                </c:pt>
                <c:pt idx="1600">
                  <c:v>6.5090000000000003</c:v>
                </c:pt>
                <c:pt idx="1601">
                  <c:v>6.5629999999999997</c:v>
                </c:pt>
                <c:pt idx="1602">
                  <c:v>6.569</c:v>
                </c:pt>
                <c:pt idx="1603">
                  <c:v>6.5609999999999999</c:v>
                </c:pt>
                <c:pt idx="1604">
                  <c:v>6.5570000000000004</c:v>
                </c:pt>
                <c:pt idx="1605">
                  <c:v>6.577</c:v>
                </c:pt>
                <c:pt idx="1606">
                  <c:v>6.2119999999999997</c:v>
                </c:pt>
                <c:pt idx="1607">
                  <c:v>6.2270000000000003</c:v>
                </c:pt>
                <c:pt idx="1608">
                  <c:v>6.2160000000000002</c:v>
                </c:pt>
                <c:pt idx="1609">
                  <c:v>6.2279999999999998</c:v>
                </c:pt>
                <c:pt idx="1610">
                  <c:v>6.34</c:v>
                </c:pt>
                <c:pt idx="1611">
                  <c:v>6.9630000000000001</c:v>
                </c:pt>
                <c:pt idx="1612">
                  <c:v>6.5780000000000003</c:v>
                </c:pt>
                <c:pt idx="1613">
                  <c:v>5.4980000000000002</c:v>
                </c:pt>
                <c:pt idx="1614">
                  <c:v>5.44</c:v>
                </c:pt>
                <c:pt idx="1615">
                  <c:v>5.4269999999999996</c:v>
                </c:pt>
                <c:pt idx="1616">
                  <c:v>5.4189999999999996</c:v>
                </c:pt>
                <c:pt idx="1617">
                  <c:v>5.4720000000000004</c:v>
                </c:pt>
                <c:pt idx="1618">
                  <c:v>5.6909999999999998</c:v>
                </c:pt>
                <c:pt idx="1619">
                  <c:v>5.0940000000000003</c:v>
                </c:pt>
                <c:pt idx="1620">
                  <c:v>5.141</c:v>
                </c:pt>
                <c:pt idx="1621">
                  <c:v>5.2080000000000002</c:v>
                </c:pt>
                <c:pt idx="1622">
                  <c:v>5.085</c:v>
                </c:pt>
                <c:pt idx="1623">
                  <c:v>4.8</c:v>
                </c:pt>
                <c:pt idx="1624">
                  <c:v>4.7549999999999999</c:v>
                </c:pt>
                <c:pt idx="1625">
                  <c:v>4.8849999999999998</c:v>
                </c:pt>
                <c:pt idx="1626">
                  <c:v>4.9139999999999997</c:v>
                </c:pt>
                <c:pt idx="1627">
                  <c:v>4.9080000000000004</c:v>
                </c:pt>
                <c:pt idx="1628">
                  <c:v>4.9269999999999996</c:v>
                </c:pt>
                <c:pt idx="1629">
                  <c:v>5.0309999999999997</c:v>
                </c:pt>
                <c:pt idx="1630">
                  <c:v>5.024</c:v>
                </c:pt>
                <c:pt idx="1631">
                  <c:v>5.0250000000000004</c:v>
                </c:pt>
                <c:pt idx="1632">
                  <c:v>5.0869999999999997</c:v>
                </c:pt>
                <c:pt idx="1633">
                  <c:v>5.0970000000000004</c:v>
                </c:pt>
                <c:pt idx="1634">
                  <c:v>5.0720000000000001</c:v>
                </c:pt>
                <c:pt idx="1635">
                  <c:v>5.5579999999999998</c:v>
                </c:pt>
                <c:pt idx="1636">
                  <c:v>5.5640000000000001</c:v>
                </c:pt>
                <c:pt idx="1637">
                  <c:v>5.5970000000000004</c:v>
                </c:pt>
                <c:pt idx="1638">
                  <c:v>5.7789999999999999</c:v>
                </c:pt>
                <c:pt idx="1639">
                  <c:v>5.7990000000000004</c:v>
                </c:pt>
                <c:pt idx="1640">
                  <c:v>5.0620000000000003</c:v>
                </c:pt>
                <c:pt idx="1641">
                  <c:v>5.1879999999999997</c:v>
                </c:pt>
                <c:pt idx="1642">
                  <c:v>5.4450000000000003</c:v>
                </c:pt>
                <c:pt idx="1643">
                  <c:v>5.4450000000000003</c:v>
                </c:pt>
                <c:pt idx="1644">
                  <c:v>5.4450000000000003</c:v>
                </c:pt>
                <c:pt idx="1645">
                  <c:v>5.4240000000000004</c:v>
                </c:pt>
                <c:pt idx="1646">
                  <c:v>5.4720000000000004</c:v>
                </c:pt>
                <c:pt idx="1647">
                  <c:v>5.49</c:v>
                </c:pt>
                <c:pt idx="1648">
                  <c:v>5.3879999999999999</c:v>
                </c:pt>
                <c:pt idx="1649">
                  <c:v>5.2779999999999996</c:v>
                </c:pt>
                <c:pt idx="1650">
                  <c:v>5.242</c:v>
                </c:pt>
                <c:pt idx="1651">
                  <c:v>5.1760000000000002</c:v>
                </c:pt>
                <c:pt idx="1652">
                  <c:v>5.1760000000000002</c:v>
                </c:pt>
                <c:pt idx="1653">
                  <c:v>5.0709999999999997</c:v>
                </c:pt>
                <c:pt idx="1654">
                  <c:v>5.0709999999999997</c:v>
                </c:pt>
                <c:pt idx="1655">
                  <c:v>5.1029999999999998</c:v>
                </c:pt>
                <c:pt idx="1656">
                  <c:v>5.18</c:v>
                </c:pt>
                <c:pt idx="1657">
                  <c:v>5.0350000000000001</c:v>
                </c:pt>
                <c:pt idx="1658">
                  <c:v>4.9379999999999997</c:v>
                </c:pt>
                <c:pt idx="1659">
                  <c:v>4.9359999999999999</c:v>
                </c:pt>
                <c:pt idx="1660">
                  <c:v>5.0659999999999998</c:v>
                </c:pt>
                <c:pt idx="1661">
                  <c:v>5.04</c:v>
                </c:pt>
                <c:pt idx="1662">
                  <c:v>4.9829999999999997</c:v>
                </c:pt>
                <c:pt idx="1663">
                  <c:v>5.1189999999999998</c:v>
                </c:pt>
                <c:pt idx="1664">
                  <c:v>5.0199999999999996</c:v>
                </c:pt>
                <c:pt idx="1665">
                  <c:v>5.0510000000000002</c:v>
                </c:pt>
                <c:pt idx="1666">
                  <c:v>5.08</c:v>
                </c:pt>
                <c:pt idx="1667">
                  <c:v>4.6550000000000002</c:v>
                </c:pt>
                <c:pt idx="1668">
                  <c:v>4.6879999999999997</c:v>
                </c:pt>
                <c:pt idx="1669">
                  <c:v>4.7869999999999999</c:v>
                </c:pt>
                <c:pt idx="1670">
                  <c:v>4.5069999999999997</c:v>
                </c:pt>
                <c:pt idx="1671">
                  <c:v>4.1879999999999997</c:v>
                </c:pt>
                <c:pt idx="1672">
                  <c:v>4.2539999999999996</c:v>
                </c:pt>
                <c:pt idx="1673">
                  <c:v>3.956</c:v>
                </c:pt>
                <c:pt idx="1674">
                  <c:v>3.855</c:v>
                </c:pt>
                <c:pt idx="1675">
                  <c:v>3.86</c:v>
                </c:pt>
                <c:pt idx="1676">
                  <c:v>3.87</c:v>
                </c:pt>
                <c:pt idx="1677">
                  <c:v>3.8340000000000001</c:v>
                </c:pt>
                <c:pt idx="1678">
                  <c:v>3.9489999999999998</c:v>
                </c:pt>
                <c:pt idx="1679">
                  <c:v>3.7519999999999998</c:v>
                </c:pt>
                <c:pt idx="1680">
                  <c:v>4.1070000000000002</c:v>
                </c:pt>
                <c:pt idx="1681">
                  <c:v>4.0519999999999996</c:v>
                </c:pt>
                <c:pt idx="1682">
                  <c:v>4.0590000000000002</c:v>
                </c:pt>
                <c:pt idx="1683">
                  <c:v>4.0720000000000001</c:v>
                </c:pt>
                <c:pt idx="1684">
                  <c:v>3.9780000000000002</c:v>
                </c:pt>
                <c:pt idx="1685">
                  <c:v>3.895</c:v>
                </c:pt>
                <c:pt idx="1686">
                  <c:v>3.9289999999999998</c:v>
                </c:pt>
                <c:pt idx="1687">
                  <c:v>3.903</c:v>
                </c:pt>
                <c:pt idx="1688">
                  <c:v>3.88</c:v>
                </c:pt>
                <c:pt idx="1689">
                  <c:v>3.7480000000000002</c:v>
                </c:pt>
                <c:pt idx="1690">
                  <c:v>3.7189999999999999</c:v>
                </c:pt>
                <c:pt idx="1691">
                  <c:v>3.8719999999999999</c:v>
                </c:pt>
                <c:pt idx="1692">
                  <c:v>3.8130000000000002</c:v>
                </c:pt>
                <c:pt idx="1693">
                  <c:v>3.86</c:v>
                </c:pt>
                <c:pt idx="1694">
                  <c:v>3.903</c:v>
                </c:pt>
                <c:pt idx="1695">
                  <c:v>3.827</c:v>
                </c:pt>
                <c:pt idx="1696">
                  <c:v>3.9180000000000001</c:v>
                </c:pt>
                <c:pt idx="1697">
                  <c:v>3.8820000000000001</c:v>
                </c:pt>
                <c:pt idx="1698">
                  <c:v>3.8650000000000002</c:v>
                </c:pt>
                <c:pt idx="1699">
                  <c:v>3.8679999999999999</c:v>
                </c:pt>
                <c:pt idx="1700">
                  <c:v>4.24</c:v>
                </c:pt>
                <c:pt idx="1701">
                  <c:v>4.4459999999999997</c:v>
                </c:pt>
                <c:pt idx="1702">
                  <c:v>4.3630000000000004</c:v>
                </c:pt>
                <c:pt idx="1703">
                  <c:v>4.3470000000000004</c:v>
                </c:pt>
                <c:pt idx="1704">
                  <c:v>4.2779999999999996</c:v>
                </c:pt>
                <c:pt idx="1705">
                  <c:v>4.2009999999999996</c:v>
                </c:pt>
                <c:pt idx="1706">
                  <c:v>4.2060000000000004</c:v>
                </c:pt>
                <c:pt idx="1707">
                  <c:v>4.2539999999999996</c:v>
                </c:pt>
                <c:pt idx="1708">
                  <c:v>3.9239999999999999</c:v>
                </c:pt>
                <c:pt idx="1709">
                  <c:v>3.855</c:v>
                </c:pt>
                <c:pt idx="1710">
                  <c:v>3.8769999999999998</c:v>
                </c:pt>
                <c:pt idx="1711">
                  <c:v>4.1970000000000001</c:v>
                </c:pt>
                <c:pt idx="1712">
                  <c:v>4.2039999999999997</c:v>
                </c:pt>
                <c:pt idx="1713">
                  <c:v>4.1989999999999998</c:v>
                </c:pt>
                <c:pt idx="1714">
                  <c:v>4.1669999999999998</c:v>
                </c:pt>
                <c:pt idx="1715">
                  <c:v>4.1059999999999999</c:v>
                </c:pt>
                <c:pt idx="1716">
                  <c:v>4.0759999999999996</c:v>
                </c:pt>
                <c:pt idx="1717">
                  <c:v>4.056</c:v>
                </c:pt>
                <c:pt idx="1718">
                  <c:v>4.7629999999999999</c:v>
                </c:pt>
                <c:pt idx="1719">
                  <c:v>4.9429999999999996</c:v>
                </c:pt>
                <c:pt idx="1720">
                  <c:v>4.9180000000000001</c:v>
                </c:pt>
                <c:pt idx="1721">
                  <c:v>4.8090000000000002</c:v>
                </c:pt>
                <c:pt idx="1722">
                  <c:v>4.6870000000000003</c:v>
                </c:pt>
                <c:pt idx="1723">
                  <c:v>4.7220000000000004</c:v>
                </c:pt>
                <c:pt idx="1724">
                  <c:v>4.7569999999999997</c:v>
                </c:pt>
                <c:pt idx="1725">
                  <c:v>5.3150000000000004</c:v>
                </c:pt>
                <c:pt idx="1726">
                  <c:v>5.27</c:v>
                </c:pt>
                <c:pt idx="1727">
                  <c:v>5.16</c:v>
                </c:pt>
                <c:pt idx="1728">
                  <c:v>5.1630000000000003</c:v>
                </c:pt>
                <c:pt idx="1729">
                  <c:v>4.9870000000000001</c:v>
                </c:pt>
                <c:pt idx="1730">
                  <c:v>5.0359999999999996</c:v>
                </c:pt>
                <c:pt idx="1731">
                  <c:v>5.1669999999999998</c:v>
                </c:pt>
                <c:pt idx="1732">
                  <c:v>5.1340000000000003</c:v>
                </c:pt>
                <c:pt idx="1733">
                  <c:v>5.149</c:v>
                </c:pt>
                <c:pt idx="1734">
                  <c:v>5.15</c:v>
                </c:pt>
                <c:pt idx="1735">
                  <c:v>5.2640000000000002</c:v>
                </c:pt>
                <c:pt idx="1736">
                  <c:v>5.1539999999999999</c:v>
                </c:pt>
                <c:pt idx="1737">
                  <c:v>5.0709999999999997</c:v>
                </c:pt>
                <c:pt idx="1738">
                  <c:v>5.149</c:v>
                </c:pt>
                <c:pt idx="1739">
                  <c:v>5.1050000000000004</c:v>
                </c:pt>
                <c:pt idx="1740">
                  <c:v>4.9029999999999996</c:v>
                </c:pt>
                <c:pt idx="1741">
                  <c:v>4.91</c:v>
                </c:pt>
                <c:pt idx="1742">
                  <c:v>4.9130000000000003</c:v>
                </c:pt>
                <c:pt idx="1743">
                  <c:v>5.1749999999999998</c:v>
                </c:pt>
                <c:pt idx="1744">
                  <c:v>5.157</c:v>
                </c:pt>
                <c:pt idx="1745">
                  <c:v>5.1689999999999996</c:v>
                </c:pt>
                <c:pt idx="1746">
                  <c:v>5.4189999999999996</c:v>
                </c:pt>
                <c:pt idx="1747">
                  <c:v>4.7629999999999999</c:v>
                </c:pt>
                <c:pt idx="1748">
                  <c:v>4.4630000000000001</c:v>
                </c:pt>
                <c:pt idx="1749">
                  <c:v>4.5140000000000002</c:v>
                </c:pt>
                <c:pt idx="1750">
                  <c:v>4.6150000000000002</c:v>
                </c:pt>
                <c:pt idx="1751">
                  <c:v>4.6100000000000003</c:v>
                </c:pt>
                <c:pt idx="1752">
                  <c:v>4.5119999999999996</c:v>
                </c:pt>
                <c:pt idx="1753">
                  <c:v>4.4459999999999997</c:v>
                </c:pt>
                <c:pt idx="1754">
                  <c:v>3.758</c:v>
                </c:pt>
                <c:pt idx="1755">
                  <c:v>3.8610000000000002</c:v>
                </c:pt>
                <c:pt idx="1756">
                  <c:v>4.0549999999999997</c:v>
                </c:pt>
                <c:pt idx="1757">
                  <c:v>4.1520000000000001</c:v>
                </c:pt>
                <c:pt idx="1758">
                  <c:v>4.2549999999999999</c:v>
                </c:pt>
                <c:pt idx="1759">
                  <c:v>4.0949999999999998</c:v>
                </c:pt>
                <c:pt idx="1760">
                  <c:v>4</c:v>
                </c:pt>
                <c:pt idx="1761">
                  <c:v>3.9849999999999999</c:v>
                </c:pt>
                <c:pt idx="1762">
                  <c:v>4.0839999999999996</c:v>
                </c:pt>
                <c:pt idx="1763">
                  <c:v>4.0839999999999996</c:v>
                </c:pt>
                <c:pt idx="1764">
                  <c:v>4.1950000000000003</c:v>
                </c:pt>
                <c:pt idx="1765">
                  <c:v>4.694</c:v>
                </c:pt>
                <c:pt idx="1766">
                  <c:v>4.9029999999999996</c:v>
                </c:pt>
                <c:pt idx="1767">
                  <c:v>4.9020000000000001</c:v>
                </c:pt>
                <c:pt idx="1768">
                  <c:v>4.931</c:v>
                </c:pt>
                <c:pt idx="1769">
                  <c:v>5.1989999999999998</c:v>
                </c:pt>
                <c:pt idx="1770">
                  <c:v>5.1680000000000001</c:v>
                </c:pt>
                <c:pt idx="1771">
                  <c:v>5.19</c:v>
                </c:pt>
                <c:pt idx="1772">
                  <c:v>5.84</c:v>
                </c:pt>
                <c:pt idx="1773">
                  <c:v>5.2869999999999999</c:v>
                </c:pt>
                <c:pt idx="1774">
                  <c:v>6.46</c:v>
                </c:pt>
                <c:pt idx="1775">
                  <c:v>6.5019999999999998</c:v>
                </c:pt>
                <c:pt idx="1776">
                  <c:v>7.4740000000000002</c:v>
                </c:pt>
                <c:pt idx="1777">
                  <c:v>7.5670000000000002</c:v>
                </c:pt>
                <c:pt idx="1778">
                  <c:v>7.7249999999999996</c:v>
                </c:pt>
                <c:pt idx="1779">
                  <c:v>7.7389999999999999</c:v>
                </c:pt>
                <c:pt idx="1780">
                  <c:v>7.7430000000000003</c:v>
                </c:pt>
                <c:pt idx="1781">
                  <c:v>7.8630000000000004</c:v>
                </c:pt>
                <c:pt idx="1782">
                  <c:v>7.9029999999999996</c:v>
                </c:pt>
                <c:pt idx="1783">
                  <c:v>7.9530000000000003</c:v>
                </c:pt>
                <c:pt idx="1784">
                  <c:v>8.6349999999999998</c:v>
                </c:pt>
                <c:pt idx="1785">
                  <c:v>8.6170000000000009</c:v>
                </c:pt>
                <c:pt idx="1786">
                  <c:v>8.657</c:v>
                </c:pt>
                <c:pt idx="1787">
                  <c:v>8.75</c:v>
                </c:pt>
                <c:pt idx="1788">
                  <c:v>8.7929999999999993</c:v>
                </c:pt>
                <c:pt idx="1789">
                  <c:v>8.8339999999999996</c:v>
                </c:pt>
                <c:pt idx="1790">
                  <c:v>8.8209999999999997</c:v>
                </c:pt>
                <c:pt idx="1791">
                  <c:v>8.8320000000000007</c:v>
                </c:pt>
                <c:pt idx="1792">
                  <c:v>8.8160000000000007</c:v>
                </c:pt>
                <c:pt idx="1793">
                  <c:v>8.7550000000000008</c:v>
                </c:pt>
                <c:pt idx="1794">
                  <c:v>8.3119999999999994</c:v>
                </c:pt>
                <c:pt idx="1795">
                  <c:v>8.0500000000000007</c:v>
                </c:pt>
                <c:pt idx="1796">
                  <c:v>7.98</c:v>
                </c:pt>
                <c:pt idx="1797">
                  <c:v>7.9210000000000003</c:v>
                </c:pt>
                <c:pt idx="1798">
                  <c:v>7.5060000000000002</c:v>
                </c:pt>
                <c:pt idx="1799">
                  <c:v>7.8789999999999996</c:v>
                </c:pt>
                <c:pt idx="1800">
                  <c:v>7.8840000000000003</c:v>
                </c:pt>
                <c:pt idx="1801">
                  <c:v>6.8090000000000002</c:v>
                </c:pt>
                <c:pt idx="1802">
                  <c:v>6.5960000000000001</c:v>
                </c:pt>
                <c:pt idx="1803">
                  <c:v>6.1429999999999998</c:v>
                </c:pt>
                <c:pt idx="1804">
                  <c:v>6.282</c:v>
                </c:pt>
                <c:pt idx="1805">
                  <c:v>5.742</c:v>
                </c:pt>
                <c:pt idx="1806">
                  <c:v>5.76</c:v>
                </c:pt>
                <c:pt idx="1807">
                  <c:v>5.89</c:v>
                </c:pt>
                <c:pt idx="1808">
                  <c:v>6.4059999999999997</c:v>
                </c:pt>
                <c:pt idx="1809">
                  <c:v>6.8109999999999999</c:v>
                </c:pt>
                <c:pt idx="1810">
                  <c:v>6.9539999999999997</c:v>
                </c:pt>
                <c:pt idx="1811">
                  <c:v>7.3970000000000002</c:v>
                </c:pt>
                <c:pt idx="1812">
                  <c:v>7.55</c:v>
                </c:pt>
                <c:pt idx="1813">
                  <c:v>6.9459999999999997</c:v>
                </c:pt>
                <c:pt idx="1814">
                  <c:v>7.8630000000000004</c:v>
                </c:pt>
                <c:pt idx="1815">
                  <c:v>8.0470000000000006</c:v>
                </c:pt>
                <c:pt idx="1816">
                  <c:v>7.9210000000000003</c:v>
                </c:pt>
                <c:pt idx="1817">
                  <c:v>8.1620000000000008</c:v>
                </c:pt>
                <c:pt idx="1818">
                  <c:v>9.4809999999999999</c:v>
                </c:pt>
                <c:pt idx="1819">
                  <c:v>9.6069999999999993</c:v>
                </c:pt>
                <c:pt idx="1820">
                  <c:v>9.6080000000000005</c:v>
                </c:pt>
                <c:pt idx="1821">
                  <c:v>9.6080000000000005</c:v>
                </c:pt>
                <c:pt idx="1822">
                  <c:v>9.6080000000000005</c:v>
                </c:pt>
                <c:pt idx="1823">
                  <c:v>9.6080000000000005</c:v>
                </c:pt>
                <c:pt idx="1824">
                  <c:v>9.6579999999999995</c:v>
                </c:pt>
                <c:pt idx="1825">
                  <c:v>9.6630000000000003</c:v>
                </c:pt>
                <c:pt idx="1826">
                  <c:v>9.6649999999999991</c:v>
                </c:pt>
                <c:pt idx="1827">
                  <c:v>9.6649999999999991</c:v>
                </c:pt>
                <c:pt idx="1828">
                  <c:v>9.7629999999999999</c:v>
                </c:pt>
                <c:pt idx="1829">
                  <c:v>9.8550000000000004</c:v>
                </c:pt>
                <c:pt idx="1830">
                  <c:v>9.9770000000000003</c:v>
                </c:pt>
                <c:pt idx="1831">
                  <c:v>10.042999999999999</c:v>
                </c:pt>
                <c:pt idx="1832">
                  <c:v>9.6440000000000001</c:v>
                </c:pt>
                <c:pt idx="1833">
                  <c:v>10.135999999999999</c:v>
                </c:pt>
                <c:pt idx="1834">
                  <c:v>10.250999999999999</c:v>
                </c:pt>
                <c:pt idx="1835">
                  <c:v>10.247999999999999</c:v>
                </c:pt>
                <c:pt idx="1836">
                  <c:v>10.292</c:v>
                </c:pt>
                <c:pt idx="1837">
                  <c:v>10.44</c:v>
                </c:pt>
                <c:pt idx="1838">
                  <c:v>11.005000000000001</c:v>
                </c:pt>
                <c:pt idx="1839">
                  <c:v>11.179</c:v>
                </c:pt>
                <c:pt idx="1840">
                  <c:v>11.204000000000001</c:v>
                </c:pt>
                <c:pt idx="1841">
                  <c:v>11.006</c:v>
                </c:pt>
                <c:pt idx="1842">
                  <c:v>10.654</c:v>
                </c:pt>
                <c:pt idx="1843">
                  <c:v>11.298999999999999</c:v>
                </c:pt>
                <c:pt idx="1844">
                  <c:v>11.199</c:v>
                </c:pt>
                <c:pt idx="1845">
                  <c:v>10.996</c:v>
                </c:pt>
                <c:pt idx="1846">
                  <c:v>11.326000000000001</c:v>
                </c:pt>
                <c:pt idx="1847">
                  <c:v>10.478999999999999</c:v>
                </c:pt>
                <c:pt idx="1848">
                  <c:v>10.164</c:v>
                </c:pt>
                <c:pt idx="1849">
                  <c:v>10.026999999999999</c:v>
                </c:pt>
                <c:pt idx="1850">
                  <c:v>9.94</c:v>
                </c:pt>
                <c:pt idx="1851">
                  <c:v>9.0139999999999993</c:v>
                </c:pt>
                <c:pt idx="1852">
                  <c:v>8.9580000000000002</c:v>
                </c:pt>
                <c:pt idx="1853">
                  <c:v>8.9420000000000002</c:v>
                </c:pt>
                <c:pt idx="1854">
                  <c:v>8.8930000000000007</c:v>
                </c:pt>
                <c:pt idx="1855">
                  <c:v>8.9760000000000009</c:v>
                </c:pt>
                <c:pt idx="1856">
                  <c:v>8.9619999999999997</c:v>
                </c:pt>
                <c:pt idx="1857">
                  <c:v>8.8019999999999996</c:v>
                </c:pt>
                <c:pt idx="1858">
                  <c:v>8.7929999999999993</c:v>
                </c:pt>
                <c:pt idx="1859">
                  <c:v>8.52</c:v>
                </c:pt>
                <c:pt idx="1860">
                  <c:v>8.3719999999999999</c:v>
                </c:pt>
                <c:pt idx="1861">
                  <c:v>8.3689999999999998</c:v>
                </c:pt>
                <c:pt idx="1862">
                  <c:v>7.944</c:v>
                </c:pt>
                <c:pt idx="1863">
                  <c:v>7.7</c:v>
                </c:pt>
                <c:pt idx="1864">
                  <c:v>7.6920000000000002</c:v>
                </c:pt>
                <c:pt idx="1865">
                  <c:v>7.69</c:v>
                </c:pt>
                <c:pt idx="1866">
                  <c:v>7.2770000000000001</c:v>
                </c:pt>
                <c:pt idx="1867">
                  <c:v>6.5730000000000004</c:v>
                </c:pt>
                <c:pt idx="1868">
                  <c:v>6.5039999999999996</c:v>
                </c:pt>
                <c:pt idx="1869">
                  <c:v>6.1449999999999996</c:v>
                </c:pt>
                <c:pt idx="1870">
                  <c:v>6.0990000000000002</c:v>
                </c:pt>
                <c:pt idx="1871">
                  <c:v>6.3920000000000003</c:v>
                </c:pt>
                <c:pt idx="1872">
                  <c:v>5.141</c:v>
                </c:pt>
                <c:pt idx="1873">
                  <c:v>4.8</c:v>
                </c:pt>
                <c:pt idx="1874">
                  <c:v>4.7990000000000004</c:v>
                </c:pt>
                <c:pt idx="1875">
                  <c:v>4.1740000000000004</c:v>
                </c:pt>
                <c:pt idx="1876">
                  <c:v>4.2539999999999996</c:v>
                </c:pt>
                <c:pt idx="1877">
                  <c:v>4.6920000000000002</c:v>
                </c:pt>
                <c:pt idx="1878">
                  <c:v>4.6989999999999998</c:v>
                </c:pt>
                <c:pt idx="1879">
                  <c:v>4.806</c:v>
                </c:pt>
                <c:pt idx="1880">
                  <c:v>4.7930000000000001</c:v>
                </c:pt>
                <c:pt idx="1881">
                  <c:v>5.1740000000000004</c:v>
                </c:pt>
                <c:pt idx="1882">
                  <c:v>5.13</c:v>
                </c:pt>
                <c:pt idx="1883">
                  <c:v>5.1390000000000002</c:v>
                </c:pt>
                <c:pt idx="1884">
                  <c:v>5.056</c:v>
                </c:pt>
                <c:pt idx="1885">
                  <c:v>5.444</c:v>
                </c:pt>
                <c:pt idx="1886">
                  <c:v>5.4189999999999996</c:v>
                </c:pt>
                <c:pt idx="1887">
                  <c:v>5.8860000000000001</c:v>
                </c:pt>
                <c:pt idx="1888">
                  <c:v>5.9</c:v>
                </c:pt>
                <c:pt idx="1889">
                  <c:v>5.8949999999999996</c:v>
                </c:pt>
                <c:pt idx="1890">
                  <c:v>6.1120000000000001</c:v>
                </c:pt>
                <c:pt idx="1891">
                  <c:v>6.0979999999999999</c:v>
                </c:pt>
                <c:pt idx="1892">
                  <c:v>6.1</c:v>
                </c:pt>
                <c:pt idx="1893">
                  <c:v>6.1</c:v>
                </c:pt>
                <c:pt idx="1894">
                  <c:v>6.1</c:v>
                </c:pt>
                <c:pt idx="1895">
                  <c:v>6.407</c:v>
                </c:pt>
                <c:pt idx="1896">
                  <c:v>7.1719999999999997</c:v>
                </c:pt>
                <c:pt idx="1897">
                  <c:v>7.1669999999999998</c:v>
                </c:pt>
                <c:pt idx="1898">
                  <c:v>7.5309999999999997</c:v>
                </c:pt>
                <c:pt idx="1899">
                  <c:v>7.5030000000000001</c:v>
                </c:pt>
                <c:pt idx="1900">
                  <c:v>7.5069999999999997</c:v>
                </c:pt>
                <c:pt idx="1901">
                  <c:v>7.92</c:v>
                </c:pt>
                <c:pt idx="1902">
                  <c:v>7.8810000000000002</c:v>
                </c:pt>
                <c:pt idx="1903">
                  <c:v>8.0969999999999995</c:v>
                </c:pt>
                <c:pt idx="1904">
                  <c:v>8.7370000000000001</c:v>
                </c:pt>
                <c:pt idx="1905">
                  <c:v>8.76</c:v>
                </c:pt>
                <c:pt idx="1906">
                  <c:v>8.7050000000000001</c:v>
                </c:pt>
                <c:pt idx="1907">
                  <c:v>8.6880000000000006</c:v>
                </c:pt>
                <c:pt idx="1908">
                  <c:v>8.3819999999999997</c:v>
                </c:pt>
                <c:pt idx="1909">
                  <c:v>8.3949999999999996</c:v>
                </c:pt>
                <c:pt idx="1910">
                  <c:v>8.3550000000000004</c:v>
                </c:pt>
                <c:pt idx="1911">
                  <c:v>8.6660000000000004</c:v>
                </c:pt>
                <c:pt idx="1912">
                  <c:v>9.4719999999999995</c:v>
                </c:pt>
                <c:pt idx="1913">
                  <c:v>9.4719999999999995</c:v>
                </c:pt>
                <c:pt idx="1914">
                  <c:v>9.6940000000000008</c:v>
                </c:pt>
                <c:pt idx="1915">
                  <c:v>9.9329999999999998</c:v>
                </c:pt>
                <c:pt idx="1916">
                  <c:v>10.25</c:v>
                </c:pt>
                <c:pt idx="1917">
                  <c:v>10.726000000000001</c:v>
                </c:pt>
                <c:pt idx="1918">
                  <c:v>10.772</c:v>
                </c:pt>
                <c:pt idx="1919">
                  <c:v>11.124000000000001</c:v>
                </c:pt>
                <c:pt idx="1920">
                  <c:v>11.135</c:v>
                </c:pt>
                <c:pt idx="1921">
                  <c:v>11.423999999999999</c:v>
                </c:pt>
                <c:pt idx="1922">
                  <c:v>11.375</c:v>
                </c:pt>
                <c:pt idx="1923">
                  <c:v>11.379</c:v>
                </c:pt>
                <c:pt idx="1924">
                  <c:v>11.363</c:v>
                </c:pt>
                <c:pt idx="1925">
                  <c:v>11.445</c:v>
                </c:pt>
                <c:pt idx="1926">
                  <c:v>11.237</c:v>
                </c:pt>
                <c:pt idx="1927">
                  <c:v>11.211</c:v>
                </c:pt>
                <c:pt idx="1928">
                  <c:v>10.813000000000001</c:v>
                </c:pt>
                <c:pt idx="1929">
                  <c:v>10.813000000000001</c:v>
                </c:pt>
                <c:pt idx="1930">
                  <c:v>10.696</c:v>
                </c:pt>
                <c:pt idx="1931">
                  <c:v>10.67</c:v>
                </c:pt>
                <c:pt idx="1932">
                  <c:v>10.598000000000001</c:v>
                </c:pt>
                <c:pt idx="1933">
                  <c:v>10.326000000000001</c:v>
                </c:pt>
                <c:pt idx="1934">
                  <c:v>10.39</c:v>
                </c:pt>
                <c:pt idx="1935">
                  <c:v>10.016999999999999</c:v>
                </c:pt>
                <c:pt idx="1936">
                  <c:v>10.352</c:v>
                </c:pt>
                <c:pt idx="1937">
                  <c:v>10.430999999999999</c:v>
                </c:pt>
                <c:pt idx="1938">
                  <c:v>10.554</c:v>
                </c:pt>
                <c:pt idx="1939">
                  <c:v>10.603</c:v>
                </c:pt>
                <c:pt idx="1940">
                  <c:v>10.896000000000001</c:v>
                </c:pt>
                <c:pt idx="1941">
                  <c:v>10.744999999999999</c:v>
                </c:pt>
                <c:pt idx="1942">
                  <c:v>10.824999999999999</c:v>
                </c:pt>
                <c:pt idx="1943">
                  <c:v>10.194000000000001</c:v>
                </c:pt>
                <c:pt idx="1944">
                  <c:v>10.054</c:v>
                </c:pt>
                <c:pt idx="1945">
                  <c:v>9.8160000000000007</c:v>
                </c:pt>
                <c:pt idx="1946">
                  <c:v>9.5269999999999992</c:v>
                </c:pt>
                <c:pt idx="1947">
                  <c:v>8.859</c:v>
                </c:pt>
                <c:pt idx="1948">
                  <c:v>8.8330000000000002</c:v>
                </c:pt>
                <c:pt idx="1949">
                  <c:v>8.093</c:v>
                </c:pt>
                <c:pt idx="1950">
                  <c:v>8.2270000000000003</c:v>
                </c:pt>
                <c:pt idx="1951">
                  <c:v>8.7029999999999994</c:v>
                </c:pt>
                <c:pt idx="1952">
                  <c:v>8.7669999999999995</c:v>
                </c:pt>
                <c:pt idx="1953">
                  <c:v>8.6120000000000001</c:v>
                </c:pt>
                <c:pt idx="1954">
                  <c:v>8.5939999999999994</c:v>
                </c:pt>
                <c:pt idx="1955">
                  <c:v>9.7319999999999993</c:v>
                </c:pt>
                <c:pt idx="1956">
                  <c:v>9.1419999999999995</c:v>
                </c:pt>
                <c:pt idx="1957">
                  <c:v>9.5310000000000006</c:v>
                </c:pt>
                <c:pt idx="1958">
                  <c:v>9.5210000000000008</c:v>
                </c:pt>
                <c:pt idx="1959">
                  <c:v>9.3659999999999997</c:v>
                </c:pt>
                <c:pt idx="1960">
                  <c:v>9.5009999999999994</c:v>
                </c:pt>
                <c:pt idx="1961">
                  <c:v>9.3719999999999999</c:v>
                </c:pt>
                <c:pt idx="1962">
                  <c:v>9.5340000000000007</c:v>
                </c:pt>
                <c:pt idx="1963">
                  <c:v>9.9949999999999992</c:v>
                </c:pt>
                <c:pt idx="1964">
                  <c:v>10.036</c:v>
                </c:pt>
                <c:pt idx="1965">
                  <c:v>10.6</c:v>
                </c:pt>
                <c:pt idx="1966">
                  <c:v>10.497</c:v>
                </c:pt>
                <c:pt idx="1967">
                  <c:v>10.33</c:v>
                </c:pt>
                <c:pt idx="1968">
                  <c:v>10.558</c:v>
                </c:pt>
                <c:pt idx="1969">
                  <c:v>10.125</c:v>
                </c:pt>
                <c:pt idx="1970">
                  <c:v>10.106999999999999</c:v>
                </c:pt>
                <c:pt idx="1971">
                  <c:v>10.122</c:v>
                </c:pt>
                <c:pt idx="1972">
                  <c:v>10.089</c:v>
                </c:pt>
                <c:pt idx="1973">
                  <c:v>10.138999999999999</c:v>
                </c:pt>
                <c:pt idx="1974">
                  <c:v>10.071</c:v>
                </c:pt>
                <c:pt idx="1975">
                  <c:v>10.901</c:v>
                </c:pt>
                <c:pt idx="1976">
                  <c:v>11.124000000000001</c:v>
                </c:pt>
                <c:pt idx="1977">
                  <c:v>11.141999999999999</c:v>
                </c:pt>
                <c:pt idx="1978">
                  <c:v>11.231999999999999</c:v>
                </c:pt>
                <c:pt idx="1979">
                  <c:v>11.205</c:v>
                </c:pt>
                <c:pt idx="1980">
                  <c:v>10.763</c:v>
                </c:pt>
                <c:pt idx="1981">
                  <c:v>10.707000000000001</c:v>
                </c:pt>
                <c:pt idx="1982">
                  <c:v>10.881</c:v>
                </c:pt>
                <c:pt idx="1983">
                  <c:v>10.93</c:v>
                </c:pt>
                <c:pt idx="1984">
                  <c:v>9.7279999999999998</c:v>
                </c:pt>
                <c:pt idx="1985">
                  <c:v>9.7840000000000007</c:v>
                </c:pt>
                <c:pt idx="1986">
                  <c:v>9.8960000000000008</c:v>
                </c:pt>
                <c:pt idx="1987">
                  <c:v>10.476000000000001</c:v>
                </c:pt>
                <c:pt idx="1988">
                  <c:v>10.627000000000001</c:v>
                </c:pt>
                <c:pt idx="1989">
                  <c:v>10.414</c:v>
                </c:pt>
                <c:pt idx="1990">
                  <c:v>10.419</c:v>
                </c:pt>
                <c:pt idx="1991">
                  <c:v>10.132</c:v>
                </c:pt>
                <c:pt idx="1992">
                  <c:v>10.007</c:v>
                </c:pt>
                <c:pt idx="1993">
                  <c:v>10.618</c:v>
                </c:pt>
                <c:pt idx="1994">
                  <c:v>11.193</c:v>
                </c:pt>
                <c:pt idx="1995">
                  <c:v>13.871</c:v>
                </c:pt>
                <c:pt idx="1996">
                  <c:v>14.569000000000001</c:v>
                </c:pt>
                <c:pt idx="1997">
                  <c:v>14.24</c:v>
                </c:pt>
                <c:pt idx="1998">
                  <c:v>15.988</c:v>
                </c:pt>
                <c:pt idx="1999">
                  <c:v>16.007999999999999</c:v>
                </c:pt>
                <c:pt idx="2000">
                  <c:v>15.978999999999999</c:v>
                </c:pt>
                <c:pt idx="2001">
                  <c:v>16.431999999999999</c:v>
                </c:pt>
                <c:pt idx="2002">
                  <c:v>16.437000000000001</c:v>
                </c:pt>
                <c:pt idx="2003">
                  <c:v>16.97</c:v>
                </c:pt>
                <c:pt idx="2004">
                  <c:v>16.734999999999999</c:v>
                </c:pt>
                <c:pt idx="2005">
                  <c:v>16.518999999999998</c:v>
                </c:pt>
                <c:pt idx="2006">
                  <c:v>16.683</c:v>
                </c:pt>
                <c:pt idx="2007">
                  <c:v>16.599</c:v>
                </c:pt>
                <c:pt idx="2008">
                  <c:v>16.606000000000002</c:v>
                </c:pt>
                <c:pt idx="2009">
                  <c:v>16.449000000000002</c:v>
                </c:pt>
                <c:pt idx="2010">
                  <c:v>16.446999999999999</c:v>
                </c:pt>
                <c:pt idx="2011">
                  <c:v>16.280999999999999</c:v>
                </c:pt>
                <c:pt idx="2012">
                  <c:v>16.422999999999998</c:v>
                </c:pt>
                <c:pt idx="2013">
                  <c:v>16.399000000000001</c:v>
                </c:pt>
                <c:pt idx="2014">
                  <c:v>16.425000000000001</c:v>
                </c:pt>
                <c:pt idx="2015">
                  <c:v>16.62</c:v>
                </c:pt>
                <c:pt idx="2016">
                  <c:v>16.466999999999999</c:v>
                </c:pt>
                <c:pt idx="2017">
                  <c:v>16.312999999999999</c:v>
                </c:pt>
                <c:pt idx="2018">
                  <c:v>16.385000000000002</c:v>
                </c:pt>
                <c:pt idx="2019">
                  <c:v>16.661000000000001</c:v>
                </c:pt>
                <c:pt idx="2020">
                  <c:v>16.997</c:v>
                </c:pt>
                <c:pt idx="2021">
                  <c:v>16.984000000000002</c:v>
                </c:pt>
                <c:pt idx="2022">
                  <c:v>17.076000000000001</c:v>
                </c:pt>
                <c:pt idx="2023">
                  <c:v>16.109000000000002</c:v>
                </c:pt>
                <c:pt idx="2024">
                  <c:v>13.49</c:v>
                </c:pt>
                <c:pt idx="2025">
                  <c:v>13.577</c:v>
                </c:pt>
                <c:pt idx="2026">
                  <c:v>13.61</c:v>
                </c:pt>
                <c:pt idx="2027">
                  <c:v>11.949</c:v>
                </c:pt>
                <c:pt idx="2028">
                  <c:v>11.958</c:v>
                </c:pt>
                <c:pt idx="2029">
                  <c:v>11.927</c:v>
                </c:pt>
                <c:pt idx="2030">
                  <c:v>11.063000000000001</c:v>
                </c:pt>
                <c:pt idx="2031">
                  <c:v>11.111000000000001</c:v>
                </c:pt>
                <c:pt idx="2032">
                  <c:v>10.534000000000001</c:v>
                </c:pt>
                <c:pt idx="2033">
                  <c:v>10.372</c:v>
                </c:pt>
                <c:pt idx="2034">
                  <c:v>10.398</c:v>
                </c:pt>
                <c:pt idx="2035">
                  <c:v>10.147</c:v>
                </c:pt>
                <c:pt idx="2036">
                  <c:v>10.134</c:v>
                </c:pt>
                <c:pt idx="2037">
                  <c:v>10.061</c:v>
                </c:pt>
                <c:pt idx="2038">
                  <c:v>10.587999999999999</c:v>
                </c:pt>
                <c:pt idx="2039">
                  <c:v>10.965</c:v>
                </c:pt>
                <c:pt idx="2040">
                  <c:v>11.045</c:v>
                </c:pt>
                <c:pt idx="2041">
                  <c:v>11.096</c:v>
                </c:pt>
                <c:pt idx="2042">
                  <c:v>11.179</c:v>
                </c:pt>
                <c:pt idx="2043">
                  <c:v>10.746</c:v>
                </c:pt>
                <c:pt idx="2044">
                  <c:v>10.619</c:v>
                </c:pt>
                <c:pt idx="2045">
                  <c:v>10.227</c:v>
                </c:pt>
                <c:pt idx="2046">
                  <c:v>10.218</c:v>
                </c:pt>
                <c:pt idx="2047">
                  <c:v>9.7910000000000004</c:v>
                </c:pt>
                <c:pt idx="2048">
                  <c:v>9.6310000000000002</c:v>
                </c:pt>
                <c:pt idx="2049">
                  <c:v>8.5169999999999995</c:v>
                </c:pt>
                <c:pt idx="2050">
                  <c:v>8.4019999999999992</c:v>
                </c:pt>
                <c:pt idx="2051">
                  <c:v>7.9989999999999997</c:v>
                </c:pt>
                <c:pt idx="2052">
                  <c:v>8.0180000000000007</c:v>
                </c:pt>
                <c:pt idx="2053">
                  <c:v>8.5169999999999995</c:v>
                </c:pt>
                <c:pt idx="2054">
                  <c:v>7.81</c:v>
                </c:pt>
                <c:pt idx="2055">
                  <c:v>7.82</c:v>
                </c:pt>
                <c:pt idx="2056">
                  <c:v>7.99</c:v>
                </c:pt>
                <c:pt idx="2057">
                  <c:v>7.9969999999999999</c:v>
                </c:pt>
                <c:pt idx="2058">
                  <c:v>7.9980000000000002</c:v>
                </c:pt>
                <c:pt idx="2059">
                  <c:v>7.9720000000000004</c:v>
                </c:pt>
                <c:pt idx="2060">
                  <c:v>7.8620000000000001</c:v>
                </c:pt>
                <c:pt idx="2061">
                  <c:v>7.8209999999999997</c:v>
                </c:pt>
                <c:pt idx="2062">
                  <c:v>7.6779999999999999</c:v>
                </c:pt>
                <c:pt idx="2063">
                  <c:v>7.6550000000000002</c:v>
                </c:pt>
                <c:pt idx="2064">
                  <c:v>7.6660000000000004</c:v>
                </c:pt>
                <c:pt idx="2065">
                  <c:v>7.6920000000000002</c:v>
                </c:pt>
                <c:pt idx="2066">
                  <c:v>7.649</c:v>
                </c:pt>
                <c:pt idx="2067">
                  <c:v>6.82</c:v>
                </c:pt>
                <c:pt idx="2068">
                  <c:v>8.2840000000000007</c:v>
                </c:pt>
                <c:pt idx="2069">
                  <c:v>8.2550000000000008</c:v>
                </c:pt>
                <c:pt idx="2070">
                  <c:v>8.1690000000000005</c:v>
                </c:pt>
                <c:pt idx="2071">
                  <c:v>8.4809999999999999</c:v>
                </c:pt>
                <c:pt idx="2072">
                  <c:v>8.73</c:v>
                </c:pt>
                <c:pt idx="2073">
                  <c:v>8.6649999999999991</c:v>
                </c:pt>
                <c:pt idx="2074">
                  <c:v>9.3360000000000003</c:v>
                </c:pt>
                <c:pt idx="2075">
                  <c:v>9.6760000000000002</c:v>
                </c:pt>
                <c:pt idx="2076">
                  <c:v>10.58</c:v>
                </c:pt>
                <c:pt idx="2077">
                  <c:v>10.808999999999999</c:v>
                </c:pt>
                <c:pt idx="2078">
                  <c:v>10.808</c:v>
                </c:pt>
                <c:pt idx="2079">
                  <c:v>10.79</c:v>
                </c:pt>
                <c:pt idx="2080">
                  <c:v>10.78</c:v>
                </c:pt>
                <c:pt idx="2081">
                  <c:v>10.789</c:v>
                </c:pt>
                <c:pt idx="2082">
                  <c:v>10.789</c:v>
                </c:pt>
                <c:pt idx="2083">
                  <c:v>10.789</c:v>
                </c:pt>
                <c:pt idx="2084">
                  <c:v>11.159000000000001</c:v>
                </c:pt>
                <c:pt idx="2085">
                  <c:v>11.16</c:v>
                </c:pt>
                <c:pt idx="2086">
                  <c:v>11.448</c:v>
                </c:pt>
                <c:pt idx="2087">
                  <c:v>11.448</c:v>
                </c:pt>
                <c:pt idx="2088">
                  <c:v>11.448</c:v>
                </c:pt>
                <c:pt idx="2089">
                  <c:v>11.368</c:v>
                </c:pt>
                <c:pt idx="2090">
                  <c:v>11.484999999999999</c:v>
                </c:pt>
                <c:pt idx="2091">
                  <c:v>11.5</c:v>
                </c:pt>
                <c:pt idx="2092">
                  <c:v>11.497999999999999</c:v>
                </c:pt>
                <c:pt idx="2093">
                  <c:v>11.984</c:v>
                </c:pt>
                <c:pt idx="2094">
                  <c:v>12.215</c:v>
                </c:pt>
                <c:pt idx="2095">
                  <c:v>12.01</c:v>
                </c:pt>
                <c:pt idx="2096">
                  <c:v>12.071</c:v>
                </c:pt>
                <c:pt idx="2097">
                  <c:v>12.071999999999999</c:v>
                </c:pt>
                <c:pt idx="2098">
                  <c:v>12.042999999999999</c:v>
                </c:pt>
                <c:pt idx="2099">
                  <c:v>12.441000000000001</c:v>
                </c:pt>
                <c:pt idx="2100">
                  <c:v>12.388</c:v>
                </c:pt>
                <c:pt idx="2101">
                  <c:v>11.478</c:v>
                </c:pt>
                <c:pt idx="2102">
                  <c:v>11.815</c:v>
                </c:pt>
                <c:pt idx="2103">
                  <c:v>12.116</c:v>
                </c:pt>
                <c:pt idx="2104">
                  <c:v>12.747999999999999</c:v>
                </c:pt>
                <c:pt idx="2105">
                  <c:v>12.631</c:v>
                </c:pt>
                <c:pt idx="2106">
                  <c:v>12.693</c:v>
                </c:pt>
                <c:pt idx="2107">
                  <c:v>12.228999999999999</c:v>
                </c:pt>
                <c:pt idx="2108">
                  <c:v>12.004</c:v>
                </c:pt>
                <c:pt idx="2109">
                  <c:v>12.371</c:v>
                </c:pt>
                <c:pt idx="2110">
                  <c:v>12.163</c:v>
                </c:pt>
                <c:pt idx="2111">
                  <c:v>12.204000000000001</c:v>
                </c:pt>
                <c:pt idx="2112">
                  <c:v>12.256</c:v>
                </c:pt>
                <c:pt idx="2113">
                  <c:v>12.234</c:v>
                </c:pt>
                <c:pt idx="2114">
                  <c:v>12.234</c:v>
                </c:pt>
                <c:pt idx="2115">
                  <c:v>12.032999999999999</c:v>
                </c:pt>
                <c:pt idx="2116">
                  <c:v>12.340999999999999</c:v>
                </c:pt>
                <c:pt idx="2117">
                  <c:v>12.03</c:v>
                </c:pt>
                <c:pt idx="2118">
                  <c:v>12.27</c:v>
                </c:pt>
                <c:pt idx="2119">
                  <c:v>12.726000000000001</c:v>
                </c:pt>
                <c:pt idx="2120">
                  <c:v>13.281000000000001</c:v>
                </c:pt>
                <c:pt idx="2121">
                  <c:v>13.284000000000001</c:v>
                </c:pt>
                <c:pt idx="2122">
                  <c:v>13.54</c:v>
                </c:pt>
                <c:pt idx="2123">
                  <c:v>13.374000000000001</c:v>
                </c:pt>
                <c:pt idx="2124">
                  <c:v>13.356</c:v>
                </c:pt>
                <c:pt idx="2125">
                  <c:v>13.568</c:v>
                </c:pt>
                <c:pt idx="2126">
                  <c:v>13.547000000000001</c:v>
                </c:pt>
                <c:pt idx="2127">
                  <c:v>13.446</c:v>
                </c:pt>
                <c:pt idx="2128">
                  <c:v>12.981999999999999</c:v>
                </c:pt>
                <c:pt idx="2129">
                  <c:v>13.058999999999999</c:v>
                </c:pt>
                <c:pt idx="2130">
                  <c:v>13.098000000000001</c:v>
                </c:pt>
                <c:pt idx="2131">
                  <c:v>12.547000000000001</c:v>
                </c:pt>
                <c:pt idx="2132">
                  <c:v>12.429</c:v>
                </c:pt>
                <c:pt idx="2133">
                  <c:v>11.973000000000001</c:v>
                </c:pt>
                <c:pt idx="2134">
                  <c:v>11.956</c:v>
                </c:pt>
                <c:pt idx="2135">
                  <c:v>11.933</c:v>
                </c:pt>
                <c:pt idx="2136">
                  <c:v>12.163</c:v>
                </c:pt>
                <c:pt idx="2137">
                  <c:v>11.968</c:v>
                </c:pt>
                <c:pt idx="2138">
                  <c:v>11.21</c:v>
                </c:pt>
                <c:pt idx="2139">
                  <c:v>11.569000000000001</c:v>
                </c:pt>
                <c:pt idx="2140">
                  <c:v>11.305</c:v>
                </c:pt>
                <c:pt idx="2141">
                  <c:v>11.134</c:v>
                </c:pt>
                <c:pt idx="2142">
                  <c:v>11.18</c:v>
                </c:pt>
                <c:pt idx="2143">
                  <c:v>11.170999999999999</c:v>
                </c:pt>
                <c:pt idx="2144">
                  <c:v>10.238</c:v>
                </c:pt>
                <c:pt idx="2145">
                  <c:v>9.3450000000000006</c:v>
                </c:pt>
                <c:pt idx="2146">
                  <c:v>9.3000000000000007</c:v>
                </c:pt>
                <c:pt idx="2147">
                  <c:v>8.4450000000000003</c:v>
                </c:pt>
                <c:pt idx="2148">
                  <c:v>8.4450000000000003</c:v>
                </c:pt>
                <c:pt idx="2149">
                  <c:v>8.4450000000000003</c:v>
                </c:pt>
                <c:pt idx="2150">
                  <c:v>8.4629999999999992</c:v>
                </c:pt>
                <c:pt idx="2151">
                  <c:v>8.02</c:v>
                </c:pt>
                <c:pt idx="2152">
                  <c:v>8.0239999999999991</c:v>
                </c:pt>
                <c:pt idx="2153">
                  <c:v>7.3959999999999999</c:v>
                </c:pt>
                <c:pt idx="2154">
                  <c:v>7.3659999999999997</c:v>
                </c:pt>
                <c:pt idx="2155">
                  <c:v>7.3639999999999999</c:v>
                </c:pt>
                <c:pt idx="2156">
                  <c:v>7.3470000000000004</c:v>
                </c:pt>
                <c:pt idx="2157">
                  <c:v>7.3150000000000004</c:v>
                </c:pt>
                <c:pt idx="2158">
                  <c:v>7.2640000000000002</c:v>
                </c:pt>
                <c:pt idx="2159">
                  <c:v>7.0369999999999999</c:v>
                </c:pt>
                <c:pt idx="2160">
                  <c:v>6.8159999999999998</c:v>
                </c:pt>
                <c:pt idx="2161">
                  <c:v>6.7670000000000003</c:v>
                </c:pt>
                <c:pt idx="2162">
                  <c:v>7.1180000000000003</c:v>
                </c:pt>
                <c:pt idx="2163">
                  <c:v>7.0659999999999998</c:v>
                </c:pt>
                <c:pt idx="2164">
                  <c:v>7.0369999999999999</c:v>
                </c:pt>
                <c:pt idx="2165">
                  <c:v>7.0359999999999996</c:v>
                </c:pt>
                <c:pt idx="2166">
                  <c:v>7.2249999999999996</c:v>
                </c:pt>
                <c:pt idx="2167">
                  <c:v>6.8419999999999996</c:v>
                </c:pt>
                <c:pt idx="2168">
                  <c:v>6.9080000000000004</c:v>
                </c:pt>
                <c:pt idx="2169">
                  <c:v>6.4459999999999997</c:v>
                </c:pt>
                <c:pt idx="2170">
                  <c:v>5.9560000000000004</c:v>
                </c:pt>
                <c:pt idx="2171">
                  <c:v>5.8380000000000001</c:v>
                </c:pt>
                <c:pt idx="2172">
                  <c:v>5.7720000000000002</c:v>
                </c:pt>
                <c:pt idx="2173">
                  <c:v>5.6740000000000004</c:v>
                </c:pt>
                <c:pt idx="2174">
                  <c:v>5.9550000000000001</c:v>
                </c:pt>
                <c:pt idx="2175">
                  <c:v>5.9169999999999998</c:v>
                </c:pt>
                <c:pt idx="2176">
                  <c:v>6.3049999999999997</c:v>
                </c:pt>
                <c:pt idx="2177">
                  <c:v>6.3869999999999996</c:v>
                </c:pt>
                <c:pt idx="2178">
                  <c:v>6.3650000000000002</c:v>
                </c:pt>
                <c:pt idx="2179">
                  <c:v>6.1870000000000003</c:v>
                </c:pt>
                <c:pt idx="2180">
                  <c:v>6.1150000000000002</c:v>
                </c:pt>
                <c:pt idx="2181">
                  <c:v>6.2910000000000004</c:v>
                </c:pt>
                <c:pt idx="2182">
                  <c:v>6.2649999999999997</c:v>
                </c:pt>
                <c:pt idx="2183">
                  <c:v>6.2530000000000001</c:v>
                </c:pt>
                <c:pt idx="2184">
                  <c:v>6.2530000000000001</c:v>
                </c:pt>
                <c:pt idx="2185">
                  <c:v>6.298</c:v>
                </c:pt>
                <c:pt idx="2186">
                  <c:v>5.9009999999999998</c:v>
                </c:pt>
                <c:pt idx="2187">
                  <c:v>5.8579999999999997</c:v>
                </c:pt>
                <c:pt idx="2188">
                  <c:v>5.9279999999999999</c:v>
                </c:pt>
                <c:pt idx="2189">
                  <c:v>5.968</c:v>
                </c:pt>
                <c:pt idx="2190">
                  <c:v>5.9480000000000004</c:v>
                </c:pt>
                <c:pt idx="2191">
                  <c:v>6.1040000000000001</c:v>
                </c:pt>
                <c:pt idx="2192">
                  <c:v>5.5419999999999998</c:v>
                </c:pt>
                <c:pt idx="2193">
                  <c:v>5.5369999999999999</c:v>
                </c:pt>
                <c:pt idx="2194">
                  <c:v>5.53</c:v>
                </c:pt>
                <c:pt idx="2195">
                  <c:v>5.5309999999999997</c:v>
                </c:pt>
                <c:pt idx="2196">
                  <c:v>5.26</c:v>
                </c:pt>
                <c:pt idx="2197">
                  <c:v>5.266</c:v>
                </c:pt>
                <c:pt idx="2198">
                  <c:v>5.2060000000000004</c:v>
                </c:pt>
                <c:pt idx="2199">
                  <c:v>5.44</c:v>
                </c:pt>
                <c:pt idx="2200">
                  <c:v>5.43</c:v>
                </c:pt>
                <c:pt idx="2201">
                  <c:v>5.5380000000000003</c:v>
                </c:pt>
                <c:pt idx="2202">
                  <c:v>5.5229999999999997</c:v>
                </c:pt>
                <c:pt idx="2203">
                  <c:v>5.4530000000000003</c:v>
                </c:pt>
                <c:pt idx="2204">
                  <c:v>5.5369999999999999</c:v>
                </c:pt>
                <c:pt idx="2205">
                  <c:v>6.008</c:v>
                </c:pt>
                <c:pt idx="2206">
                  <c:v>5.7610000000000001</c:v>
                </c:pt>
                <c:pt idx="2207">
                  <c:v>5.7610000000000001</c:v>
                </c:pt>
                <c:pt idx="2208">
                  <c:v>5.6580000000000004</c:v>
                </c:pt>
                <c:pt idx="2209">
                  <c:v>5.6539999999999999</c:v>
                </c:pt>
                <c:pt idx="2210">
                  <c:v>6.056</c:v>
                </c:pt>
                <c:pt idx="2211">
                  <c:v>5.8920000000000003</c:v>
                </c:pt>
                <c:pt idx="2212">
                  <c:v>5.8710000000000004</c:v>
                </c:pt>
                <c:pt idx="2213">
                  <c:v>6.0129999999999999</c:v>
                </c:pt>
                <c:pt idx="2214">
                  <c:v>7.194</c:v>
                </c:pt>
                <c:pt idx="2215">
                  <c:v>7.7880000000000003</c:v>
                </c:pt>
                <c:pt idx="2216">
                  <c:v>7.9790000000000001</c:v>
                </c:pt>
                <c:pt idx="2217">
                  <c:v>8.6170000000000009</c:v>
                </c:pt>
                <c:pt idx="2218">
                  <c:v>8.5709999999999997</c:v>
                </c:pt>
                <c:pt idx="2219">
                  <c:v>8.7420000000000009</c:v>
                </c:pt>
                <c:pt idx="2220">
                  <c:v>8.5760000000000005</c:v>
                </c:pt>
                <c:pt idx="2221">
                  <c:v>8.7579999999999991</c:v>
                </c:pt>
                <c:pt idx="2222">
                  <c:v>8.7569999999999997</c:v>
                </c:pt>
                <c:pt idx="2223">
                  <c:v>8.6940000000000008</c:v>
                </c:pt>
                <c:pt idx="2224">
                  <c:v>8.9619999999999997</c:v>
                </c:pt>
                <c:pt idx="2225">
                  <c:v>9.2279999999999998</c:v>
                </c:pt>
                <c:pt idx="2226">
                  <c:v>9.2159999999999993</c:v>
                </c:pt>
                <c:pt idx="2227">
                  <c:v>9.218</c:v>
                </c:pt>
                <c:pt idx="2228">
                  <c:v>9.1059999999999999</c:v>
                </c:pt>
                <c:pt idx="2229">
                  <c:v>9.1</c:v>
                </c:pt>
                <c:pt idx="2230">
                  <c:v>9.0459999999999994</c:v>
                </c:pt>
                <c:pt idx="2231">
                  <c:v>9.0459999999999994</c:v>
                </c:pt>
                <c:pt idx="2232">
                  <c:v>9.0670000000000002</c:v>
                </c:pt>
                <c:pt idx="2233">
                  <c:v>8.7550000000000008</c:v>
                </c:pt>
                <c:pt idx="2234">
                  <c:v>8.391</c:v>
                </c:pt>
                <c:pt idx="2235">
                  <c:v>8.1940000000000008</c:v>
                </c:pt>
                <c:pt idx="2236">
                  <c:v>8.1910000000000007</c:v>
                </c:pt>
                <c:pt idx="2237">
                  <c:v>8.2040000000000006</c:v>
                </c:pt>
                <c:pt idx="2238">
                  <c:v>8.4499999999999993</c:v>
                </c:pt>
                <c:pt idx="2239">
                  <c:v>8.2189999999999994</c:v>
                </c:pt>
                <c:pt idx="2240">
                  <c:v>8.2260000000000009</c:v>
                </c:pt>
                <c:pt idx="2241">
                  <c:v>8.4749999999999996</c:v>
                </c:pt>
                <c:pt idx="2242">
                  <c:v>8.3800000000000008</c:v>
                </c:pt>
                <c:pt idx="2243">
                  <c:v>7.3140000000000001</c:v>
                </c:pt>
                <c:pt idx="2244">
                  <c:v>6.6159999999999997</c:v>
                </c:pt>
                <c:pt idx="2245">
                  <c:v>6.5</c:v>
                </c:pt>
                <c:pt idx="2246">
                  <c:v>5.7089999999999996</c:v>
                </c:pt>
                <c:pt idx="2247">
                  <c:v>5.78</c:v>
                </c:pt>
                <c:pt idx="2248">
                  <c:v>5.64</c:v>
                </c:pt>
                <c:pt idx="2249">
                  <c:v>5.6390000000000002</c:v>
                </c:pt>
                <c:pt idx="2250">
                  <c:v>4.87</c:v>
                </c:pt>
                <c:pt idx="2251">
                  <c:v>5.2889999999999997</c:v>
                </c:pt>
                <c:pt idx="2252">
                  <c:v>5.4619999999999997</c:v>
                </c:pt>
                <c:pt idx="2253">
                  <c:v>5.1689999999999996</c:v>
                </c:pt>
                <c:pt idx="2254">
                  <c:v>4.8609999999999998</c:v>
                </c:pt>
                <c:pt idx="2255">
                  <c:v>4.827</c:v>
                </c:pt>
                <c:pt idx="2256">
                  <c:v>4.9290000000000003</c:v>
                </c:pt>
                <c:pt idx="2257">
                  <c:v>4.8550000000000004</c:v>
                </c:pt>
                <c:pt idx="2258">
                  <c:v>4.9729999999999999</c:v>
                </c:pt>
                <c:pt idx="2259">
                  <c:v>4.9800000000000004</c:v>
                </c:pt>
                <c:pt idx="2260">
                  <c:v>5.0949999999999998</c:v>
                </c:pt>
                <c:pt idx="2261">
                  <c:v>5.0540000000000003</c:v>
                </c:pt>
                <c:pt idx="2262">
                  <c:v>5.0789999999999997</c:v>
                </c:pt>
                <c:pt idx="2263">
                  <c:v>5.0919999999999996</c:v>
                </c:pt>
                <c:pt idx="2264">
                  <c:v>5.57</c:v>
                </c:pt>
                <c:pt idx="2265">
                  <c:v>5.59</c:v>
                </c:pt>
                <c:pt idx="2266">
                  <c:v>5.58</c:v>
                </c:pt>
                <c:pt idx="2267">
                  <c:v>5.306</c:v>
                </c:pt>
                <c:pt idx="2268">
                  <c:v>5.415</c:v>
                </c:pt>
                <c:pt idx="2269">
                  <c:v>5.8310000000000004</c:v>
                </c:pt>
                <c:pt idx="2270">
                  <c:v>5.665</c:v>
                </c:pt>
                <c:pt idx="2271">
                  <c:v>5.8230000000000004</c:v>
                </c:pt>
                <c:pt idx="2272">
                  <c:v>5.6920000000000002</c:v>
                </c:pt>
                <c:pt idx="2273">
                  <c:v>5.4260000000000002</c:v>
                </c:pt>
                <c:pt idx="2274">
                  <c:v>5.431</c:v>
                </c:pt>
                <c:pt idx="2275">
                  <c:v>5.476</c:v>
                </c:pt>
                <c:pt idx="2276">
                  <c:v>5.4619999999999997</c:v>
                </c:pt>
                <c:pt idx="2277">
                  <c:v>5.5010000000000003</c:v>
                </c:pt>
                <c:pt idx="2278">
                  <c:v>5.7069999999999999</c:v>
                </c:pt>
                <c:pt idx="2279">
                  <c:v>5.7160000000000002</c:v>
                </c:pt>
                <c:pt idx="2280">
                  <c:v>5.7889999999999997</c:v>
                </c:pt>
                <c:pt idx="2281">
                  <c:v>5.7130000000000001</c:v>
                </c:pt>
                <c:pt idx="2282">
                  <c:v>5.6929999999999996</c:v>
                </c:pt>
                <c:pt idx="2283">
                  <c:v>5.6230000000000002</c:v>
                </c:pt>
                <c:pt idx="2284">
                  <c:v>5.6230000000000002</c:v>
                </c:pt>
                <c:pt idx="2285">
                  <c:v>5.6210000000000004</c:v>
                </c:pt>
                <c:pt idx="2286">
                  <c:v>5.5170000000000003</c:v>
                </c:pt>
                <c:pt idx="2287">
                  <c:v>5.6079999999999997</c:v>
                </c:pt>
                <c:pt idx="2288">
                  <c:v>5.5369999999999999</c:v>
                </c:pt>
                <c:pt idx="2289">
                  <c:v>5.5659999999999998</c:v>
                </c:pt>
                <c:pt idx="2290">
                  <c:v>5.6680000000000001</c:v>
                </c:pt>
                <c:pt idx="2291">
                  <c:v>5.6680000000000001</c:v>
                </c:pt>
                <c:pt idx="2292">
                  <c:v>5.6550000000000002</c:v>
                </c:pt>
                <c:pt idx="2293">
                  <c:v>5.7089999999999996</c:v>
                </c:pt>
                <c:pt idx="2294">
                  <c:v>5.29</c:v>
                </c:pt>
                <c:pt idx="2295">
                  <c:v>5.2649999999999997</c:v>
                </c:pt>
                <c:pt idx="2296">
                  <c:v>5.5330000000000004</c:v>
                </c:pt>
                <c:pt idx="2297">
                  <c:v>5.61</c:v>
                </c:pt>
                <c:pt idx="2298">
                  <c:v>5.5259999999999998</c:v>
                </c:pt>
                <c:pt idx="2299">
                  <c:v>5.1230000000000002</c:v>
                </c:pt>
                <c:pt idx="2300">
                  <c:v>4.9340000000000002</c:v>
                </c:pt>
                <c:pt idx="2301">
                  <c:v>4.6790000000000003</c:v>
                </c:pt>
                <c:pt idx="2302">
                  <c:v>4.8159999999999998</c:v>
                </c:pt>
                <c:pt idx="2303">
                  <c:v>4.7960000000000003</c:v>
                </c:pt>
                <c:pt idx="2304">
                  <c:v>4.7789999999999999</c:v>
                </c:pt>
                <c:pt idx="2305">
                  <c:v>4.8179999999999996</c:v>
                </c:pt>
                <c:pt idx="2306">
                  <c:v>5.0419999999999998</c:v>
                </c:pt>
                <c:pt idx="2307">
                  <c:v>5.4349999999999996</c:v>
                </c:pt>
                <c:pt idx="2308">
                  <c:v>5.1859999999999999</c:v>
                </c:pt>
                <c:pt idx="2309">
                  <c:v>5.2779999999999996</c:v>
                </c:pt>
                <c:pt idx="2310">
                  <c:v>5.5220000000000002</c:v>
                </c:pt>
                <c:pt idx="2311">
                  <c:v>5.5220000000000002</c:v>
                </c:pt>
                <c:pt idx="2312">
                  <c:v>5.8869999999999996</c:v>
                </c:pt>
                <c:pt idx="2313">
                  <c:v>5.9029999999999996</c:v>
                </c:pt>
                <c:pt idx="2314">
                  <c:v>6.0940000000000003</c:v>
                </c:pt>
                <c:pt idx="2315">
                  <c:v>6.1390000000000002</c:v>
                </c:pt>
                <c:pt idx="2316">
                  <c:v>6.1079999999999997</c:v>
                </c:pt>
                <c:pt idx="2317">
                  <c:v>6.0810000000000004</c:v>
                </c:pt>
                <c:pt idx="2318">
                  <c:v>6.085</c:v>
                </c:pt>
                <c:pt idx="2319">
                  <c:v>5.94</c:v>
                </c:pt>
                <c:pt idx="2320">
                  <c:v>5.9329999999999998</c:v>
                </c:pt>
                <c:pt idx="2321">
                  <c:v>5.9820000000000002</c:v>
                </c:pt>
                <c:pt idx="2322">
                  <c:v>5.8890000000000002</c:v>
                </c:pt>
                <c:pt idx="2323">
                  <c:v>5.8319999999999999</c:v>
                </c:pt>
                <c:pt idx="2324">
                  <c:v>5.7729999999999997</c:v>
                </c:pt>
                <c:pt idx="2325">
                  <c:v>5.5709999999999997</c:v>
                </c:pt>
                <c:pt idx="2326">
                  <c:v>5.5279999999999996</c:v>
                </c:pt>
                <c:pt idx="2327">
                  <c:v>5.5739999999999998</c:v>
                </c:pt>
                <c:pt idx="2328">
                  <c:v>5.569</c:v>
                </c:pt>
                <c:pt idx="2329">
                  <c:v>5.6509999999999998</c:v>
                </c:pt>
                <c:pt idx="2330">
                  <c:v>5.6870000000000003</c:v>
                </c:pt>
                <c:pt idx="2331">
                  <c:v>5.657</c:v>
                </c:pt>
                <c:pt idx="2332">
                  <c:v>5.7530000000000001</c:v>
                </c:pt>
                <c:pt idx="2333">
                  <c:v>6.1970000000000001</c:v>
                </c:pt>
                <c:pt idx="2334">
                  <c:v>6.1529999999999996</c:v>
                </c:pt>
                <c:pt idx="2335">
                  <c:v>6.0430000000000001</c:v>
                </c:pt>
                <c:pt idx="2336">
                  <c:v>5.3040000000000003</c:v>
                </c:pt>
                <c:pt idx="2337">
                  <c:v>5.484</c:v>
                </c:pt>
                <c:pt idx="2338">
                  <c:v>5.3979999999999997</c:v>
                </c:pt>
                <c:pt idx="2339">
                  <c:v>5.0670000000000002</c:v>
                </c:pt>
                <c:pt idx="2340">
                  <c:v>5.0880000000000001</c:v>
                </c:pt>
                <c:pt idx="2341">
                  <c:v>4.8120000000000003</c:v>
                </c:pt>
                <c:pt idx="2342">
                  <c:v>4.9240000000000004</c:v>
                </c:pt>
                <c:pt idx="2343">
                  <c:v>4.6230000000000002</c:v>
                </c:pt>
                <c:pt idx="2344">
                  <c:v>4.6230000000000002</c:v>
                </c:pt>
                <c:pt idx="2345">
                  <c:v>4.6079999999999997</c:v>
                </c:pt>
                <c:pt idx="2346">
                  <c:v>4.5910000000000002</c:v>
                </c:pt>
                <c:pt idx="2347">
                  <c:v>4.5910000000000002</c:v>
                </c:pt>
                <c:pt idx="2348">
                  <c:v>4.5949999999999998</c:v>
                </c:pt>
                <c:pt idx="2349">
                  <c:v>4.6959999999999997</c:v>
                </c:pt>
                <c:pt idx="2350">
                  <c:v>4.8650000000000002</c:v>
                </c:pt>
                <c:pt idx="2351">
                  <c:v>4.9960000000000004</c:v>
                </c:pt>
                <c:pt idx="2352">
                  <c:v>4.992</c:v>
                </c:pt>
                <c:pt idx="2353">
                  <c:v>5.1710000000000003</c:v>
                </c:pt>
                <c:pt idx="2354">
                  <c:v>5.1710000000000003</c:v>
                </c:pt>
                <c:pt idx="2355">
                  <c:v>5.2149999999999999</c:v>
                </c:pt>
                <c:pt idx="2356">
                  <c:v>5.1420000000000003</c:v>
                </c:pt>
                <c:pt idx="2357">
                  <c:v>5.3289999999999997</c:v>
                </c:pt>
                <c:pt idx="2358">
                  <c:v>5.9020000000000001</c:v>
                </c:pt>
                <c:pt idx="2359">
                  <c:v>5.8979999999999997</c:v>
                </c:pt>
                <c:pt idx="2360">
                  <c:v>5.9640000000000004</c:v>
                </c:pt>
                <c:pt idx="2361">
                  <c:v>6.0990000000000002</c:v>
                </c:pt>
                <c:pt idx="2362">
                  <c:v>6.0129999999999999</c:v>
                </c:pt>
                <c:pt idx="2363">
                  <c:v>5.4960000000000004</c:v>
                </c:pt>
                <c:pt idx="2364">
                  <c:v>5.35</c:v>
                </c:pt>
                <c:pt idx="2365">
                  <c:v>5.29</c:v>
                </c:pt>
                <c:pt idx="2366">
                  <c:v>5.367</c:v>
                </c:pt>
                <c:pt idx="2367">
                  <c:v>5.2949999999999999</c:v>
                </c:pt>
                <c:pt idx="2368">
                  <c:v>5.0439999999999996</c:v>
                </c:pt>
                <c:pt idx="2369">
                  <c:v>5.0860000000000003</c:v>
                </c:pt>
                <c:pt idx="2370">
                  <c:v>5.2080000000000002</c:v>
                </c:pt>
                <c:pt idx="2371">
                  <c:v>5.2430000000000003</c:v>
                </c:pt>
                <c:pt idx="2372">
                  <c:v>5.2919999999999998</c:v>
                </c:pt>
                <c:pt idx="2373">
                  <c:v>5.2770000000000001</c:v>
                </c:pt>
                <c:pt idx="2374">
                  <c:v>5.3310000000000004</c:v>
                </c:pt>
                <c:pt idx="2375">
                  <c:v>5.2990000000000004</c:v>
                </c:pt>
                <c:pt idx="2376">
                  <c:v>5.3460000000000001</c:v>
                </c:pt>
                <c:pt idx="2377">
                  <c:v>5.3419999999999996</c:v>
                </c:pt>
                <c:pt idx="2378">
                  <c:v>5.3239999999999998</c:v>
                </c:pt>
                <c:pt idx="2379">
                  <c:v>5.2030000000000003</c:v>
                </c:pt>
                <c:pt idx="2380">
                  <c:v>5.0389999999999997</c:v>
                </c:pt>
                <c:pt idx="2381">
                  <c:v>5.1189999999999998</c:v>
                </c:pt>
                <c:pt idx="2382">
                  <c:v>4.9930000000000003</c:v>
                </c:pt>
                <c:pt idx="2383">
                  <c:v>5.1029999999999998</c:v>
                </c:pt>
                <c:pt idx="2384">
                  <c:v>5.0759999999999996</c:v>
                </c:pt>
                <c:pt idx="2385">
                  <c:v>5.0759999999999996</c:v>
                </c:pt>
                <c:pt idx="2386">
                  <c:v>4.9740000000000002</c:v>
                </c:pt>
                <c:pt idx="2387">
                  <c:v>4.2389999999999999</c:v>
                </c:pt>
                <c:pt idx="2388">
                  <c:v>4.08</c:v>
                </c:pt>
                <c:pt idx="2389">
                  <c:v>4.0270000000000001</c:v>
                </c:pt>
                <c:pt idx="2390">
                  <c:v>3.875</c:v>
                </c:pt>
                <c:pt idx="2391">
                  <c:v>3.8919999999999999</c:v>
                </c:pt>
                <c:pt idx="2392">
                  <c:v>4.3979999999999997</c:v>
                </c:pt>
                <c:pt idx="2393">
                  <c:v>4.5110000000000001</c:v>
                </c:pt>
                <c:pt idx="2394">
                  <c:v>4.5449999999999999</c:v>
                </c:pt>
                <c:pt idx="2395">
                  <c:v>4.6029999999999998</c:v>
                </c:pt>
                <c:pt idx="2396">
                  <c:v>4.5679999999999996</c:v>
                </c:pt>
                <c:pt idx="2397">
                  <c:v>4.5860000000000003</c:v>
                </c:pt>
                <c:pt idx="2398">
                  <c:v>4.601</c:v>
                </c:pt>
                <c:pt idx="2399">
                  <c:v>4.4770000000000003</c:v>
                </c:pt>
                <c:pt idx="2400">
                  <c:v>4.3179999999999996</c:v>
                </c:pt>
                <c:pt idx="2401">
                  <c:v>4.2629999999999999</c:v>
                </c:pt>
                <c:pt idx="2402">
                  <c:v>4.3540000000000001</c:v>
                </c:pt>
                <c:pt idx="2403">
                  <c:v>4.3310000000000004</c:v>
                </c:pt>
                <c:pt idx="2404">
                  <c:v>4.3289999999999997</c:v>
                </c:pt>
                <c:pt idx="2405">
                  <c:v>4.2949999999999999</c:v>
                </c:pt>
                <c:pt idx="2406">
                  <c:v>4.5449999999999999</c:v>
                </c:pt>
                <c:pt idx="2407">
                  <c:v>4.4850000000000003</c:v>
                </c:pt>
                <c:pt idx="2408">
                  <c:v>4.4400000000000004</c:v>
                </c:pt>
                <c:pt idx="2409">
                  <c:v>4.391</c:v>
                </c:pt>
                <c:pt idx="2410">
                  <c:v>4.3739999999999997</c:v>
                </c:pt>
                <c:pt idx="2411">
                  <c:v>4.2869999999999999</c:v>
                </c:pt>
                <c:pt idx="2412">
                  <c:v>4.218</c:v>
                </c:pt>
                <c:pt idx="2413">
                  <c:v>4.3680000000000003</c:v>
                </c:pt>
                <c:pt idx="2414">
                  <c:v>4.3659999999999997</c:v>
                </c:pt>
                <c:pt idx="2415">
                  <c:v>4.1210000000000004</c:v>
                </c:pt>
                <c:pt idx="2416">
                  <c:v>4.1470000000000002</c:v>
                </c:pt>
                <c:pt idx="2417">
                  <c:v>4.1399999999999997</c:v>
                </c:pt>
                <c:pt idx="2418">
                  <c:v>4.173</c:v>
                </c:pt>
                <c:pt idx="2419">
                  <c:v>4.1470000000000002</c:v>
                </c:pt>
                <c:pt idx="2420">
                  <c:v>4.1479999999999997</c:v>
                </c:pt>
                <c:pt idx="2421">
                  <c:v>3.4420000000000002</c:v>
                </c:pt>
                <c:pt idx="2422">
                  <c:v>3.363</c:v>
                </c:pt>
                <c:pt idx="2423">
                  <c:v>3.363</c:v>
                </c:pt>
                <c:pt idx="2424">
                  <c:v>3.363</c:v>
                </c:pt>
                <c:pt idx="2425">
                  <c:v>3.2789999999999999</c:v>
                </c:pt>
                <c:pt idx="2426">
                  <c:v>3.5489999999999999</c:v>
                </c:pt>
                <c:pt idx="2427">
                  <c:v>3.5550000000000002</c:v>
                </c:pt>
                <c:pt idx="2428">
                  <c:v>3.57</c:v>
                </c:pt>
                <c:pt idx="2429">
                  <c:v>3.51</c:v>
                </c:pt>
                <c:pt idx="2430">
                  <c:v>3.63</c:v>
                </c:pt>
                <c:pt idx="2431">
                  <c:v>3.5910000000000002</c:v>
                </c:pt>
                <c:pt idx="2432">
                  <c:v>3.645</c:v>
                </c:pt>
                <c:pt idx="2433">
                  <c:v>3.4820000000000002</c:v>
                </c:pt>
                <c:pt idx="2434">
                  <c:v>3.4820000000000002</c:v>
                </c:pt>
                <c:pt idx="2435">
                  <c:v>3.4380000000000002</c:v>
                </c:pt>
                <c:pt idx="2436">
                  <c:v>3.512</c:v>
                </c:pt>
                <c:pt idx="2437">
                  <c:v>3.5270000000000001</c:v>
                </c:pt>
                <c:pt idx="2438">
                  <c:v>3.2050000000000001</c:v>
                </c:pt>
                <c:pt idx="2439">
                  <c:v>3.2050000000000001</c:v>
                </c:pt>
                <c:pt idx="2440">
                  <c:v>3.165</c:v>
                </c:pt>
                <c:pt idx="2441">
                  <c:v>3.1539999999999999</c:v>
                </c:pt>
                <c:pt idx="2442">
                  <c:v>2.948</c:v>
                </c:pt>
                <c:pt idx="2443">
                  <c:v>2.9590000000000001</c:v>
                </c:pt>
                <c:pt idx="2444">
                  <c:v>2.9470000000000001</c:v>
                </c:pt>
                <c:pt idx="2445">
                  <c:v>2.7610000000000001</c:v>
                </c:pt>
                <c:pt idx="2446">
                  <c:v>2.8460000000000001</c:v>
                </c:pt>
                <c:pt idx="2447">
                  <c:v>3.5529999999999999</c:v>
                </c:pt>
                <c:pt idx="2448">
                  <c:v>3.5550000000000002</c:v>
                </c:pt>
                <c:pt idx="2449">
                  <c:v>3.5609999999999999</c:v>
                </c:pt>
                <c:pt idx="2450">
                  <c:v>3.5659999999999998</c:v>
                </c:pt>
                <c:pt idx="2451">
                  <c:v>3.5409999999999999</c:v>
                </c:pt>
                <c:pt idx="2452">
                  <c:v>3.6030000000000002</c:v>
                </c:pt>
                <c:pt idx="2453">
                  <c:v>3.6509999999999998</c:v>
                </c:pt>
                <c:pt idx="2454">
                  <c:v>3.6760000000000002</c:v>
                </c:pt>
                <c:pt idx="2455">
                  <c:v>3.6739999999999999</c:v>
                </c:pt>
                <c:pt idx="2456">
                  <c:v>3.2330000000000001</c:v>
                </c:pt>
                <c:pt idx="2457">
                  <c:v>3.282</c:v>
                </c:pt>
                <c:pt idx="2458">
                  <c:v>3.532</c:v>
                </c:pt>
                <c:pt idx="2459">
                  <c:v>3.532</c:v>
                </c:pt>
                <c:pt idx="2460">
                  <c:v>3.53</c:v>
                </c:pt>
                <c:pt idx="2461">
                  <c:v>3.4910000000000001</c:v>
                </c:pt>
                <c:pt idx="2462">
                  <c:v>3.488</c:v>
                </c:pt>
                <c:pt idx="2463">
                  <c:v>3.42</c:v>
                </c:pt>
                <c:pt idx="2464">
                  <c:v>3.4870000000000001</c:v>
                </c:pt>
                <c:pt idx="2465">
                  <c:v>3.7810000000000001</c:v>
                </c:pt>
                <c:pt idx="2466">
                  <c:v>3.802</c:v>
                </c:pt>
                <c:pt idx="2467">
                  <c:v>3.85</c:v>
                </c:pt>
                <c:pt idx="2468">
                  <c:v>3.84</c:v>
                </c:pt>
                <c:pt idx="2469">
                  <c:v>3.8220000000000001</c:v>
                </c:pt>
                <c:pt idx="2470">
                  <c:v>4.0309999999999997</c:v>
                </c:pt>
                <c:pt idx="2471">
                  <c:v>4.0549999999999997</c:v>
                </c:pt>
                <c:pt idx="2472">
                  <c:v>4.0659999999999998</c:v>
                </c:pt>
                <c:pt idx="2473">
                  <c:v>4.1050000000000004</c:v>
                </c:pt>
                <c:pt idx="2474">
                  <c:v>4.1440000000000001</c:v>
                </c:pt>
                <c:pt idx="2475">
                  <c:v>4.1360000000000001</c:v>
                </c:pt>
                <c:pt idx="2476">
                  <c:v>4.702</c:v>
                </c:pt>
                <c:pt idx="2477">
                  <c:v>4.1959999999999997</c:v>
                </c:pt>
                <c:pt idx="2478">
                  <c:v>4.8049999999999997</c:v>
                </c:pt>
                <c:pt idx="2479">
                  <c:v>4.7690000000000001</c:v>
                </c:pt>
                <c:pt idx="2480">
                  <c:v>4.8710000000000004</c:v>
                </c:pt>
                <c:pt idx="2481">
                  <c:v>4.8769999999999998</c:v>
                </c:pt>
                <c:pt idx="2482">
                  <c:v>4.8639999999999999</c:v>
                </c:pt>
                <c:pt idx="2483">
                  <c:v>5.0670000000000002</c:v>
                </c:pt>
                <c:pt idx="2484">
                  <c:v>5.0380000000000003</c:v>
                </c:pt>
                <c:pt idx="2485">
                  <c:v>5.1040000000000001</c:v>
                </c:pt>
                <c:pt idx="2486">
                  <c:v>5.1369999999999996</c:v>
                </c:pt>
                <c:pt idx="2487">
                  <c:v>5.4729999999999999</c:v>
                </c:pt>
                <c:pt idx="2488">
                  <c:v>5.266</c:v>
                </c:pt>
                <c:pt idx="2489">
                  <c:v>5.2679999999999998</c:v>
                </c:pt>
                <c:pt idx="2490">
                  <c:v>5.2469999999999999</c:v>
                </c:pt>
                <c:pt idx="2491">
                  <c:v>5.4619999999999997</c:v>
                </c:pt>
                <c:pt idx="2492">
                  <c:v>5.7270000000000003</c:v>
                </c:pt>
                <c:pt idx="2493">
                  <c:v>5.7779999999999996</c:v>
                </c:pt>
                <c:pt idx="2494">
                  <c:v>5.6950000000000003</c:v>
                </c:pt>
                <c:pt idx="2495">
                  <c:v>5.6040000000000001</c:v>
                </c:pt>
                <c:pt idx="2496">
                  <c:v>5.5979999999999999</c:v>
                </c:pt>
                <c:pt idx="2497">
                  <c:v>5.6319999999999997</c:v>
                </c:pt>
                <c:pt idx="2498">
                  <c:v>5.6079999999999997</c:v>
                </c:pt>
                <c:pt idx="2499">
                  <c:v>5.5019999999999998</c:v>
                </c:pt>
                <c:pt idx="2500">
                  <c:v>5.4939999999999998</c:v>
                </c:pt>
                <c:pt idx="2501">
                  <c:v>5.5519999999999996</c:v>
                </c:pt>
                <c:pt idx="2502">
                  <c:v>5.5289999999999999</c:v>
                </c:pt>
                <c:pt idx="2503">
                  <c:v>5.5179999999999998</c:v>
                </c:pt>
                <c:pt idx="2504">
                  <c:v>5.7850000000000001</c:v>
                </c:pt>
                <c:pt idx="2505">
                  <c:v>5.375</c:v>
                </c:pt>
                <c:pt idx="2506">
                  <c:v>5.39</c:v>
                </c:pt>
                <c:pt idx="2507">
                  <c:v>4.8890000000000002</c:v>
                </c:pt>
                <c:pt idx="2508">
                  <c:v>5.1429999999999998</c:v>
                </c:pt>
                <c:pt idx="2509">
                  <c:v>5.1120000000000001</c:v>
                </c:pt>
                <c:pt idx="2510">
                  <c:v>5.2949999999999999</c:v>
                </c:pt>
                <c:pt idx="2511">
                  <c:v>5.2610000000000001</c:v>
                </c:pt>
                <c:pt idx="2512">
                  <c:v>5.0659999999999998</c:v>
                </c:pt>
                <c:pt idx="2513">
                  <c:v>5.2190000000000003</c:v>
                </c:pt>
                <c:pt idx="2514">
                  <c:v>5.1349999999999998</c:v>
                </c:pt>
                <c:pt idx="2515">
                  <c:v>5.1349999999999998</c:v>
                </c:pt>
                <c:pt idx="2516">
                  <c:v>4.9969999999999999</c:v>
                </c:pt>
                <c:pt idx="2517">
                  <c:v>5.03</c:v>
                </c:pt>
                <c:pt idx="2518">
                  <c:v>5.0330000000000004</c:v>
                </c:pt>
                <c:pt idx="2519">
                  <c:v>5.056</c:v>
                </c:pt>
                <c:pt idx="2520">
                  <c:v>4.9020000000000001</c:v>
                </c:pt>
                <c:pt idx="2521">
                  <c:v>4.6260000000000003</c:v>
                </c:pt>
                <c:pt idx="2522">
                  <c:v>4.718</c:v>
                </c:pt>
                <c:pt idx="2523">
                  <c:v>4.9160000000000004</c:v>
                </c:pt>
                <c:pt idx="2524">
                  <c:v>4.9630000000000001</c:v>
                </c:pt>
                <c:pt idx="2525">
                  <c:v>4.9950000000000001</c:v>
                </c:pt>
                <c:pt idx="2526">
                  <c:v>4.9809999999999999</c:v>
                </c:pt>
                <c:pt idx="2527">
                  <c:v>4.9800000000000004</c:v>
                </c:pt>
                <c:pt idx="2528">
                  <c:v>4.8479999999999999</c:v>
                </c:pt>
                <c:pt idx="2529">
                  <c:v>4.8479999999999999</c:v>
                </c:pt>
                <c:pt idx="2530">
                  <c:v>5.12</c:v>
                </c:pt>
                <c:pt idx="2531">
                  <c:v>5.0810000000000004</c:v>
                </c:pt>
                <c:pt idx="2532">
                  <c:v>5.08</c:v>
                </c:pt>
                <c:pt idx="2533">
                  <c:v>4.8280000000000003</c:v>
                </c:pt>
                <c:pt idx="2534">
                  <c:v>4.8680000000000003</c:v>
                </c:pt>
                <c:pt idx="2535">
                  <c:v>4.9240000000000004</c:v>
                </c:pt>
                <c:pt idx="2536">
                  <c:v>4.9089999999999998</c:v>
                </c:pt>
                <c:pt idx="2537">
                  <c:v>4.6360000000000001</c:v>
                </c:pt>
                <c:pt idx="2538">
                  <c:v>4.4790000000000001</c:v>
                </c:pt>
                <c:pt idx="2539">
                  <c:v>4.3150000000000004</c:v>
                </c:pt>
                <c:pt idx="2540">
                  <c:v>4.3440000000000003</c:v>
                </c:pt>
                <c:pt idx="2541">
                  <c:v>4.2610000000000001</c:v>
                </c:pt>
                <c:pt idx="2542">
                  <c:v>4.0650000000000004</c:v>
                </c:pt>
                <c:pt idx="2543">
                  <c:v>4.08</c:v>
                </c:pt>
                <c:pt idx="2544">
                  <c:v>3.98</c:v>
                </c:pt>
                <c:pt idx="2545">
                  <c:v>3.98</c:v>
                </c:pt>
                <c:pt idx="2546">
                  <c:v>4.13</c:v>
                </c:pt>
                <c:pt idx="2547">
                  <c:v>4.0140000000000002</c:v>
                </c:pt>
                <c:pt idx="2548">
                  <c:v>4.085</c:v>
                </c:pt>
                <c:pt idx="2549">
                  <c:v>4.0670000000000002</c:v>
                </c:pt>
                <c:pt idx="2550">
                  <c:v>3.8860000000000001</c:v>
                </c:pt>
                <c:pt idx="2551">
                  <c:v>3.6960000000000002</c:v>
                </c:pt>
                <c:pt idx="2552">
                  <c:v>3.5739999999999998</c:v>
                </c:pt>
                <c:pt idx="2553">
                  <c:v>3.3460000000000001</c:v>
                </c:pt>
                <c:pt idx="2554">
                  <c:v>3.3250000000000002</c:v>
                </c:pt>
                <c:pt idx="2555">
                  <c:v>3.274</c:v>
                </c:pt>
                <c:pt idx="2556">
                  <c:v>3.2410000000000001</c:v>
                </c:pt>
                <c:pt idx="2557">
                  <c:v>3.2410000000000001</c:v>
                </c:pt>
                <c:pt idx="2558">
                  <c:v>3.613</c:v>
                </c:pt>
                <c:pt idx="2559">
                  <c:v>3.6429999999999998</c:v>
                </c:pt>
                <c:pt idx="2560">
                  <c:v>3.3250000000000002</c:v>
                </c:pt>
                <c:pt idx="2561">
                  <c:v>3.33</c:v>
                </c:pt>
                <c:pt idx="2562">
                  <c:v>3.637</c:v>
                </c:pt>
                <c:pt idx="2563">
                  <c:v>4.085</c:v>
                </c:pt>
                <c:pt idx="2564">
                  <c:v>4.2350000000000003</c:v>
                </c:pt>
                <c:pt idx="2565">
                  <c:v>4.2350000000000003</c:v>
                </c:pt>
                <c:pt idx="2566">
                  <c:v>4.3289999999999997</c:v>
                </c:pt>
                <c:pt idx="2567">
                  <c:v>4.375</c:v>
                </c:pt>
                <c:pt idx="2568">
                  <c:v>4.4429999999999996</c:v>
                </c:pt>
                <c:pt idx="2569">
                  <c:v>4.516</c:v>
                </c:pt>
                <c:pt idx="2570">
                  <c:v>4.4859999999999998</c:v>
                </c:pt>
                <c:pt idx="2571">
                  <c:v>4.57</c:v>
                </c:pt>
                <c:pt idx="2572">
                  <c:v>4.5720000000000001</c:v>
                </c:pt>
                <c:pt idx="2573">
                  <c:v>4.9080000000000004</c:v>
                </c:pt>
                <c:pt idx="2574">
                  <c:v>5.109</c:v>
                </c:pt>
                <c:pt idx="2575">
                  <c:v>5.1639999999999997</c:v>
                </c:pt>
                <c:pt idx="2576">
                  <c:v>5.0709999999999997</c:v>
                </c:pt>
                <c:pt idx="2577">
                  <c:v>5.2720000000000002</c:v>
                </c:pt>
                <c:pt idx="2578">
                  <c:v>5.4029999999999996</c:v>
                </c:pt>
                <c:pt idx="2579">
                  <c:v>5.3739999999999997</c:v>
                </c:pt>
                <c:pt idx="2580">
                  <c:v>5.4249999999999998</c:v>
                </c:pt>
                <c:pt idx="2581">
                  <c:v>5.5739999999999998</c:v>
                </c:pt>
                <c:pt idx="2582">
                  <c:v>5.6079999999999997</c:v>
                </c:pt>
                <c:pt idx="2583">
                  <c:v>5.5970000000000004</c:v>
                </c:pt>
                <c:pt idx="2584">
                  <c:v>5.6070000000000002</c:v>
                </c:pt>
                <c:pt idx="2585">
                  <c:v>5.5090000000000003</c:v>
                </c:pt>
                <c:pt idx="2586">
                  <c:v>5.5570000000000004</c:v>
                </c:pt>
                <c:pt idx="2587">
                  <c:v>5.6660000000000004</c:v>
                </c:pt>
                <c:pt idx="2588">
                  <c:v>5.57</c:v>
                </c:pt>
                <c:pt idx="2589">
                  <c:v>5.4820000000000002</c:v>
                </c:pt>
                <c:pt idx="2590">
                  <c:v>5.4960000000000004</c:v>
                </c:pt>
                <c:pt idx="2591">
                  <c:v>5.4969999999999999</c:v>
                </c:pt>
                <c:pt idx="2592">
                  <c:v>5.3579999999999997</c:v>
                </c:pt>
                <c:pt idx="2593">
                  <c:v>4.9160000000000004</c:v>
                </c:pt>
                <c:pt idx="2594">
                  <c:v>4.6980000000000004</c:v>
                </c:pt>
                <c:pt idx="2595">
                  <c:v>4.66</c:v>
                </c:pt>
                <c:pt idx="2596">
                  <c:v>4.6630000000000003</c:v>
                </c:pt>
                <c:pt idx="2597">
                  <c:v>4.6689999999999996</c:v>
                </c:pt>
                <c:pt idx="2598">
                  <c:v>4.4829999999999997</c:v>
                </c:pt>
                <c:pt idx="2599">
                  <c:v>4.4240000000000004</c:v>
                </c:pt>
                <c:pt idx="2600">
                  <c:v>4.68</c:v>
                </c:pt>
                <c:pt idx="2601">
                  <c:v>4.7359999999999998</c:v>
                </c:pt>
                <c:pt idx="2602">
                  <c:v>4.585</c:v>
                </c:pt>
                <c:pt idx="2603">
                  <c:v>4.5599999999999996</c:v>
                </c:pt>
                <c:pt idx="2604">
                  <c:v>4.5599999999999996</c:v>
                </c:pt>
                <c:pt idx="2605">
                  <c:v>4.5599999999999996</c:v>
                </c:pt>
                <c:pt idx="2606">
                  <c:v>4.5229999999999997</c:v>
                </c:pt>
                <c:pt idx="2607">
                  <c:v>4.29</c:v>
                </c:pt>
                <c:pt idx="2608">
                  <c:v>4.0060000000000002</c:v>
                </c:pt>
                <c:pt idx="2609">
                  <c:v>4.0060000000000002</c:v>
                </c:pt>
                <c:pt idx="2610">
                  <c:v>3.9020000000000001</c:v>
                </c:pt>
                <c:pt idx="2611">
                  <c:v>3.9569999999999999</c:v>
                </c:pt>
                <c:pt idx="2612">
                  <c:v>4.0220000000000002</c:v>
                </c:pt>
                <c:pt idx="2613">
                  <c:v>3.859</c:v>
                </c:pt>
                <c:pt idx="2614">
                  <c:v>4.0670000000000002</c:v>
                </c:pt>
                <c:pt idx="2615">
                  <c:v>4.1289999999999996</c:v>
                </c:pt>
                <c:pt idx="2616">
                  <c:v>4.1050000000000004</c:v>
                </c:pt>
                <c:pt idx="2617">
                  <c:v>4.2510000000000003</c:v>
                </c:pt>
                <c:pt idx="2618">
                  <c:v>4.2480000000000002</c:v>
                </c:pt>
                <c:pt idx="2619">
                  <c:v>4.0549999999999997</c:v>
                </c:pt>
                <c:pt idx="2620">
                  <c:v>4.0519999999999996</c:v>
                </c:pt>
                <c:pt idx="2621">
                  <c:v>4.0650000000000004</c:v>
                </c:pt>
                <c:pt idx="2622">
                  <c:v>4.0620000000000003</c:v>
                </c:pt>
                <c:pt idx="2623">
                  <c:v>4.0519999999999996</c:v>
                </c:pt>
                <c:pt idx="2624">
                  <c:v>4.2320000000000002</c:v>
                </c:pt>
                <c:pt idx="2625">
                  <c:v>4.2140000000000004</c:v>
                </c:pt>
                <c:pt idx="2626">
                  <c:v>4.1180000000000003</c:v>
                </c:pt>
                <c:pt idx="2627">
                  <c:v>4.1420000000000003</c:v>
                </c:pt>
                <c:pt idx="2628">
                  <c:v>4.4400000000000004</c:v>
                </c:pt>
                <c:pt idx="2629">
                  <c:v>4.524</c:v>
                </c:pt>
                <c:pt idx="2630">
                  <c:v>4.5419999999999998</c:v>
                </c:pt>
                <c:pt idx="2631">
                  <c:v>5.0279999999999996</c:v>
                </c:pt>
                <c:pt idx="2632">
                  <c:v>4.8650000000000002</c:v>
                </c:pt>
                <c:pt idx="2633">
                  <c:v>4.7910000000000004</c:v>
                </c:pt>
                <c:pt idx="2634">
                  <c:v>5.4740000000000002</c:v>
                </c:pt>
                <c:pt idx="2635">
                  <c:v>6.5510000000000002</c:v>
                </c:pt>
                <c:pt idx="2636">
                  <c:v>6.6829999999999998</c:v>
                </c:pt>
                <c:pt idx="2637">
                  <c:v>7.0129999999999999</c:v>
                </c:pt>
                <c:pt idx="2638">
                  <c:v>7.8719999999999999</c:v>
                </c:pt>
                <c:pt idx="2639">
                  <c:v>7.867</c:v>
                </c:pt>
                <c:pt idx="2640">
                  <c:v>8.1020000000000003</c:v>
                </c:pt>
                <c:pt idx="2641">
                  <c:v>8.0350000000000001</c:v>
                </c:pt>
                <c:pt idx="2642">
                  <c:v>8.33</c:v>
                </c:pt>
                <c:pt idx="2643">
                  <c:v>8.1639999999999997</c:v>
                </c:pt>
                <c:pt idx="2644">
                  <c:v>8.3140000000000001</c:v>
                </c:pt>
                <c:pt idx="2645">
                  <c:v>8.2550000000000008</c:v>
                </c:pt>
                <c:pt idx="2646">
                  <c:v>8.2870000000000008</c:v>
                </c:pt>
                <c:pt idx="2647">
                  <c:v>8.2919999999999998</c:v>
                </c:pt>
                <c:pt idx="2648">
                  <c:v>8.27</c:v>
                </c:pt>
                <c:pt idx="2649">
                  <c:v>8.3450000000000006</c:v>
                </c:pt>
                <c:pt idx="2650">
                  <c:v>8.4090000000000007</c:v>
                </c:pt>
                <c:pt idx="2651">
                  <c:v>8.42</c:v>
                </c:pt>
                <c:pt idx="2652">
                  <c:v>8.4700000000000006</c:v>
                </c:pt>
                <c:pt idx="2653">
                  <c:v>8.3979999999999997</c:v>
                </c:pt>
                <c:pt idx="2654">
                  <c:v>8.6739999999999995</c:v>
                </c:pt>
                <c:pt idx="2655">
                  <c:v>8.93</c:v>
                </c:pt>
                <c:pt idx="2656">
                  <c:v>8.9920000000000009</c:v>
                </c:pt>
                <c:pt idx="2657">
                  <c:v>8.9030000000000005</c:v>
                </c:pt>
                <c:pt idx="2658">
                  <c:v>9.0370000000000008</c:v>
                </c:pt>
                <c:pt idx="2659">
                  <c:v>9.2089999999999996</c:v>
                </c:pt>
                <c:pt idx="2660">
                  <c:v>9.0489999999999995</c:v>
                </c:pt>
                <c:pt idx="2661">
                  <c:v>9.2530000000000001</c:v>
                </c:pt>
                <c:pt idx="2662">
                  <c:v>9.2650000000000006</c:v>
                </c:pt>
                <c:pt idx="2663">
                  <c:v>8.8930000000000007</c:v>
                </c:pt>
                <c:pt idx="2664">
                  <c:v>8.0530000000000008</c:v>
                </c:pt>
                <c:pt idx="2665">
                  <c:v>8.1310000000000002</c:v>
                </c:pt>
                <c:pt idx="2666">
                  <c:v>7.8890000000000002</c:v>
                </c:pt>
                <c:pt idx="2667">
                  <c:v>6.9219999999999997</c:v>
                </c:pt>
                <c:pt idx="2668">
                  <c:v>7.4080000000000004</c:v>
                </c:pt>
                <c:pt idx="2669">
                  <c:v>7.266</c:v>
                </c:pt>
                <c:pt idx="2670">
                  <c:v>7.1920000000000002</c:v>
                </c:pt>
                <c:pt idx="2671">
                  <c:v>6.8769999999999998</c:v>
                </c:pt>
                <c:pt idx="2672">
                  <c:v>6.8689999999999998</c:v>
                </c:pt>
                <c:pt idx="2673">
                  <c:v>6.8689999999999998</c:v>
                </c:pt>
                <c:pt idx="2674">
                  <c:v>6.8689999999999998</c:v>
                </c:pt>
                <c:pt idx="2675">
                  <c:v>6.6269999999999998</c:v>
                </c:pt>
                <c:pt idx="2676">
                  <c:v>6.6470000000000002</c:v>
                </c:pt>
                <c:pt idx="2677">
                  <c:v>6.5970000000000004</c:v>
                </c:pt>
                <c:pt idx="2678">
                  <c:v>7.0839999999999996</c:v>
                </c:pt>
                <c:pt idx="2679">
                  <c:v>7.2089999999999996</c:v>
                </c:pt>
                <c:pt idx="2680">
                  <c:v>7.1340000000000003</c:v>
                </c:pt>
                <c:pt idx="2681">
                  <c:v>7.2030000000000003</c:v>
                </c:pt>
                <c:pt idx="2682">
                  <c:v>7.1820000000000004</c:v>
                </c:pt>
                <c:pt idx="2683">
                  <c:v>7.133</c:v>
                </c:pt>
                <c:pt idx="2684">
                  <c:v>6.9160000000000004</c:v>
                </c:pt>
                <c:pt idx="2685">
                  <c:v>6.3310000000000004</c:v>
                </c:pt>
                <c:pt idx="2686">
                  <c:v>6.2469999999999999</c:v>
                </c:pt>
                <c:pt idx="2687">
                  <c:v>6.2560000000000002</c:v>
                </c:pt>
                <c:pt idx="2688">
                  <c:v>6.27</c:v>
                </c:pt>
                <c:pt idx="2689">
                  <c:v>5.9770000000000003</c:v>
                </c:pt>
                <c:pt idx="2690">
                  <c:v>5.7859999999999996</c:v>
                </c:pt>
                <c:pt idx="2691">
                  <c:v>5.7770000000000001</c:v>
                </c:pt>
                <c:pt idx="2692">
                  <c:v>5.3940000000000001</c:v>
                </c:pt>
                <c:pt idx="2693">
                  <c:v>5.5129999999999999</c:v>
                </c:pt>
                <c:pt idx="2694">
                  <c:v>5.516</c:v>
                </c:pt>
                <c:pt idx="2695">
                  <c:v>5.516</c:v>
                </c:pt>
                <c:pt idx="2696">
                  <c:v>5.52</c:v>
                </c:pt>
                <c:pt idx="2697">
                  <c:v>5.1779999999999999</c:v>
                </c:pt>
                <c:pt idx="2698">
                  <c:v>5.2519999999999998</c:v>
                </c:pt>
                <c:pt idx="2699">
                  <c:v>5.4050000000000002</c:v>
                </c:pt>
                <c:pt idx="2700">
                  <c:v>4.5140000000000002</c:v>
                </c:pt>
                <c:pt idx="2701">
                  <c:v>4.2460000000000004</c:v>
                </c:pt>
                <c:pt idx="2702">
                  <c:v>4.3129999999999997</c:v>
                </c:pt>
                <c:pt idx="2703">
                  <c:v>4.4690000000000003</c:v>
                </c:pt>
                <c:pt idx="2704">
                  <c:v>4.4829999999999997</c:v>
                </c:pt>
                <c:pt idx="2705">
                  <c:v>4.4909999999999997</c:v>
                </c:pt>
                <c:pt idx="2706">
                  <c:v>4.4980000000000002</c:v>
                </c:pt>
                <c:pt idx="2707">
                  <c:v>4.415</c:v>
                </c:pt>
                <c:pt idx="2708">
                  <c:v>3.851</c:v>
                </c:pt>
                <c:pt idx="2709">
                  <c:v>3.851</c:v>
                </c:pt>
                <c:pt idx="2710">
                  <c:v>3.4510000000000001</c:v>
                </c:pt>
                <c:pt idx="2711">
                  <c:v>3.573</c:v>
                </c:pt>
                <c:pt idx="2712">
                  <c:v>3.444</c:v>
                </c:pt>
                <c:pt idx="2713">
                  <c:v>3.4980000000000002</c:v>
                </c:pt>
                <c:pt idx="2714">
                  <c:v>3.4529999999999998</c:v>
                </c:pt>
                <c:pt idx="2715">
                  <c:v>3.46</c:v>
                </c:pt>
                <c:pt idx="2716">
                  <c:v>3.7280000000000002</c:v>
                </c:pt>
                <c:pt idx="2717">
                  <c:v>3.5680000000000001</c:v>
                </c:pt>
                <c:pt idx="2718">
                  <c:v>3.8919999999999999</c:v>
                </c:pt>
                <c:pt idx="2719">
                  <c:v>4.008</c:v>
                </c:pt>
                <c:pt idx="2720">
                  <c:v>4.0270000000000001</c:v>
                </c:pt>
                <c:pt idx="2721">
                  <c:v>4.0259999999999998</c:v>
                </c:pt>
                <c:pt idx="2722">
                  <c:v>4.0229999999999997</c:v>
                </c:pt>
                <c:pt idx="2723">
                  <c:v>4.0449999999999999</c:v>
                </c:pt>
                <c:pt idx="2724">
                  <c:v>3.92</c:v>
                </c:pt>
                <c:pt idx="2725">
                  <c:v>3.9249999999999998</c:v>
                </c:pt>
                <c:pt idx="2726">
                  <c:v>3.9089999999999998</c:v>
                </c:pt>
                <c:pt idx="2727">
                  <c:v>3.875</c:v>
                </c:pt>
                <c:pt idx="2728">
                  <c:v>4.01</c:v>
                </c:pt>
                <c:pt idx="2729">
                  <c:v>4.1790000000000003</c:v>
                </c:pt>
                <c:pt idx="2730">
                  <c:v>4.2089999999999996</c:v>
                </c:pt>
                <c:pt idx="2731">
                  <c:v>4.3010000000000002</c:v>
                </c:pt>
                <c:pt idx="2732">
                  <c:v>4.0179999999999998</c:v>
                </c:pt>
                <c:pt idx="2733">
                  <c:v>4.2629999999999999</c:v>
                </c:pt>
                <c:pt idx="2734">
                  <c:v>4.4009999999999998</c:v>
                </c:pt>
                <c:pt idx="2735">
                  <c:v>5.3</c:v>
                </c:pt>
                <c:pt idx="2736">
                  <c:v>5.3440000000000003</c:v>
                </c:pt>
                <c:pt idx="2737">
                  <c:v>5.2859999999999996</c:v>
                </c:pt>
                <c:pt idx="2738">
                  <c:v>5.2510000000000003</c:v>
                </c:pt>
                <c:pt idx="2739">
                  <c:v>5.1130000000000004</c:v>
                </c:pt>
                <c:pt idx="2740">
                  <c:v>5.1059999999999999</c:v>
                </c:pt>
                <c:pt idx="2741">
                  <c:v>5.1449999999999996</c:v>
                </c:pt>
                <c:pt idx="2742">
                  <c:v>5.1269999999999998</c:v>
                </c:pt>
                <c:pt idx="2743">
                  <c:v>5.12</c:v>
                </c:pt>
                <c:pt idx="2744">
                  <c:v>5.1310000000000002</c:v>
                </c:pt>
                <c:pt idx="2745">
                  <c:v>5.1660000000000004</c:v>
                </c:pt>
                <c:pt idx="2746">
                  <c:v>5.1470000000000002</c:v>
                </c:pt>
                <c:pt idx="2747">
                  <c:v>5.3769999999999998</c:v>
                </c:pt>
                <c:pt idx="2748">
                  <c:v>5.3819999999999997</c:v>
                </c:pt>
                <c:pt idx="2749">
                  <c:v>5.3860000000000001</c:v>
                </c:pt>
                <c:pt idx="2750">
                  <c:v>5.4240000000000004</c:v>
                </c:pt>
                <c:pt idx="2751">
                  <c:v>5.4930000000000003</c:v>
                </c:pt>
                <c:pt idx="2752">
                  <c:v>5.5750000000000002</c:v>
                </c:pt>
                <c:pt idx="2753">
                  <c:v>5.57</c:v>
                </c:pt>
                <c:pt idx="2754">
                  <c:v>5.657</c:v>
                </c:pt>
                <c:pt idx="2755">
                  <c:v>5.6420000000000003</c:v>
                </c:pt>
                <c:pt idx="2756">
                  <c:v>5.7889999999999997</c:v>
                </c:pt>
                <c:pt idx="2757">
                  <c:v>5.5469999999999997</c:v>
                </c:pt>
                <c:pt idx="2758">
                  <c:v>5.452</c:v>
                </c:pt>
                <c:pt idx="2759">
                  <c:v>5.4340000000000002</c:v>
                </c:pt>
                <c:pt idx="2760">
                  <c:v>5.44</c:v>
                </c:pt>
                <c:pt idx="2761">
                  <c:v>5.4459999999999997</c:v>
                </c:pt>
                <c:pt idx="2762">
                  <c:v>5.1970000000000001</c:v>
                </c:pt>
                <c:pt idx="2763">
                  <c:v>5.0970000000000004</c:v>
                </c:pt>
                <c:pt idx="2764">
                  <c:v>4.2030000000000003</c:v>
                </c:pt>
                <c:pt idx="2765">
                  <c:v>4.1820000000000004</c:v>
                </c:pt>
                <c:pt idx="2766">
                  <c:v>4.1929999999999996</c:v>
                </c:pt>
                <c:pt idx="2767">
                  <c:v>4.2080000000000002</c:v>
                </c:pt>
                <c:pt idx="2768">
                  <c:v>4.25</c:v>
                </c:pt>
                <c:pt idx="2769">
                  <c:v>4.2610000000000001</c:v>
                </c:pt>
                <c:pt idx="2770">
                  <c:v>4.4569999999999999</c:v>
                </c:pt>
                <c:pt idx="2771">
                  <c:v>4.5069999999999997</c:v>
                </c:pt>
                <c:pt idx="2772">
                  <c:v>4.8739999999999997</c:v>
                </c:pt>
                <c:pt idx="2773">
                  <c:v>4.9130000000000003</c:v>
                </c:pt>
                <c:pt idx="2774">
                  <c:v>4.8220000000000001</c:v>
                </c:pt>
                <c:pt idx="2775">
                  <c:v>4.79</c:v>
                </c:pt>
                <c:pt idx="2776">
                  <c:v>4.298</c:v>
                </c:pt>
                <c:pt idx="2777">
                  <c:v>4.13</c:v>
                </c:pt>
                <c:pt idx="2778">
                  <c:v>4.1319999999999997</c:v>
                </c:pt>
                <c:pt idx="2779">
                  <c:v>4.0410000000000004</c:v>
                </c:pt>
                <c:pt idx="2780">
                  <c:v>4.0519999999999996</c:v>
                </c:pt>
                <c:pt idx="2781">
                  <c:v>3.992</c:v>
                </c:pt>
                <c:pt idx="2782">
                  <c:v>3.984</c:v>
                </c:pt>
                <c:pt idx="2783">
                  <c:v>3.827</c:v>
                </c:pt>
                <c:pt idx="2784">
                  <c:v>3.8650000000000002</c:v>
                </c:pt>
                <c:pt idx="2785">
                  <c:v>3.6789999999999998</c:v>
                </c:pt>
                <c:pt idx="2786">
                  <c:v>3.702</c:v>
                </c:pt>
                <c:pt idx="2787">
                  <c:v>3.984</c:v>
                </c:pt>
                <c:pt idx="2788">
                  <c:v>4.0179999999999998</c:v>
                </c:pt>
                <c:pt idx="2789">
                  <c:v>3.9529999999999998</c:v>
                </c:pt>
                <c:pt idx="2790">
                  <c:v>3.9369999999999998</c:v>
                </c:pt>
                <c:pt idx="2791">
                  <c:v>3.9660000000000002</c:v>
                </c:pt>
                <c:pt idx="2792">
                  <c:v>3.9950000000000001</c:v>
                </c:pt>
                <c:pt idx="2793">
                  <c:v>3.7679999999999998</c:v>
                </c:pt>
                <c:pt idx="2794">
                  <c:v>3.758</c:v>
                </c:pt>
                <c:pt idx="2795">
                  <c:v>3.758</c:v>
                </c:pt>
                <c:pt idx="2796">
                  <c:v>3.7490000000000001</c:v>
                </c:pt>
                <c:pt idx="2797">
                  <c:v>3.758</c:v>
                </c:pt>
                <c:pt idx="2798">
                  <c:v>3.7749999999999999</c:v>
                </c:pt>
                <c:pt idx="2799">
                  <c:v>3.59</c:v>
                </c:pt>
                <c:pt idx="2800">
                  <c:v>3.5329999999999999</c:v>
                </c:pt>
                <c:pt idx="2801">
                  <c:v>3.0779999999999998</c:v>
                </c:pt>
                <c:pt idx="2802">
                  <c:v>2.9980000000000002</c:v>
                </c:pt>
                <c:pt idx="2803">
                  <c:v>3.05</c:v>
                </c:pt>
                <c:pt idx="2804">
                  <c:v>3.0470000000000002</c:v>
                </c:pt>
                <c:pt idx="2805">
                  <c:v>3.2170000000000001</c:v>
                </c:pt>
                <c:pt idx="2806">
                  <c:v>3.2170000000000001</c:v>
                </c:pt>
                <c:pt idx="2807">
                  <c:v>3.2650000000000001</c:v>
                </c:pt>
                <c:pt idx="2808">
                  <c:v>3.573</c:v>
                </c:pt>
                <c:pt idx="2809">
                  <c:v>3.629</c:v>
                </c:pt>
                <c:pt idx="2810">
                  <c:v>3.5430000000000001</c:v>
                </c:pt>
                <c:pt idx="2811">
                  <c:v>3.5129999999999999</c:v>
                </c:pt>
                <c:pt idx="2812">
                  <c:v>5.085</c:v>
                </c:pt>
                <c:pt idx="2813">
                  <c:v>5.5049999999999999</c:v>
                </c:pt>
                <c:pt idx="2814">
                  <c:v>5.5190000000000001</c:v>
                </c:pt>
                <c:pt idx="2815">
                  <c:v>5.5170000000000003</c:v>
                </c:pt>
                <c:pt idx="2816">
                  <c:v>6.1139999999999999</c:v>
                </c:pt>
                <c:pt idx="2817">
                  <c:v>5.8639999999999999</c:v>
                </c:pt>
                <c:pt idx="2818">
                  <c:v>5.8529999999999998</c:v>
                </c:pt>
                <c:pt idx="2819">
                  <c:v>5.8520000000000003</c:v>
                </c:pt>
                <c:pt idx="2820">
                  <c:v>5.8479999999999999</c:v>
                </c:pt>
                <c:pt idx="2821">
                  <c:v>6.1379999999999999</c:v>
                </c:pt>
                <c:pt idx="2822">
                  <c:v>6.32</c:v>
                </c:pt>
                <c:pt idx="2823">
                  <c:v>6.42</c:v>
                </c:pt>
                <c:pt idx="2824">
                  <c:v>6.4089999999999998</c:v>
                </c:pt>
                <c:pt idx="2825">
                  <c:v>6.41</c:v>
                </c:pt>
                <c:pt idx="2826">
                  <c:v>6.516</c:v>
                </c:pt>
                <c:pt idx="2827">
                  <c:v>6.7850000000000001</c:v>
                </c:pt>
                <c:pt idx="2828">
                  <c:v>6.8109999999999999</c:v>
                </c:pt>
                <c:pt idx="2829">
                  <c:v>6.8419999999999996</c:v>
                </c:pt>
                <c:pt idx="2830">
                  <c:v>6.827</c:v>
                </c:pt>
                <c:pt idx="2831">
                  <c:v>6.8479999999999999</c:v>
                </c:pt>
                <c:pt idx="2832">
                  <c:v>6.968</c:v>
                </c:pt>
                <c:pt idx="2833">
                  <c:v>6.923</c:v>
                </c:pt>
                <c:pt idx="2834">
                  <c:v>6.915</c:v>
                </c:pt>
                <c:pt idx="2835">
                  <c:v>6.9379999999999997</c:v>
                </c:pt>
                <c:pt idx="2836">
                  <c:v>6.8689999999999998</c:v>
                </c:pt>
                <c:pt idx="2837">
                  <c:v>6.86</c:v>
                </c:pt>
                <c:pt idx="2838">
                  <c:v>6.86</c:v>
                </c:pt>
                <c:pt idx="2839">
                  <c:v>6.87</c:v>
                </c:pt>
                <c:pt idx="2840">
                  <c:v>7.2110000000000003</c:v>
                </c:pt>
                <c:pt idx="2841">
                  <c:v>6.8239999999999998</c:v>
                </c:pt>
                <c:pt idx="2842">
                  <c:v>6.7619999999999996</c:v>
                </c:pt>
                <c:pt idx="2843">
                  <c:v>6.7519999999999998</c:v>
                </c:pt>
                <c:pt idx="2844">
                  <c:v>6.75</c:v>
                </c:pt>
                <c:pt idx="2845">
                  <c:v>6.6909999999999998</c:v>
                </c:pt>
                <c:pt idx="2846">
                  <c:v>6.6920000000000002</c:v>
                </c:pt>
                <c:pt idx="2847">
                  <c:v>6.8109999999999999</c:v>
                </c:pt>
                <c:pt idx="2848">
                  <c:v>6.8109999999999999</c:v>
                </c:pt>
                <c:pt idx="2849">
                  <c:v>6.8730000000000002</c:v>
                </c:pt>
                <c:pt idx="2850">
                  <c:v>6.806</c:v>
                </c:pt>
                <c:pt idx="2851">
                  <c:v>7.3490000000000002</c:v>
                </c:pt>
                <c:pt idx="2852">
                  <c:v>7.3239999999999998</c:v>
                </c:pt>
                <c:pt idx="2853">
                  <c:v>7.7309999999999999</c:v>
                </c:pt>
                <c:pt idx="2854">
                  <c:v>7.7549999999999999</c:v>
                </c:pt>
                <c:pt idx="2855">
                  <c:v>7.7939999999999996</c:v>
                </c:pt>
                <c:pt idx="2856">
                  <c:v>7.5469999999999997</c:v>
                </c:pt>
                <c:pt idx="2857">
                  <c:v>7.6159999999999997</c:v>
                </c:pt>
                <c:pt idx="2858">
                  <c:v>7.5819999999999999</c:v>
                </c:pt>
                <c:pt idx="2859">
                  <c:v>7.6369999999999996</c:v>
                </c:pt>
                <c:pt idx="2860">
                  <c:v>7.9359999999999999</c:v>
                </c:pt>
                <c:pt idx="2861">
                  <c:v>7.7619999999999996</c:v>
                </c:pt>
                <c:pt idx="2862">
                  <c:v>7.7409999999999997</c:v>
                </c:pt>
                <c:pt idx="2863">
                  <c:v>7.8869999999999996</c:v>
                </c:pt>
                <c:pt idx="2864">
                  <c:v>7.8869999999999996</c:v>
                </c:pt>
                <c:pt idx="2865">
                  <c:v>7.8869999999999996</c:v>
                </c:pt>
                <c:pt idx="2866">
                  <c:v>7.8869999999999996</c:v>
                </c:pt>
                <c:pt idx="2867">
                  <c:v>7.8070000000000004</c:v>
                </c:pt>
                <c:pt idx="2868">
                  <c:v>7.8070000000000004</c:v>
                </c:pt>
                <c:pt idx="2869">
                  <c:v>7.8070000000000004</c:v>
                </c:pt>
                <c:pt idx="2870">
                  <c:v>7.8070000000000004</c:v>
                </c:pt>
                <c:pt idx="2871">
                  <c:v>7.96</c:v>
                </c:pt>
                <c:pt idx="2872">
                  <c:v>8.0649999999999995</c:v>
                </c:pt>
                <c:pt idx="2873">
                  <c:v>8.1150000000000002</c:v>
                </c:pt>
                <c:pt idx="2874">
                  <c:v>8.56</c:v>
                </c:pt>
                <c:pt idx="2875">
                  <c:v>8.1379999999999999</c:v>
                </c:pt>
                <c:pt idx="2876">
                  <c:v>8.1370000000000005</c:v>
                </c:pt>
                <c:pt idx="2877">
                  <c:v>8.2319999999999993</c:v>
                </c:pt>
                <c:pt idx="2878">
                  <c:v>8.2360000000000007</c:v>
                </c:pt>
                <c:pt idx="2879">
                  <c:v>7.8780000000000001</c:v>
                </c:pt>
                <c:pt idx="2880">
                  <c:v>7.9059999999999997</c:v>
                </c:pt>
                <c:pt idx="2881">
                  <c:v>7.91</c:v>
                </c:pt>
                <c:pt idx="2882">
                  <c:v>8.0090000000000003</c:v>
                </c:pt>
                <c:pt idx="2883">
                  <c:v>7.9889999999999999</c:v>
                </c:pt>
                <c:pt idx="2884">
                  <c:v>8.15</c:v>
                </c:pt>
                <c:pt idx="2885">
                  <c:v>7.4560000000000004</c:v>
                </c:pt>
                <c:pt idx="2886">
                  <c:v>7.5359999999999996</c:v>
                </c:pt>
                <c:pt idx="2887">
                  <c:v>7.056</c:v>
                </c:pt>
                <c:pt idx="2888">
                  <c:v>7.0830000000000002</c:v>
                </c:pt>
                <c:pt idx="2889">
                  <c:v>6.9340000000000002</c:v>
                </c:pt>
                <c:pt idx="2890">
                  <c:v>7.077</c:v>
                </c:pt>
                <c:pt idx="2891">
                  <c:v>7.0410000000000004</c:v>
                </c:pt>
                <c:pt idx="2892">
                  <c:v>7.14</c:v>
                </c:pt>
                <c:pt idx="2893">
                  <c:v>7.0019999999999998</c:v>
                </c:pt>
                <c:pt idx="2894">
                  <c:v>6.3179999999999996</c:v>
                </c:pt>
                <c:pt idx="2895">
                  <c:v>6.2229999999999999</c:v>
                </c:pt>
                <c:pt idx="2896">
                  <c:v>6.1680000000000001</c:v>
                </c:pt>
                <c:pt idx="2897">
                  <c:v>5.5780000000000003</c:v>
                </c:pt>
                <c:pt idx="2898">
                  <c:v>6.26</c:v>
                </c:pt>
                <c:pt idx="2899">
                  <c:v>6.2679999999999998</c:v>
                </c:pt>
                <c:pt idx="2900">
                  <c:v>6.2489999999999997</c:v>
                </c:pt>
                <c:pt idx="2901">
                  <c:v>6.2460000000000004</c:v>
                </c:pt>
                <c:pt idx="2902">
                  <c:v>5.9480000000000004</c:v>
                </c:pt>
                <c:pt idx="2903">
                  <c:v>5.4820000000000002</c:v>
                </c:pt>
                <c:pt idx="2904">
                  <c:v>5.6689999999999996</c:v>
                </c:pt>
                <c:pt idx="2905">
                  <c:v>5.5620000000000003</c:v>
                </c:pt>
                <c:pt idx="2906">
                  <c:v>5.5250000000000004</c:v>
                </c:pt>
                <c:pt idx="2907">
                  <c:v>5.5259999999999998</c:v>
                </c:pt>
                <c:pt idx="2908">
                  <c:v>5.6059999999999999</c:v>
                </c:pt>
                <c:pt idx="2909">
                  <c:v>5.4569999999999999</c:v>
                </c:pt>
                <c:pt idx="2910">
                  <c:v>5.4269999999999996</c:v>
                </c:pt>
                <c:pt idx="2911">
                  <c:v>5.4020000000000001</c:v>
                </c:pt>
                <c:pt idx="2912">
                  <c:v>5.4669999999999996</c:v>
                </c:pt>
                <c:pt idx="2913">
                  <c:v>5.117</c:v>
                </c:pt>
                <c:pt idx="2914">
                  <c:v>5.1230000000000002</c:v>
                </c:pt>
                <c:pt idx="2915">
                  <c:v>4.8499999999999996</c:v>
                </c:pt>
                <c:pt idx="2916">
                  <c:v>4.843</c:v>
                </c:pt>
                <c:pt idx="2917">
                  <c:v>4.8620000000000001</c:v>
                </c:pt>
                <c:pt idx="2918">
                  <c:v>4.7439999999999998</c:v>
                </c:pt>
                <c:pt idx="2919">
                  <c:v>4.5369999999999999</c:v>
                </c:pt>
                <c:pt idx="2920">
                  <c:v>4.7359999999999998</c:v>
                </c:pt>
                <c:pt idx="2921">
                  <c:v>4.6059999999999999</c:v>
                </c:pt>
                <c:pt idx="2922">
                  <c:v>4.6189999999999998</c:v>
                </c:pt>
                <c:pt idx="2923">
                  <c:v>4.6219999999999999</c:v>
                </c:pt>
                <c:pt idx="2924">
                  <c:v>4.625</c:v>
                </c:pt>
                <c:pt idx="2925">
                  <c:v>4.4649999999999999</c:v>
                </c:pt>
                <c:pt idx="2926">
                  <c:v>4.5129999999999999</c:v>
                </c:pt>
                <c:pt idx="2927">
                  <c:v>3.7330000000000001</c:v>
                </c:pt>
                <c:pt idx="2928">
                  <c:v>3.673</c:v>
                </c:pt>
                <c:pt idx="2929">
                  <c:v>4.0119999999999996</c:v>
                </c:pt>
                <c:pt idx="2930">
                  <c:v>4.0869999999999997</c:v>
                </c:pt>
                <c:pt idx="2931">
                  <c:v>4.3019999999999996</c:v>
                </c:pt>
                <c:pt idx="2932">
                  <c:v>4.2380000000000004</c:v>
                </c:pt>
                <c:pt idx="2933">
                  <c:v>3.867</c:v>
                </c:pt>
                <c:pt idx="2934">
                  <c:v>3.9820000000000002</c:v>
                </c:pt>
                <c:pt idx="2935">
                  <c:v>4.3869999999999996</c:v>
                </c:pt>
                <c:pt idx="2936">
                  <c:v>4.3899999999999997</c:v>
                </c:pt>
                <c:pt idx="2937">
                  <c:v>4.327</c:v>
                </c:pt>
                <c:pt idx="2938">
                  <c:v>4.3239999999999998</c:v>
                </c:pt>
                <c:pt idx="2939">
                  <c:v>4.3129999999999997</c:v>
                </c:pt>
                <c:pt idx="2940">
                  <c:v>4.3940000000000001</c:v>
                </c:pt>
                <c:pt idx="2941">
                  <c:v>4.5149999999999997</c:v>
                </c:pt>
                <c:pt idx="2942">
                  <c:v>4.5</c:v>
                </c:pt>
                <c:pt idx="2943">
                  <c:v>4.5540000000000003</c:v>
                </c:pt>
                <c:pt idx="2944">
                  <c:v>4.5519999999999996</c:v>
                </c:pt>
                <c:pt idx="2945">
                  <c:v>4.5599999999999996</c:v>
                </c:pt>
                <c:pt idx="2946">
                  <c:v>4.4729999999999999</c:v>
                </c:pt>
                <c:pt idx="2947">
                  <c:v>4.4550000000000001</c:v>
                </c:pt>
                <c:pt idx="2948">
                  <c:v>4.4550000000000001</c:v>
                </c:pt>
                <c:pt idx="2949">
                  <c:v>4.4550000000000001</c:v>
                </c:pt>
                <c:pt idx="2950">
                  <c:v>4.3949999999999996</c:v>
                </c:pt>
                <c:pt idx="2951">
                  <c:v>4.298</c:v>
                </c:pt>
                <c:pt idx="2952">
                  <c:v>4.3</c:v>
                </c:pt>
                <c:pt idx="2953">
                  <c:v>4.2729999999999997</c:v>
                </c:pt>
                <c:pt idx="2954">
                  <c:v>4.2569999999999997</c:v>
                </c:pt>
                <c:pt idx="2955">
                  <c:v>4.2300000000000004</c:v>
                </c:pt>
                <c:pt idx="2956">
                  <c:v>4.2300000000000004</c:v>
                </c:pt>
                <c:pt idx="2957">
                  <c:v>4.5460000000000003</c:v>
                </c:pt>
                <c:pt idx="2958">
                  <c:v>4.5229999999999997</c:v>
                </c:pt>
                <c:pt idx="2959">
                  <c:v>4.4160000000000004</c:v>
                </c:pt>
                <c:pt idx="2960">
                  <c:v>4.6529999999999996</c:v>
                </c:pt>
                <c:pt idx="2961">
                  <c:v>4.7089999999999996</c:v>
                </c:pt>
                <c:pt idx="2962">
                  <c:v>4.6139999999999999</c:v>
                </c:pt>
                <c:pt idx="2963">
                  <c:v>4.6449999999999996</c:v>
                </c:pt>
                <c:pt idx="2964">
                  <c:v>4.6580000000000004</c:v>
                </c:pt>
                <c:pt idx="2965">
                  <c:v>5.2110000000000003</c:v>
                </c:pt>
                <c:pt idx="2966">
                  <c:v>5.26</c:v>
                </c:pt>
                <c:pt idx="2967">
                  <c:v>4.9359999999999999</c:v>
                </c:pt>
                <c:pt idx="2968">
                  <c:v>5.1150000000000002</c:v>
                </c:pt>
                <c:pt idx="2969">
                  <c:v>5.1230000000000002</c:v>
                </c:pt>
                <c:pt idx="2970">
                  <c:v>5.2640000000000002</c:v>
                </c:pt>
                <c:pt idx="2971">
                  <c:v>5.2919999999999998</c:v>
                </c:pt>
                <c:pt idx="2972">
                  <c:v>5.2690000000000001</c:v>
                </c:pt>
                <c:pt idx="2973">
                  <c:v>5.548</c:v>
                </c:pt>
                <c:pt idx="2974">
                  <c:v>5.46</c:v>
                </c:pt>
                <c:pt idx="2975">
                  <c:v>5.5049999999999999</c:v>
                </c:pt>
                <c:pt idx="2976">
                  <c:v>5.476</c:v>
                </c:pt>
                <c:pt idx="2977">
                  <c:v>5.5759999999999996</c:v>
                </c:pt>
                <c:pt idx="2978">
                  <c:v>5.5419999999999998</c:v>
                </c:pt>
                <c:pt idx="2979">
                  <c:v>5.7770000000000001</c:v>
                </c:pt>
                <c:pt idx="2980">
                  <c:v>5.7539999999999996</c:v>
                </c:pt>
                <c:pt idx="2981">
                  <c:v>5.7770000000000001</c:v>
                </c:pt>
                <c:pt idx="2982">
                  <c:v>5.8040000000000003</c:v>
                </c:pt>
                <c:pt idx="2983">
                  <c:v>5.7750000000000004</c:v>
                </c:pt>
                <c:pt idx="2984">
                  <c:v>5.7750000000000004</c:v>
                </c:pt>
                <c:pt idx="2985">
                  <c:v>6.0060000000000002</c:v>
                </c:pt>
                <c:pt idx="2986">
                  <c:v>6.109</c:v>
                </c:pt>
                <c:pt idx="2987">
                  <c:v>5.9850000000000003</c:v>
                </c:pt>
                <c:pt idx="2988">
                  <c:v>6.0590000000000002</c:v>
                </c:pt>
                <c:pt idx="2989">
                  <c:v>6.024</c:v>
                </c:pt>
                <c:pt idx="2990">
                  <c:v>5.8979999999999997</c:v>
                </c:pt>
                <c:pt idx="2991">
                  <c:v>6.3470000000000004</c:v>
                </c:pt>
                <c:pt idx="2992">
                  <c:v>6.3360000000000003</c:v>
                </c:pt>
                <c:pt idx="2993">
                  <c:v>6.1989999999999998</c:v>
                </c:pt>
                <c:pt idx="2994">
                  <c:v>6.3479999999999999</c:v>
                </c:pt>
                <c:pt idx="2995">
                  <c:v>5.8559999999999999</c:v>
                </c:pt>
                <c:pt idx="2996">
                  <c:v>5.8330000000000002</c:v>
                </c:pt>
                <c:pt idx="2997">
                  <c:v>5.7850000000000001</c:v>
                </c:pt>
                <c:pt idx="2998">
                  <c:v>5.609</c:v>
                </c:pt>
                <c:pt idx="2999">
                  <c:v>5.649</c:v>
                </c:pt>
                <c:pt idx="3000">
                  <c:v>5.6630000000000003</c:v>
                </c:pt>
                <c:pt idx="3001">
                  <c:v>5.7560000000000002</c:v>
                </c:pt>
                <c:pt idx="3002">
                  <c:v>6.0220000000000002</c:v>
                </c:pt>
                <c:pt idx="3003">
                  <c:v>5.4980000000000002</c:v>
                </c:pt>
                <c:pt idx="3004">
                  <c:v>5.52</c:v>
                </c:pt>
                <c:pt idx="3005">
                  <c:v>5.5430000000000001</c:v>
                </c:pt>
                <c:pt idx="3006">
                  <c:v>5.532</c:v>
                </c:pt>
                <c:pt idx="3007">
                  <c:v>5.4550000000000001</c:v>
                </c:pt>
                <c:pt idx="3008">
                  <c:v>5.3970000000000002</c:v>
                </c:pt>
                <c:pt idx="3009">
                  <c:v>4.9269999999999996</c:v>
                </c:pt>
                <c:pt idx="3010">
                  <c:v>4.7519999999999998</c:v>
                </c:pt>
                <c:pt idx="3011">
                  <c:v>4.6609999999999996</c:v>
                </c:pt>
                <c:pt idx="3012">
                  <c:v>4.7089999999999996</c:v>
                </c:pt>
                <c:pt idx="3013">
                  <c:v>4.7039999999999997</c:v>
                </c:pt>
                <c:pt idx="3014">
                  <c:v>4.625</c:v>
                </c:pt>
                <c:pt idx="3015">
                  <c:v>4.5999999999999996</c:v>
                </c:pt>
                <c:pt idx="3016">
                  <c:v>4.7629999999999999</c:v>
                </c:pt>
                <c:pt idx="3017">
                  <c:v>4.8600000000000003</c:v>
                </c:pt>
                <c:pt idx="3018">
                  <c:v>5.0940000000000003</c:v>
                </c:pt>
                <c:pt idx="3019">
                  <c:v>5.2039999999999997</c:v>
                </c:pt>
                <c:pt idx="3020">
                  <c:v>4.593</c:v>
                </c:pt>
                <c:pt idx="3021">
                  <c:v>4.7530000000000001</c:v>
                </c:pt>
                <c:pt idx="3022">
                  <c:v>4.7930000000000001</c:v>
                </c:pt>
                <c:pt idx="3023">
                  <c:v>4.5910000000000002</c:v>
                </c:pt>
                <c:pt idx="3024">
                  <c:v>5.1120000000000001</c:v>
                </c:pt>
                <c:pt idx="3025">
                  <c:v>6.452</c:v>
                </c:pt>
                <c:pt idx="3026">
                  <c:v>6.4390000000000001</c:v>
                </c:pt>
                <c:pt idx="3027">
                  <c:v>6.45</c:v>
                </c:pt>
                <c:pt idx="3028">
                  <c:v>6.8710000000000004</c:v>
                </c:pt>
                <c:pt idx="3029">
                  <c:v>6.774</c:v>
                </c:pt>
                <c:pt idx="3030">
                  <c:v>6.8449999999999998</c:v>
                </c:pt>
                <c:pt idx="3031">
                  <c:v>6.6509999999999998</c:v>
                </c:pt>
                <c:pt idx="3032">
                  <c:v>6.734</c:v>
                </c:pt>
                <c:pt idx="3033">
                  <c:v>6.7610000000000001</c:v>
                </c:pt>
                <c:pt idx="3034">
                  <c:v>7.0049999999999999</c:v>
                </c:pt>
                <c:pt idx="3035">
                  <c:v>7.2640000000000002</c:v>
                </c:pt>
                <c:pt idx="3036">
                  <c:v>7.29</c:v>
                </c:pt>
                <c:pt idx="3037">
                  <c:v>7.4569999999999999</c:v>
                </c:pt>
                <c:pt idx="3038">
                  <c:v>7.4489999999999998</c:v>
                </c:pt>
                <c:pt idx="3039">
                  <c:v>7.657</c:v>
                </c:pt>
                <c:pt idx="3040">
                  <c:v>7.6980000000000004</c:v>
                </c:pt>
                <c:pt idx="3041">
                  <c:v>7.758</c:v>
                </c:pt>
                <c:pt idx="3042">
                  <c:v>7.7859999999999996</c:v>
                </c:pt>
                <c:pt idx="3043">
                  <c:v>7.9450000000000003</c:v>
                </c:pt>
                <c:pt idx="3044">
                  <c:v>8.0129999999999999</c:v>
                </c:pt>
                <c:pt idx="3045">
                  <c:v>7.8739999999999997</c:v>
                </c:pt>
                <c:pt idx="3046">
                  <c:v>7.7539999999999996</c:v>
                </c:pt>
                <c:pt idx="3047">
                  <c:v>7.7549999999999999</c:v>
                </c:pt>
                <c:pt idx="3048">
                  <c:v>7.66</c:v>
                </c:pt>
                <c:pt idx="3049">
                  <c:v>7.6550000000000002</c:v>
                </c:pt>
                <c:pt idx="3050">
                  <c:v>7.6959999999999997</c:v>
                </c:pt>
                <c:pt idx="3051">
                  <c:v>7.6180000000000003</c:v>
                </c:pt>
                <c:pt idx="3052">
                  <c:v>7.7030000000000003</c:v>
                </c:pt>
                <c:pt idx="3053">
                  <c:v>7.3330000000000002</c:v>
                </c:pt>
                <c:pt idx="3054">
                  <c:v>6.03</c:v>
                </c:pt>
                <c:pt idx="3055">
                  <c:v>6.1120000000000001</c:v>
                </c:pt>
                <c:pt idx="3056">
                  <c:v>6.1790000000000003</c:v>
                </c:pt>
                <c:pt idx="3057">
                  <c:v>5.7590000000000003</c:v>
                </c:pt>
                <c:pt idx="3058">
                  <c:v>5.61</c:v>
                </c:pt>
                <c:pt idx="3059">
                  <c:v>5.2750000000000004</c:v>
                </c:pt>
                <c:pt idx="3060">
                  <c:v>5.1909999999999998</c:v>
                </c:pt>
                <c:pt idx="3061">
                  <c:v>5.0910000000000002</c:v>
                </c:pt>
                <c:pt idx="3062">
                  <c:v>5.0910000000000002</c:v>
                </c:pt>
                <c:pt idx="3063">
                  <c:v>4.9119999999999999</c:v>
                </c:pt>
                <c:pt idx="3064">
                  <c:v>4.8849999999999998</c:v>
                </c:pt>
                <c:pt idx="3065">
                  <c:v>4.7699999999999996</c:v>
                </c:pt>
                <c:pt idx="3066">
                  <c:v>4.7530000000000001</c:v>
                </c:pt>
                <c:pt idx="3067">
                  <c:v>4.7530000000000001</c:v>
                </c:pt>
                <c:pt idx="3068">
                  <c:v>5.4560000000000004</c:v>
                </c:pt>
                <c:pt idx="3069">
                  <c:v>5.2519999999999998</c:v>
                </c:pt>
                <c:pt idx="3070">
                  <c:v>5.2530000000000001</c:v>
                </c:pt>
                <c:pt idx="3071">
                  <c:v>5.3330000000000002</c:v>
                </c:pt>
                <c:pt idx="3072">
                  <c:v>5.3289999999999997</c:v>
                </c:pt>
                <c:pt idx="3073">
                  <c:v>5.0949999999999998</c:v>
                </c:pt>
                <c:pt idx="3074">
                  <c:v>5.2110000000000003</c:v>
                </c:pt>
                <c:pt idx="3075">
                  <c:v>5.2190000000000003</c:v>
                </c:pt>
                <c:pt idx="3076">
                  <c:v>5.2750000000000004</c:v>
                </c:pt>
                <c:pt idx="3077">
                  <c:v>5.1360000000000001</c:v>
                </c:pt>
                <c:pt idx="3078">
                  <c:v>5.1150000000000002</c:v>
                </c:pt>
                <c:pt idx="3079">
                  <c:v>5.226</c:v>
                </c:pt>
                <c:pt idx="3080">
                  <c:v>5.1580000000000004</c:v>
                </c:pt>
                <c:pt idx="3081">
                  <c:v>5.1740000000000004</c:v>
                </c:pt>
                <c:pt idx="3082">
                  <c:v>5.13</c:v>
                </c:pt>
                <c:pt idx="3083">
                  <c:v>5.1630000000000003</c:v>
                </c:pt>
                <c:pt idx="3084">
                  <c:v>5.1379999999999999</c:v>
                </c:pt>
                <c:pt idx="3085">
                  <c:v>5.0039999999999996</c:v>
                </c:pt>
                <c:pt idx="3086">
                  <c:v>5.0170000000000003</c:v>
                </c:pt>
                <c:pt idx="3087">
                  <c:v>5.0650000000000004</c:v>
                </c:pt>
                <c:pt idx="3088">
                  <c:v>5.1029999999999998</c:v>
                </c:pt>
                <c:pt idx="3089">
                  <c:v>5.2380000000000004</c:v>
                </c:pt>
                <c:pt idx="3090">
                  <c:v>5.327</c:v>
                </c:pt>
                <c:pt idx="3091">
                  <c:v>5.2380000000000004</c:v>
                </c:pt>
                <c:pt idx="3092">
                  <c:v>5.2380000000000004</c:v>
                </c:pt>
                <c:pt idx="3093">
                  <c:v>5.2480000000000002</c:v>
                </c:pt>
                <c:pt idx="3094">
                  <c:v>5.0510000000000002</c:v>
                </c:pt>
                <c:pt idx="3095">
                  <c:v>5.1369999999999996</c:v>
                </c:pt>
                <c:pt idx="3096">
                  <c:v>4.992</c:v>
                </c:pt>
                <c:pt idx="3097">
                  <c:v>4.0789999999999997</c:v>
                </c:pt>
                <c:pt idx="3098">
                  <c:v>3.9409999999999998</c:v>
                </c:pt>
                <c:pt idx="3099">
                  <c:v>3.9129999999999998</c:v>
                </c:pt>
                <c:pt idx="3100">
                  <c:v>3.6749999999999998</c:v>
                </c:pt>
                <c:pt idx="3101">
                  <c:v>3.6819999999999999</c:v>
                </c:pt>
                <c:pt idx="3102">
                  <c:v>3.7989999999999999</c:v>
                </c:pt>
                <c:pt idx="3103">
                  <c:v>3.698</c:v>
                </c:pt>
                <c:pt idx="3104">
                  <c:v>3.7719999999999998</c:v>
                </c:pt>
                <c:pt idx="3105">
                  <c:v>3.9670000000000001</c:v>
                </c:pt>
                <c:pt idx="3106">
                  <c:v>3.9510000000000001</c:v>
                </c:pt>
                <c:pt idx="3107">
                  <c:v>3.96</c:v>
                </c:pt>
                <c:pt idx="3108">
                  <c:v>3.738</c:v>
                </c:pt>
                <c:pt idx="3109">
                  <c:v>4.0289999999999999</c:v>
                </c:pt>
                <c:pt idx="3110">
                  <c:v>4.5960000000000001</c:v>
                </c:pt>
                <c:pt idx="3111">
                  <c:v>4.5460000000000003</c:v>
                </c:pt>
                <c:pt idx="3112">
                  <c:v>4.5449999999999999</c:v>
                </c:pt>
                <c:pt idx="3113">
                  <c:v>4.516</c:v>
                </c:pt>
                <c:pt idx="3114">
                  <c:v>4.7510000000000003</c:v>
                </c:pt>
                <c:pt idx="3115">
                  <c:v>4.7110000000000003</c:v>
                </c:pt>
                <c:pt idx="3116">
                  <c:v>4.7</c:v>
                </c:pt>
                <c:pt idx="3117">
                  <c:v>4.7039999999999997</c:v>
                </c:pt>
                <c:pt idx="3118">
                  <c:v>4.4710000000000001</c:v>
                </c:pt>
                <c:pt idx="3119">
                  <c:v>4.4020000000000001</c:v>
                </c:pt>
                <c:pt idx="3120">
                  <c:v>4.54</c:v>
                </c:pt>
                <c:pt idx="3121">
                  <c:v>4.5739999999999998</c:v>
                </c:pt>
                <c:pt idx="3122">
                  <c:v>4.5510000000000002</c:v>
                </c:pt>
                <c:pt idx="3123">
                  <c:v>4.6349999999999998</c:v>
                </c:pt>
                <c:pt idx="3124">
                  <c:v>4.5979999999999999</c:v>
                </c:pt>
                <c:pt idx="3125">
                  <c:v>4.5979999999999999</c:v>
                </c:pt>
                <c:pt idx="3126">
                  <c:v>4.5979999999999999</c:v>
                </c:pt>
                <c:pt idx="3127">
                  <c:v>4.5979999999999999</c:v>
                </c:pt>
                <c:pt idx="3128">
                  <c:v>4.5730000000000004</c:v>
                </c:pt>
                <c:pt idx="3129">
                  <c:v>4.5709999999999997</c:v>
                </c:pt>
                <c:pt idx="3130">
                  <c:v>4.5709999999999997</c:v>
                </c:pt>
                <c:pt idx="3131">
                  <c:v>4.5709999999999997</c:v>
                </c:pt>
                <c:pt idx="3132">
                  <c:v>4.851</c:v>
                </c:pt>
                <c:pt idx="3133">
                  <c:v>5.1890000000000001</c:v>
                </c:pt>
                <c:pt idx="3134">
                  <c:v>5.2759999999999998</c:v>
                </c:pt>
                <c:pt idx="3135">
                  <c:v>5.2859999999999996</c:v>
                </c:pt>
                <c:pt idx="3136">
                  <c:v>5.2480000000000002</c:v>
                </c:pt>
                <c:pt idx="3137">
                  <c:v>5.1479999999999997</c:v>
                </c:pt>
                <c:pt idx="3138">
                  <c:v>5.1580000000000004</c:v>
                </c:pt>
                <c:pt idx="3139">
                  <c:v>4.9829999999999997</c:v>
                </c:pt>
                <c:pt idx="3140">
                  <c:v>4.9820000000000002</c:v>
                </c:pt>
                <c:pt idx="3141">
                  <c:v>4.9459999999999997</c:v>
                </c:pt>
                <c:pt idx="3142">
                  <c:v>4.923</c:v>
                </c:pt>
                <c:pt idx="3143">
                  <c:v>4.7140000000000004</c:v>
                </c:pt>
                <c:pt idx="3144">
                  <c:v>4.2130000000000001</c:v>
                </c:pt>
                <c:pt idx="3145">
                  <c:v>4.12</c:v>
                </c:pt>
                <c:pt idx="3146">
                  <c:v>4.319</c:v>
                </c:pt>
                <c:pt idx="3147">
                  <c:v>4.32</c:v>
                </c:pt>
                <c:pt idx="3148">
                  <c:v>4.12</c:v>
                </c:pt>
                <c:pt idx="3149">
                  <c:v>4.0659999999999998</c:v>
                </c:pt>
                <c:pt idx="3150">
                  <c:v>5.3410000000000002</c:v>
                </c:pt>
                <c:pt idx="3151">
                  <c:v>5.423</c:v>
                </c:pt>
                <c:pt idx="3152">
                  <c:v>5.4320000000000004</c:v>
                </c:pt>
                <c:pt idx="3153">
                  <c:v>5.6369999999999996</c:v>
                </c:pt>
                <c:pt idx="3154">
                  <c:v>6.0720000000000001</c:v>
                </c:pt>
                <c:pt idx="3155">
                  <c:v>6.1589999999999998</c:v>
                </c:pt>
                <c:pt idx="3156">
                  <c:v>6.5650000000000004</c:v>
                </c:pt>
                <c:pt idx="3157">
                  <c:v>6.8949999999999996</c:v>
                </c:pt>
                <c:pt idx="3158">
                  <c:v>7.0670000000000002</c:v>
                </c:pt>
                <c:pt idx="3159">
                  <c:v>7.1289999999999996</c:v>
                </c:pt>
                <c:pt idx="3160">
                  <c:v>7.2359999999999998</c:v>
                </c:pt>
                <c:pt idx="3161">
                  <c:v>7.0259999999999998</c:v>
                </c:pt>
                <c:pt idx="3162">
                  <c:v>6.8920000000000003</c:v>
                </c:pt>
                <c:pt idx="3163">
                  <c:v>6.8150000000000004</c:v>
                </c:pt>
                <c:pt idx="3164">
                  <c:v>6.8179999999999996</c:v>
                </c:pt>
                <c:pt idx="3165">
                  <c:v>6.8070000000000004</c:v>
                </c:pt>
                <c:pt idx="3166">
                  <c:v>6.8010000000000002</c:v>
                </c:pt>
                <c:pt idx="3167">
                  <c:v>6.8929999999999998</c:v>
                </c:pt>
                <c:pt idx="3168">
                  <c:v>7</c:v>
                </c:pt>
                <c:pt idx="3169">
                  <c:v>7.2919999999999998</c:v>
                </c:pt>
                <c:pt idx="3170">
                  <c:v>8.8330000000000002</c:v>
                </c:pt>
                <c:pt idx="3171">
                  <c:v>9.7720000000000002</c:v>
                </c:pt>
                <c:pt idx="3172">
                  <c:v>9.7430000000000003</c:v>
                </c:pt>
                <c:pt idx="3173">
                  <c:v>11.304</c:v>
                </c:pt>
                <c:pt idx="3174">
                  <c:v>12.542</c:v>
                </c:pt>
                <c:pt idx="3175">
                  <c:v>12.657</c:v>
                </c:pt>
                <c:pt idx="3176">
                  <c:v>12.624000000000001</c:v>
                </c:pt>
                <c:pt idx="3177">
                  <c:v>13.631</c:v>
                </c:pt>
                <c:pt idx="3178">
                  <c:v>14.065</c:v>
                </c:pt>
                <c:pt idx="3179">
                  <c:v>14.587999999999999</c:v>
                </c:pt>
                <c:pt idx="3180">
                  <c:v>18.033999999999999</c:v>
                </c:pt>
                <c:pt idx="3181">
                  <c:v>18.28</c:v>
                </c:pt>
                <c:pt idx="3182">
                  <c:v>19.216999999999999</c:v>
                </c:pt>
                <c:pt idx="3183">
                  <c:v>22.373999999999999</c:v>
                </c:pt>
                <c:pt idx="3184">
                  <c:v>22.645</c:v>
                </c:pt>
                <c:pt idx="3185">
                  <c:v>27.167999999999999</c:v>
                </c:pt>
                <c:pt idx="3186">
                  <c:v>27.193000000000001</c:v>
                </c:pt>
                <c:pt idx="3187">
                  <c:v>27.443000000000001</c:v>
                </c:pt>
                <c:pt idx="3188">
                  <c:v>28.167000000000002</c:v>
                </c:pt>
                <c:pt idx="3189">
                  <c:v>28.058</c:v>
                </c:pt>
                <c:pt idx="3190">
                  <c:v>27.952000000000002</c:v>
                </c:pt>
                <c:pt idx="3191">
                  <c:v>30.96</c:v>
                </c:pt>
                <c:pt idx="3192">
                  <c:v>31.373999999999999</c:v>
                </c:pt>
                <c:pt idx="3193">
                  <c:v>31.751000000000001</c:v>
                </c:pt>
                <c:pt idx="3194">
                  <c:v>31.684000000000001</c:v>
                </c:pt>
                <c:pt idx="3195">
                  <c:v>31.888000000000002</c:v>
                </c:pt>
                <c:pt idx="3196">
                  <c:v>31.739000000000001</c:v>
                </c:pt>
                <c:pt idx="3197">
                  <c:v>31.759</c:v>
                </c:pt>
                <c:pt idx="3198">
                  <c:v>31.981000000000002</c:v>
                </c:pt>
                <c:pt idx="3199">
                  <c:v>31.911999999999999</c:v>
                </c:pt>
                <c:pt idx="3200">
                  <c:v>32.656999999999996</c:v>
                </c:pt>
                <c:pt idx="3201">
                  <c:v>32.777000000000001</c:v>
                </c:pt>
                <c:pt idx="3202">
                  <c:v>32.677999999999997</c:v>
                </c:pt>
                <c:pt idx="3203">
                  <c:v>32.677999999999997</c:v>
                </c:pt>
                <c:pt idx="3204">
                  <c:v>32.677999999999997</c:v>
                </c:pt>
                <c:pt idx="3205">
                  <c:v>32.402000000000001</c:v>
                </c:pt>
                <c:pt idx="3206">
                  <c:v>32.74</c:v>
                </c:pt>
                <c:pt idx="3207">
                  <c:v>32.862000000000002</c:v>
                </c:pt>
                <c:pt idx="3208">
                  <c:v>32.405999999999999</c:v>
                </c:pt>
                <c:pt idx="3209">
                  <c:v>32.356000000000002</c:v>
                </c:pt>
                <c:pt idx="3210">
                  <c:v>32.024999999999999</c:v>
                </c:pt>
                <c:pt idx="3211">
                  <c:v>30.562999999999999</c:v>
                </c:pt>
                <c:pt idx="3212">
                  <c:v>30.561</c:v>
                </c:pt>
                <c:pt idx="3213">
                  <c:v>29.824999999999999</c:v>
                </c:pt>
                <c:pt idx="3214">
                  <c:v>26.888999999999999</c:v>
                </c:pt>
                <c:pt idx="3215">
                  <c:v>26.777000000000001</c:v>
                </c:pt>
                <c:pt idx="3216">
                  <c:v>19.917000000000002</c:v>
                </c:pt>
                <c:pt idx="3217">
                  <c:v>20.016999999999999</c:v>
                </c:pt>
                <c:pt idx="3218">
                  <c:v>20.016999999999999</c:v>
                </c:pt>
                <c:pt idx="3219">
                  <c:v>18.879000000000001</c:v>
                </c:pt>
                <c:pt idx="3220">
                  <c:v>18.741</c:v>
                </c:pt>
                <c:pt idx="3221">
                  <c:v>18.805</c:v>
                </c:pt>
                <c:pt idx="3222">
                  <c:v>18.074999999999999</c:v>
                </c:pt>
                <c:pt idx="3223">
                  <c:v>14.83</c:v>
                </c:pt>
                <c:pt idx="3224">
                  <c:v>14.516999999999999</c:v>
                </c:pt>
                <c:pt idx="3225">
                  <c:v>14.18</c:v>
                </c:pt>
                <c:pt idx="3226">
                  <c:v>14.037000000000001</c:v>
                </c:pt>
                <c:pt idx="3227">
                  <c:v>14.192</c:v>
                </c:pt>
                <c:pt idx="3228">
                  <c:v>14.218999999999999</c:v>
                </c:pt>
                <c:pt idx="3229">
                  <c:v>13.622</c:v>
                </c:pt>
                <c:pt idx="3230">
                  <c:v>13.98</c:v>
                </c:pt>
                <c:pt idx="3231">
                  <c:v>13.987</c:v>
                </c:pt>
                <c:pt idx="3232">
                  <c:v>13.212999999999999</c:v>
                </c:pt>
                <c:pt idx="3233">
                  <c:v>13.188000000000001</c:v>
                </c:pt>
                <c:pt idx="3234">
                  <c:v>12.957000000000001</c:v>
                </c:pt>
                <c:pt idx="3235">
                  <c:v>12.911</c:v>
                </c:pt>
                <c:pt idx="3236">
                  <c:v>12.225</c:v>
                </c:pt>
                <c:pt idx="3237">
                  <c:v>11.587</c:v>
                </c:pt>
                <c:pt idx="3238">
                  <c:v>11.587</c:v>
                </c:pt>
                <c:pt idx="3239">
                  <c:v>11.587</c:v>
                </c:pt>
                <c:pt idx="3240">
                  <c:v>11.512</c:v>
                </c:pt>
                <c:pt idx="3241">
                  <c:v>11.491</c:v>
                </c:pt>
                <c:pt idx="3242">
                  <c:v>9.5640000000000001</c:v>
                </c:pt>
                <c:pt idx="3243">
                  <c:v>9.5410000000000004</c:v>
                </c:pt>
                <c:pt idx="3244">
                  <c:v>9.875</c:v>
                </c:pt>
                <c:pt idx="3245">
                  <c:v>9.9350000000000005</c:v>
                </c:pt>
                <c:pt idx="3246">
                  <c:v>10.128</c:v>
                </c:pt>
                <c:pt idx="3247">
                  <c:v>10.176</c:v>
                </c:pt>
                <c:pt idx="3248">
                  <c:v>12.273</c:v>
                </c:pt>
                <c:pt idx="3249">
                  <c:v>11.218</c:v>
                </c:pt>
                <c:pt idx="3250">
                  <c:v>11.082000000000001</c:v>
                </c:pt>
                <c:pt idx="3251">
                  <c:v>11.462</c:v>
                </c:pt>
                <c:pt idx="3252">
                  <c:v>11.484999999999999</c:v>
                </c:pt>
                <c:pt idx="3253">
                  <c:v>11.118</c:v>
                </c:pt>
                <c:pt idx="3254">
                  <c:v>11.111000000000001</c:v>
                </c:pt>
                <c:pt idx="3255">
                  <c:v>11.17</c:v>
                </c:pt>
                <c:pt idx="3256">
                  <c:v>10.943</c:v>
                </c:pt>
                <c:pt idx="3257">
                  <c:v>11.395</c:v>
                </c:pt>
                <c:pt idx="3258">
                  <c:v>11.393000000000001</c:v>
                </c:pt>
                <c:pt idx="3259">
                  <c:v>11.837999999999999</c:v>
                </c:pt>
                <c:pt idx="3260">
                  <c:v>11.231</c:v>
                </c:pt>
                <c:pt idx="3261">
                  <c:v>11.352</c:v>
                </c:pt>
                <c:pt idx="3262">
                  <c:v>11.316000000000001</c:v>
                </c:pt>
                <c:pt idx="3263">
                  <c:v>11.393000000000001</c:v>
                </c:pt>
                <c:pt idx="3264">
                  <c:v>11.340999999999999</c:v>
                </c:pt>
                <c:pt idx="3265">
                  <c:v>11.429</c:v>
                </c:pt>
                <c:pt idx="3266">
                  <c:v>11.500999999999999</c:v>
                </c:pt>
                <c:pt idx="3267">
                  <c:v>11.519</c:v>
                </c:pt>
                <c:pt idx="3268">
                  <c:v>11.55</c:v>
                </c:pt>
                <c:pt idx="3269">
                  <c:v>11.565</c:v>
                </c:pt>
                <c:pt idx="3270">
                  <c:v>11.602</c:v>
                </c:pt>
                <c:pt idx="3271">
                  <c:v>11.340999999999999</c:v>
                </c:pt>
                <c:pt idx="3272">
                  <c:v>11.425000000000001</c:v>
                </c:pt>
                <c:pt idx="3273">
                  <c:v>11.068</c:v>
                </c:pt>
                <c:pt idx="3274">
                  <c:v>10.952</c:v>
                </c:pt>
                <c:pt idx="3275">
                  <c:v>10.932</c:v>
                </c:pt>
                <c:pt idx="3276">
                  <c:v>10.912000000000001</c:v>
                </c:pt>
                <c:pt idx="3277">
                  <c:v>8.02</c:v>
                </c:pt>
                <c:pt idx="3278">
                  <c:v>8.0860000000000003</c:v>
                </c:pt>
                <c:pt idx="3279">
                  <c:v>8.3819999999999997</c:v>
                </c:pt>
                <c:pt idx="3280">
                  <c:v>7.5</c:v>
                </c:pt>
                <c:pt idx="3281">
                  <c:v>7.4160000000000004</c:v>
                </c:pt>
                <c:pt idx="3282">
                  <c:v>7.4279999999999999</c:v>
                </c:pt>
                <c:pt idx="3283">
                  <c:v>7.6189999999999998</c:v>
                </c:pt>
                <c:pt idx="3284">
                  <c:v>7.5750000000000002</c:v>
                </c:pt>
                <c:pt idx="3285">
                  <c:v>8.0250000000000004</c:v>
                </c:pt>
                <c:pt idx="3286">
                  <c:v>7.02</c:v>
                </c:pt>
                <c:pt idx="3287">
                  <c:v>6.9580000000000002</c:v>
                </c:pt>
                <c:pt idx="3288">
                  <c:v>6.226</c:v>
                </c:pt>
                <c:pt idx="3289">
                  <c:v>6.2249999999999996</c:v>
                </c:pt>
                <c:pt idx="3290">
                  <c:v>6.0540000000000003</c:v>
                </c:pt>
                <c:pt idx="3291">
                  <c:v>6.4859999999999998</c:v>
                </c:pt>
                <c:pt idx="3292">
                  <c:v>6.1609999999999996</c:v>
                </c:pt>
                <c:pt idx="3293">
                  <c:v>6.1420000000000003</c:v>
                </c:pt>
                <c:pt idx="3294">
                  <c:v>6.01</c:v>
                </c:pt>
                <c:pt idx="3295">
                  <c:v>6.298</c:v>
                </c:pt>
                <c:pt idx="3296">
                  <c:v>6.327</c:v>
                </c:pt>
                <c:pt idx="3297">
                  <c:v>6.3650000000000002</c:v>
                </c:pt>
                <c:pt idx="3298">
                  <c:v>6.3419999999999996</c:v>
                </c:pt>
                <c:pt idx="3299">
                  <c:v>6.2709999999999999</c:v>
                </c:pt>
                <c:pt idx="3300">
                  <c:v>6.3719999999999999</c:v>
                </c:pt>
                <c:pt idx="3301">
                  <c:v>6.1790000000000003</c:v>
                </c:pt>
                <c:pt idx="3302">
                  <c:v>6.6219999999999999</c:v>
                </c:pt>
                <c:pt idx="3303">
                  <c:v>6.6790000000000003</c:v>
                </c:pt>
                <c:pt idx="3304">
                  <c:v>6.63</c:v>
                </c:pt>
                <c:pt idx="3305">
                  <c:v>6.6719999999999997</c:v>
                </c:pt>
                <c:pt idx="3306">
                  <c:v>6.6779999999999999</c:v>
                </c:pt>
                <c:pt idx="3307">
                  <c:v>7.2</c:v>
                </c:pt>
                <c:pt idx="3308">
                  <c:v>8.4459999999999997</c:v>
                </c:pt>
                <c:pt idx="3309">
                  <c:v>8.7669999999999995</c:v>
                </c:pt>
                <c:pt idx="3310">
                  <c:v>8.7919999999999998</c:v>
                </c:pt>
                <c:pt idx="3311">
                  <c:v>9.2520000000000007</c:v>
                </c:pt>
                <c:pt idx="3312">
                  <c:v>9.6539999999999999</c:v>
                </c:pt>
                <c:pt idx="3313">
                  <c:v>10.053000000000001</c:v>
                </c:pt>
                <c:pt idx="3314">
                  <c:v>9.7050000000000001</c:v>
                </c:pt>
                <c:pt idx="3315">
                  <c:v>9.7420000000000009</c:v>
                </c:pt>
                <c:pt idx="3316">
                  <c:v>9.8379999999999992</c:v>
                </c:pt>
                <c:pt idx="3317">
                  <c:v>9.8049999999999997</c:v>
                </c:pt>
                <c:pt idx="3318">
                  <c:v>10.023999999999999</c:v>
                </c:pt>
                <c:pt idx="3319">
                  <c:v>10.106999999999999</c:v>
                </c:pt>
                <c:pt idx="3320">
                  <c:v>10.657999999999999</c:v>
                </c:pt>
                <c:pt idx="3321">
                  <c:v>10.614000000000001</c:v>
                </c:pt>
                <c:pt idx="3322">
                  <c:v>11.148</c:v>
                </c:pt>
                <c:pt idx="3323">
                  <c:v>11.122999999999999</c:v>
                </c:pt>
                <c:pt idx="3324">
                  <c:v>10.891</c:v>
                </c:pt>
                <c:pt idx="3325">
                  <c:v>11.263</c:v>
                </c:pt>
                <c:pt idx="3326">
                  <c:v>11.254</c:v>
                </c:pt>
                <c:pt idx="3327">
                  <c:v>11.252000000000001</c:v>
                </c:pt>
                <c:pt idx="3328">
                  <c:v>11.337</c:v>
                </c:pt>
                <c:pt idx="3329">
                  <c:v>11.236000000000001</c:v>
                </c:pt>
                <c:pt idx="3330">
                  <c:v>11.436</c:v>
                </c:pt>
                <c:pt idx="3331">
                  <c:v>11.119</c:v>
                </c:pt>
                <c:pt idx="3332">
                  <c:v>11.212</c:v>
                </c:pt>
                <c:pt idx="3333">
                  <c:v>11.308999999999999</c:v>
                </c:pt>
                <c:pt idx="3334">
                  <c:v>11.375999999999999</c:v>
                </c:pt>
                <c:pt idx="3335">
                  <c:v>11.529</c:v>
                </c:pt>
                <c:pt idx="3336">
                  <c:v>11.113</c:v>
                </c:pt>
                <c:pt idx="3337">
                  <c:v>10.119999999999999</c:v>
                </c:pt>
                <c:pt idx="3338">
                  <c:v>9.9589999999999996</c:v>
                </c:pt>
                <c:pt idx="3339">
                  <c:v>9.9160000000000004</c:v>
                </c:pt>
                <c:pt idx="3340">
                  <c:v>9.6929999999999996</c:v>
                </c:pt>
                <c:pt idx="3341">
                  <c:v>9.0730000000000004</c:v>
                </c:pt>
                <c:pt idx="3342">
                  <c:v>8.6890000000000001</c:v>
                </c:pt>
                <c:pt idx="3343">
                  <c:v>8.6590000000000007</c:v>
                </c:pt>
                <c:pt idx="3344">
                  <c:v>8.64</c:v>
                </c:pt>
                <c:pt idx="3345">
                  <c:v>8.9480000000000004</c:v>
                </c:pt>
                <c:pt idx="3346">
                  <c:v>8.9120000000000008</c:v>
                </c:pt>
                <c:pt idx="3347">
                  <c:v>9.9469999999999992</c:v>
                </c:pt>
                <c:pt idx="3348">
                  <c:v>10.103</c:v>
                </c:pt>
                <c:pt idx="3349">
                  <c:v>9.39</c:v>
                </c:pt>
                <c:pt idx="3350">
                  <c:v>9.58</c:v>
                </c:pt>
                <c:pt idx="3351">
                  <c:v>9.0449999999999999</c:v>
                </c:pt>
                <c:pt idx="3352">
                  <c:v>10.227</c:v>
                </c:pt>
                <c:pt idx="3353">
                  <c:v>10.603999999999999</c:v>
                </c:pt>
                <c:pt idx="3354">
                  <c:v>10.345000000000001</c:v>
                </c:pt>
                <c:pt idx="3355">
                  <c:v>10.323</c:v>
                </c:pt>
                <c:pt idx="3356">
                  <c:v>10.356</c:v>
                </c:pt>
                <c:pt idx="3357">
                  <c:v>10.372999999999999</c:v>
                </c:pt>
                <c:pt idx="3358">
                  <c:v>10.561999999999999</c:v>
                </c:pt>
                <c:pt idx="3359">
                  <c:v>10.478</c:v>
                </c:pt>
                <c:pt idx="3360">
                  <c:v>10.428000000000001</c:v>
                </c:pt>
                <c:pt idx="3361">
                  <c:v>10.48</c:v>
                </c:pt>
                <c:pt idx="3362">
                  <c:v>10.425000000000001</c:v>
                </c:pt>
                <c:pt idx="3363">
                  <c:v>10.388</c:v>
                </c:pt>
                <c:pt idx="3364">
                  <c:v>10.231999999999999</c:v>
                </c:pt>
                <c:pt idx="3365">
                  <c:v>10.189</c:v>
                </c:pt>
                <c:pt idx="3366">
                  <c:v>10.176</c:v>
                </c:pt>
                <c:pt idx="3367">
                  <c:v>10.09</c:v>
                </c:pt>
                <c:pt idx="3368">
                  <c:v>10.090999999999999</c:v>
                </c:pt>
                <c:pt idx="3369">
                  <c:v>9.8979999999999997</c:v>
                </c:pt>
                <c:pt idx="3370">
                  <c:v>9.9789999999999992</c:v>
                </c:pt>
                <c:pt idx="3371">
                  <c:v>10.096</c:v>
                </c:pt>
                <c:pt idx="3372">
                  <c:v>10.125</c:v>
                </c:pt>
                <c:pt idx="3373">
                  <c:v>10.175000000000001</c:v>
                </c:pt>
                <c:pt idx="3374">
                  <c:v>9.75</c:v>
                </c:pt>
                <c:pt idx="3375">
                  <c:v>9.7050000000000001</c:v>
                </c:pt>
                <c:pt idx="3376">
                  <c:v>8.0060000000000002</c:v>
                </c:pt>
                <c:pt idx="3377">
                  <c:v>8.1</c:v>
                </c:pt>
                <c:pt idx="3378">
                  <c:v>8.0289999999999999</c:v>
                </c:pt>
                <c:pt idx="3379">
                  <c:v>7.8639999999999999</c:v>
                </c:pt>
                <c:pt idx="3380">
                  <c:v>7.7939999999999996</c:v>
                </c:pt>
                <c:pt idx="3381">
                  <c:v>6.29</c:v>
                </c:pt>
                <c:pt idx="3382">
                  <c:v>5.4619999999999997</c:v>
                </c:pt>
                <c:pt idx="3383">
                  <c:v>5.6059999999999999</c:v>
                </c:pt>
                <c:pt idx="3384">
                  <c:v>5.5949999999999998</c:v>
                </c:pt>
                <c:pt idx="3385">
                  <c:v>5.782</c:v>
                </c:pt>
                <c:pt idx="3386">
                  <c:v>5.6529999999999996</c:v>
                </c:pt>
                <c:pt idx="3387">
                  <c:v>5.6529999999999996</c:v>
                </c:pt>
                <c:pt idx="3388">
                  <c:v>5.6529999999999996</c:v>
                </c:pt>
                <c:pt idx="3389">
                  <c:v>5.367</c:v>
                </c:pt>
                <c:pt idx="3390">
                  <c:v>5.2709999999999999</c:v>
                </c:pt>
                <c:pt idx="3391">
                  <c:v>4.9870000000000001</c:v>
                </c:pt>
                <c:pt idx="3392">
                  <c:v>4.9870000000000001</c:v>
                </c:pt>
                <c:pt idx="3393">
                  <c:v>4.9870000000000001</c:v>
                </c:pt>
                <c:pt idx="3394">
                  <c:v>4.851</c:v>
                </c:pt>
                <c:pt idx="3395">
                  <c:v>4.843</c:v>
                </c:pt>
                <c:pt idx="3396">
                  <c:v>4.8250000000000002</c:v>
                </c:pt>
                <c:pt idx="3397">
                  <c:v>4.9249999999999998</c:v>
                </c:pt>
                <c:pt idx="3398">
                  <c:v>5.3769999999999998</c:v>
                </c:pt>
                <c:pt idx="3399">
                  <c:v>5.4370000000000003</c:v>
                </c:pt>
                <c:pt idx="3400">
                  <c:v>5.4820000000000002</c:v>
                </c:pt>
                <c:pt idx="3401">
                  <c:v>5.4790000000000001</c:v>
                </c:pt>
                <c:pt idx="3402">
                  <c:v>5.4509999999999996</c:v>
                </c:pt>
                <c:pt idx="3403">
                  <c:v>5.2779999999999996</c:v>
                </c:pt>
                <c:pt idx="3404">
                  <c:v>5.34</c:v>
                </c:pt>
                <c:pt idx="3405">
                  <c:v>5.3460000000000001</c:v>
                </c:pt>
                <c:pt idx="3406">
                  <c:v>5.2439999999999998</c:v>
                </c:pt>
                <c:pt idx="3407">
                  <c:v>5.68</c:v>
                </c:pt>
                <c:pt idx="3408">
                  <c:v>5.7279999999999998</c:v>
                </c:pt>
                <c:pt idx="3409">
                  <c:v>6.0720000000000001</c:v>
                </c:pt>
                <c:pt idx="3410">
                  <c:v>5.8929999999999998</c:v>
                </c:pt>
                <c:pt idx="3411">
                  <c:v>5.86</c:v>
                </c:pt>
                <c:pt idx="3412">
                  <c:v>6.9589999999999996</c:v>
                </c:pt>
                <c:pt idx="3413">
                  <c:v>7.0609999999999999</c:v>
                </c:pt>
                <c:pt idx="3414">
                  <c:v>7.4829999999999997</c:v>
                </c:pt>
                <c:pt idx="3415">
                  <c:v>8.7040000000000006</c:v>
                </c:pt>
                <c:pt idx="3416">
                  <c:v>8.7430000000000003</c:v>
                </c:pt>
                <c:pt idx="3417">
                  <c:v>8.7260000000000009</c:v>
                </c:pt>
                <c:pt idx="3418">
                  <c:v>8.5139999999999993</c:v>
                </c:pt>
                <c:pt idx="3419">
                  <c:v>8.49</c:v>
                </c:pt>
                <c:pt idx="3420">
                  <c:v>8.5030000000000001</c:v>
                </c:pt>
                <c:pt idx="3421">
                  <c:v>8.5069999999999997</c:v>
                </c:pt>
                <c:pt idx="3422">
                  <c:v>8.5090000000000003</c:v>
                </c:pt>
                <c:pt idx="3423">
                  <c:v>8.5540000000000003</c:v>
                </c:pt>
                <c:pt idx="3424">
                  <c:v>8.5559999999999992</c:v>
                </c:pt>
                <c:pt idx="3425">
                  <c:v>8.5589999999999993</c:v>
                </c:pt>
                <c:pt idx="3426">
                  <c:v>8.4930000000000003</c:v>
                </c:pt>
                <c:pt idx="3427">
                  <c:v>8.2390000000000008</c:v>
                </c:pt>
                <c:pt idx="3428">
                  <c:v>8.3960000000000008</c:v>
                </c:pt>
                <c:pt idx="3429">
                  <c:v>8.3800000000000008</c:v>
                </c:pt>
                <c:pt idx="3430">
                  <c:v>8.4719999999999995</c:v>
                </c:pt>
                <c:pt idx="3431">
                  <c:v>8.5779999999999994</c:v>
                </c:pt>
                <c:pt idx="3432">
                  <c:v>8.6950000000000003</c:v>
                </c:pt>
                <c:pt idx="3433">
                  <c:v>9.8219999999999992</c:v>
                </c:pt>
                <c:pt idx="3434">
                  <c:v>9.9120000000000008</c:v>
                </c:pt>
                <c:pt idx="3435">
                  <c:v>11.423</c:v>
                </c:pt>
                <c:pt idx="3436">
                  <c:v>11.170999999999999</c:v>
                </c:pt>
                <c:pt idx="3437">
                  <c:v>11.4</c:v>
                </c:pt>
                <c:pt idx="3438">
                  <c:v>11.382999999999999</c:v>
                </c:pt>
                <c:pt idx="3439">
                  <c:v>11.605</c:v>
                </c:pt>
                <c:pt idx="3440">
                  <c:v>11.619</c:v>
                </c:pt>
                <c:pt idx="3441">
                  <c:v>11.446</c:v>
                </c:pt>
                <c:pt idx="3442">
                  <c:v>11.356999999999999</c:v>
                </c:pt>
                <c:pt idx="3443">
                  <c:v>11.061999999999999</c:v>
                </c:pt>
                <c:pt idx="3444">
                  <c:v>10.176</c:v>
                </c:pt>
                <c:pt idx="3445">
                  <c:v>10.127000000000001</c:v>
                </c:pt>
                <c:pt idx="3446">
                  <c:v>10.206</c:v>
                </c:pt>
                <c:pt idx="3447">
                  <c:v>10.220000000000001</c:v>
                </c:pt>
                <c:pt idx="3448">
                  <c:v>10.262</c:v>
                </c:pt>
                <c:pt idx="3449">
                  <c:v>10.223000000000001</c:v>
                </c:pt>
                <c:pt idx="3450">
                  <c:v>10.204000000000001</c:v>
                </c:pt>
                <c:pt idx="3451">
                  <c:v>10.220000000000001</c:v>
                </c:pt>
                <c:pt idx="3452">
                  <c:v>10.170999999999999</c:v>
                </c:pt>
                <c:pt idx="3453">
                  <c:v>10.164999999999999</c:v>
                </c:pt>
                <c:pt idx="3454">
                  <c:v>10.446</c:v>
                </c:pt>
                <c:pt idx="3455">
                  <c:v>10.438000000000001</c:v>
                </c:pt>
                <c:pt idx="3456">
                  <c:v>10.428000000000001</c:v>
                </c:pt>
                <c:pt idx="3457">
                  <c:v>10.329000000000001</c:v>
                </c:pt>
                <c:pt idx="3458">
                  <c:v>10.329000000000001</c:v>
                </c:pt>
                <c:pt idx="3459">
                  <c:v>10.329000000000001</c:v>
                </c:pt>
                <c:pt idx="3460">
                  <c:v>11.03</c:v>
                </c:pt>
                <c:pt idx="3461">
                  <c:v>10.941000000000001</c:v>
                </c:pt>
                <c:pt idx="3462">
                  <c:v>10.839</c:v>
                </c:pt>
                <c:pt idx="3463">
                  <c:v>10.853</c:v>
                </c:pt>
                <c:pt idx="3464">
                  <c:v>9.484</c:v>
                </c:pt>
                <c:pt idx="3465">
                  <c:v>9.2850000000000001</c:v>
                </c:pt>
                <c:pt idx="3466">
                  <c:v>7.71</c:v>
                </c:pt>
                <c:pt idx="3467">
                  <c:v>7.5640000000000001</c:v>
                </c:pt>
                <c:pt idx="3468">
                  <c:v>7.3949999999999996</c:v>
                </c:pt>
                <c:pt idx="3469">
                  <c:v>7.0039999999999996</c:v>
                </c:pt>
                <c:pt idx="3470">
                  <c:v>7.2030000000000003</c:v>
                </c:pt>
                <c:pt idx="3471">
                  <c:v>7.6449999999999996</c:v>
                </c:pt>
                <c:pt idx="3472">
                  <c:v>7.3920000000000003</c:v>
                </c:pt>
                <c:pt idx="3473">
                  <c:v>7.4649999999999999</c:v>
                </c:pt>
                <c:pt idx="3474">
                  <c:v>7.3550000000000004</c:v>
                </c:pt>
                <c:pt idx="3475">
                  <c:v>7.2880000000000003</c:v>
                </c:pt>
                <c:pt idx="3476">
                  <c:v>7.242</c:v>
                </c:pt>
                <c:pt idx="3477">
                  <c:v>7.2389999999999999</c:v>
                </c:pt>
                <c:pt idx="3478">
                  <c:v>7.2279999999999998</c:v>
                </c:pt>
                <c:pt idx="3479">
                  <c:v>7.1779999999999999</c:v>
                </c:pt>
                <c:pt idx="3480">
                  <c:v>7.242</c:v>
                </c:pt>
                <c:pt idx="3481">
                  <c:v>7.77</c:v>
                </c:pt>
                <c:pt idx="3482">
                  <c:v>7.843</c:v>
                </c:pt>
                <c:pt idx="3483">
                  <c:v>7.7930000000000001</c:v>
                </c:pt>
                <c:pt idx="3484">
                  <c:v>7.798</c:v>
                </c:pt>
                <c:pt idx="3485">
                  <c:v>7.6879999999999997</c:v>
                </c:pt>
                <c:pt idx="3486">
                  <c:v>8.16</c:v>
                </c:pt>
                <c:pt idx="3487">
                  <c:v>8.3089999999999993</c:v>
                </c:pt>
                <c:pt idx="3488">
                  <c:v>8.3490000000000002</c:v>
                </c:pt>
                <c:pt idx="3489">
                  <c:v>7.6059999999999999</c:v>
                </c:pt>
                <c:pt idx="3490">
                  <c:v>7.6079999999999997</c:v>
                </c:pt>
                <c:pt idx="3491">
                  <c:v>7.7750000000000004</c:v>
                </c:pt>
                <c:pt idx="3492">
                  <c:v>7.6760000000000002</c:v>
                </c:pt>
                <c:pt idx="3493">
                  <c:v>7.9790000000000001</c:v>
                </c:pt>
                <c:pt idx="3494">
                  <c:v>7.9790000000000001</c:v>
                </c:pt>
                <c:pt idx="3495">
                  <c:v>7.9489999999999998</c:v>
                </c:pt>
                <c:pt idx="3496">
                  <c:v>7.9139999999999997</c:v>
                </c:pt>
                <c:pt idx="3497">
                  <c:v>7.8780000000000001</c:v>
                </c:pt>
                <c:pt idx="3498">
                  <c:v>7.2720000000000002</c:v>
                </c:pt>
                <c:pt idx="3499">
                  <c:v>7.42</c:v>
                </c:pt>
                <c:pt idx="3500">
                  <c:v>7.2930000000000001</c:v>
                </c:pt>
                <c:pt idx="3501">
                  <c:v>7.1</c:v>
                </c:pt>
                <c:pt idx="3502">
                  <c:v>6.8029999999999999</c:v>
                </c:pt>
                <c:pt idx="3503">
                  <c:v>6.798</c:v>
                </c:pt>
                <c:pt idx="3504">
                  <c:v>6.9829999999999997</c:v>
                </c:pt>
                <c:pt idx="3505">
                  <c:v>6.9980000000000002</c:v>
                </c:pt>
                <c:pt idx="3506">
                  <c:v>7.0010000000000003</c:v>
                </c:pt>
                <c:pt idx="3507">
                  <c:v>6.952</c:v>
                </c:pt>
                <c:pt idx="3508">
                  <c:v>6.907</c:v>
                </c:pt>
                <c:pt idx="3509">
                  <c:v>6.8860000000000001</c:v>
                </c:pt>
                <c:pt idx="3510">
                  <c:v>6.7930000000000001</c:v>
                </c:pt>
                <c:pt idx="3511">
                  <c:v>6.2779999999999996</c:v>
                </c:pt>
                <c:pt idx="3512">
                  <c:v>6.0910000000000002</c:v>
                </c:pt>
                <c:pt idx="3513">
                  <c:v>6.0940000000000003</c:v>
                </c:pt>
                <c:pt idx="3514">
                  <c:v>6.1859999999999999</c:v>
                </c:pt>
                <c:pt idx="3515">
                  <c:v>6.1449999999999996</c:v>
                </c:pt>
                <c:pt idx="3516">
                  <c:v>5.5430000000000001</c:v>
                </c:pt>
                <c:pt idx="3517">
                  <c:v>5.6</c:v>
                </c:pt>
                <c:pt idx="3518">
                  <c:v>5.6749999999999998</c:v>
                </c:pt>
                <c:pt idx="3519">
                  <c:v>5.3819999999999997</c:v>
                </c:pt>
                <c:pt idx="3520">
                  <c:v>5.4219999999999997</c:v>
                </c:pt>
                <c:pt idx="3521">
                  <c:v>5.0659999999999998</c:v>
                </c:pt>
                <c:pt idx="3522">
                  <c:v>4.8940000000000001</c:v>
                </c:pt>
                <c:pt idx="3523">
                  <c:v>4.5380000000000003</c:v>
                </c:pt>
                <c:pt idx="3524">
                  <c:v>4.7409999999999997</c:v>
                </c:pt>
                <c:pt idx="3525">
                  <c:v>4.7519999999999998</c:v>
                </c:pt>
                <c:pt idx="3526">
                  <c:v>4.7320000000000002</c:v>
                </c:pt>
                <c:pt idx="3527">
                  <c:v>4.7380000000000004</c:v>
                </c:pt>
                <c:pt idx="3528">
                  <c:v>5.7249999999999996</c:v>
                </c:pt>
                <c:pt idx="3529">
                  <c:v>6.01</c:v>
                </c:pt>
                <c:pt idx="3530">
                  <c:v>5.9039999999999999</c:v>
                </c:pt>
                <c:pt idx="3531">
                  <c:v>5.8789999999999996</c:v>
                </c:pt>
                <c:pt idx="3532">
                  <c:v>5.82</c:v>
                </c:pt>
                <c:pt idx="3533">
                  <c:v>5.7679999999999998</c:v>
                </c:pt>
                <c:pt idx="3534">
                  <c:v>5.9020000000000001</c:v>
                </c:pt>
                <c:pt idx="3535">
                  <c:v>6.7030000000000003</c:v>
                </c:pt>
                <c:pt idx="3536">
                  <c:v>7.0650000000000004</c:v>
                </c:pt>
                <c:pt idx="3537">
                  <c:v>7.3529999999999998</c:v>
                </c:pt>
                <c:pt idx="3538">
                  <c:v>7.3780000000000001</c:v>
                </c:pt>
                <c:pt idx="3539">
                  <c:v>7.5259999999999998</c:v>
                </c:pt>
                <c:pt idx="3540">
                  <c:v>7.5339999999999998</c:v>
                </c:pt>
                <c:pt idx="3541">
                  <c:v>7.68</c:v>
                </c:pt>
                <c:pt idx="3542">
                  <c:v>7.8559999999999999</c:v>
                </c:pt>
                <c:pt idx="3543">
                  <c:v>7.7309999999999999</c:v>
                </c:pt>
                <c:pt idx="3544">
                  <c:v>7.7489999999999997</c:v>
                </c:pt>
                <c:pt idx="3545">
                  <c:v>7.71</c:v>
                </c:pt>
                <c:pt idx="3546">
                  <c:v>7.6050000000000004</c:v>
                </c:pt>
                <c:pt idx="3547">
                  <c:v>7.5670000000000002</c:v>
                </c:pt>
                <c:pt idx="3548">
                  <c:v>7.5510000000000002</c:v>
                </c:pt>
                <c:pt idx="3549">
                  <c:v>7.5519999999999996</c:v>
                </c:pt>
                <c:pt idx="3550">
                  <c:v>7.5540000000000003</c:v>
                </c:pt>
                <c:pt idx="3551">
                  <c:v>7.5579999999999998</c:v>
                </c:pt>
                <c:pt idx="3552">
                  <c:v>7.6210000000000004</c:v>
                </c:pt>
                <c:pt idx="3553">
                  <c:v>7.51</c:v>
                </c:pt>
                <c:pt idx="3554">
                  <c:v>7.5069999999999997</c:v>
                </c:pt>
                <c:pt idx="3555">
                  <c:v>7.5609999999999999</c:v>
                </c:pt>
                <c:pt idx="3556">
                  <c:v>7.5309999999999997</c:v>
                </c:pt>
                <c:pt idx="3557">
                  <c:v>6.8090000000000002</c:v>
                </c:pt>
                <c:pt idx="3558">
                  <c:v>6.6180000000000003</c:v>
                </c:pt>
                <c:pt idx="3559">
                  <c:v>6.7629999999999999</c:v>
                </c:pt>
                <c:pt idx="3560">
                  <c:v>6.8959999999999999</c:v>
                </c:pt>
                <c:pt idx="3561">
                  <c:v>6.9050000000000002</c:v>
                </c:pt>
                <c:pt idx="3562">
                  <c:v>6.7949999999999999</c:v>
                </c:pt>
                <c:pt idx="3563">
                  <c:v>6.7329999999999997</c:v>
                </c:pt>
                <c:pt idx="3564">
                  <c:v>5.8739999999999997</c:v>
                </c:pt>
                <c:pt idx="3565">
                  <c:v>5.5190000000000001</c:v>
                </c:pt>
                <c:pt idx="3566">
                  <c:v>5.2770000000000001</c:v>
                </c:pt>
                <c:pt idx="3567">
                  <c:v>5.1630000000000003</c:v>
                </c:pt>
                <c:pt idx="3568">
                  <c:v>4.8719999999999999</c:v>
                </c:pt>
                <c:pt idx="3569">
                  <c:v>4.8179999999999996</c:v>
                </c:pt>
                <c:pt idx="3570">
                  <c:v>4.5970000000000004</c:v>
                </c:pt>
                <c:pt idx="3571">
                  <c:v>4.3680000000000003</c:v>
                </c:pt>
                <c:pt idx="3572">
                  <c:v>4.5350000000000001</c:v>
                </c:pt>
                <c:pt idx="3573">
                  <c:v>4.4610000000000003</c:v>
                </c:pt>
                <c:pt idx="3574">
                  <c:v>4.548</c:v>
                </c:pt>
                <c:pt idx="3575">
                  <c:v>4.46</c:v>
                </c:pt>
                <c:pt idx="3576">
                  <c:v>4.1669999999999998</c:v>
                </c:pt>
                <c:pt idx="3577">
                  <c:v>4.125</c:v>
                </c:pt>
                <c:pt idx="3578">
                  <c:v>4.1260000000000003</c:v>
                </c:pt>
                <c:pt idx="3579">
                  <c:v>4.4550000000000001</c:v>
                </c:pt>
                <c:pt idx="3580">
                  <c:v>5.3550000000000004</c:v>
                </c:pt>
                <c:pt idx="3581">
                  <c:v>5.5019999999999998</c:v>
                </c:pt>
                <c:pt idx="3582">
                  <c:v>5.54</c:v>
                </c:pt>
                <c:pt idx="3583">
                  <c:v>5.7709999999999999</c:v>
                </c:pt>
                <c:pt idx="3584">
                  <c:v>5.76</c:v>
                </c:pt>
                <c:pt idx="3585">
                  <c:v>5.8029999999999999</c:v>
                </c:pt>
                <c:pt idx="3586">
                  <c:v>7.0819999999999999</c:v>
                </c:pt>
                <c:pt idx="3587">
                  <c:v>7.0060000000000002</c:v>
                </c:pt>
                <c:pt idx="3588">
                  <c:v>6.74</c:v>
                </c:pt>
                <c:pt idx="3589">
                  <c:v>6.7539999999999996</c:v>
                </c:pt>
                <c:pt idx="3590">
                  <c:v>7.1760000000000002</c:v>
                </c:pt>
                <c:pt idx="3591">
                  <c:v>7.4690000000000003</c:v>
                </c:pt>
                <c:pt idx="3592">
                  <c:v>7.4610000000000003</c:v>
                </c:pt>
                <c:pt idx="3593">
                  <c:v>7.6150000000000002</c:v>
                </c:pt>
                <c:pt idx="3594">
                  <c:v>7.6050000000000004</c:v>
                </c:pt>
                <c:pt idx="3595">
                  <c:v>7.5860000000000003</c:v>
                </c:pt>
                <c:pt idx="3596">
                  <c:v>7.5830000000000002</c:v>
                </c:pt>
                <c:pt idx="3597">
                  <c:v>7.9059999999999997</c:v>
                </c:pt>
                <c:pt idx="3598">
                  <c:v>8.3309999999999995</c:v>
                </c:pt>
                <c:pt idx="3599">
                  <c:v>8.3420000000000005</c:v>
                </c:pt>
                <c:pt idx="3600">
                  <c:v>8.298</c:v>
                </c:pt>
                <c:pt idx="3601">
                  <c:v>8.2799999999999994</c:v>
                </c:pt>
                <c:pt idx="3602">
                  <c:v>8.2970000000000006</c:v>
                </c:pt>
                <c:pt idx="3603">
                  <c:v>8.2460000000000004</c:v>
                </c:pt>
                <c:pt idx="3604">
                  <c:v>8.2569999999999997</c:v>
                </c:pt>
                <c:pt idx="3605">
                  <c:v>8.3569999999999993</c:v>
                </c:pt>
                <c:pt idx="3606">
                  <c:v>8.3569999999999993</c:v>
                </c:pt>
                <c:pt idx="3607">
                  <c:v>8.42</c:v>
                </c:pt>
                <c:pt idx="3608">
                  <c:v>8.1690000000000005</c:v>
                </c:pt>
                <c:pt idx="3609">
                  <c:v>7.4130000000000003</c:v>
                </c:pt>
                <c:pt idx="3610">
                  <c:v>7.39</c:v>
                </c:pt>
                <c:pt idx="3611">
                  <c:v>7.3369999999999997</c:v>
                </c:pt>
                <c:pt idx="3612">
                  <c:v>7.2350000000000003</c:v>
                </c:pt>
                <c:pt idx="3613">
                  <c:v>7.4580000000000002</c:v>
                </c:pt>
                <c:pt idx="3614">
                  <c:v>7.3659999999999997</c:v>
                </c:pt>
                <c:pt idx="3615">
                  <c:v>5.5979999999999999</c:v>
                </c:pt>
                <c:pt idx="3616">
                  <c:v>5.69</c:v>
                </c:pt>
                <c:pt idx="3617">
                  <c:v>5.69</c:v>
                </c:pt>
                <c:pt idx="3618">
                  <c:v>5.6369999999999996</c:v>
                </c:pt>
                <c:pt idx="3619">
                  <c:v>4.5819999999999999</c:v>
                </c:pt>
                <c:pt idx="3620">
                  <c:v>4.4470000000000001</c:v>
                </c:pt>
                <c:pt idx="3621">
                  <c:v>4.484</c:v>
                </c:pt>
                <c:pt idx="3622">
                  <c:v>4.3570000000000002</c:v>
                </c:pt>
                <c:pt idx="3623">
                  <c:v>4.4050000000000002</c:v>
                </c:pt>
                <c:pt idx="3624">
                  <c:v>4.2530000000000001</c:v>
                </c:pt>
                <c:pt idx="3625">
                  <c:v>4.3209999999999997</c:v>
                </c:pt>
                <c:pt idx="3626">
                  <c:v>5.05</c:v>
                </c:pt>
                <c:pt idx="3627">
                  <c:v>4.851</c:v>
                </c:pt>
                <c:pt idx="3628">
                  <c:v>4.8499999999999996</c:v>
                </c:pt>
                <c:pt idx="3629">
                  <c:v>8.3279999999999994</c:v>
                </c:pt>
                <c:pt idx="3630">
                  <c:v>8.6639999999999997</c:v>
                </c:pt>
                <c:pt idx="3631">
                  <c:v>9.5</c:v>
                </c:pt>
                <c:pt idx="3632">
                  <c:v>9.5380000000000003</c:v>
                </c:pt>
                <c:pt idx="3633">
                  <c:v>9.5410000000000004</c:v>
                </c:pt>
                <c:pt idx="3634">
                  <c:v>9.468</c:v>
                </c:pt>
                <c:pt idx="3635">
                  <c:v>9.6120000000000001</c:v>
                </c:pt>
                <c:pt idx="3636">
                  <c:v>10.685</c:v>
                </c:pt>
                <c:pt idx="3637">
                  <c:v>10.865</c:v>
                </c:pt>
                <c:pt idx="3638">
                  <c:v>10.871</c:v>
                </c:pt>
                <c:pt idx="3639">
                  <c:v>10.848000000000001</c:v>
                </c:pt>
                <c:pt idx="3640">
                  <c:v>10.852</c:v>
                </c:pt>
                <c:pt idx="3641">
                  <c:v>11.041</c:v>
                </c:pt>
                <c:pt idx="3642">
                  <c:v>11.009</c:v>
                </c:pt>
                <c:pt idx="3643">
                  <c:v>11.006</c:v>
                </c:pt>
                <c:pt idx="3644">
                  <c:v>11.023999999999999</c:v>
                </c:pt>
                <c:pt idx="3645">
                  <c:v>11.45</c:v>
                </c:pt>
                <c:pt idx="3646">
                  <c:v>11.888</c:v>
                </c:pt>
                <c:pt idx="3647">
                  <c:v>11.851000000000001</c:v>
                </c:pt>
                <c:pt idx="3648">
                  <c:v>11.851000000000001</c:v>
                </c:pt>
                <c:pt idx="3649">
                  <c:v>11.9</c:v>
                </c:pt>
                <c:pt idx="3650">
                  <c:v>12.018000000000001</c:v>
                </c:pt>
                <c:pt idx="3651">
                  <c:v>11.956</c:v>
                </c:pt>
                <c:pt idx="3652">
                  <c:v>11.976000000000001</c:v>
                </c:pt>
                <c:pt idx="3653">
                  <c:v>11.976000000000001</c:v>
                </c:pt>
                <c:pt idx="3654">
                  <c:v>11.974</c:v>
                </c:pt>
                <c:pt idx="3655">
                  <c:v>11.973000000000001</c:v>
                </c:pt>
                <c:pt idx="3656">
                  <c:v>11.965999999999999</c:v>
                </c:pt>
                <c:pt idx="3657">
                  <c:v>11.909000000000001</c:v>
                </c:pt>
                <c:pt idx="3658">
                  <c:v>11.804</c:v>
                </c:pt>
                <c:pt idx="3659">
                  <c:v>11.879</c:v>
                </c:pt>
                <c:pt idx="3660">
                  <c:v>10.015000000000001</c:v>
                </c:pt>
                <c:pt idx="3661">
                  <c:v>9.6489999999999991</c:v>
                </c:pt>
                <c:pt idx="3662">
                  <c:v>8.9090000000000007</c:v>
                </c:pt>
                <c:pt idx="3663">
                  <c:v>9.1920000000000002</c:v>
                </c:pt>
                <c:pt idx="3664">
                  <c:v>9.17</c:v>
                </c:pt>
                <c:pt idx="3665">
                  <c:v>9.1639999999999997</c:v>
                </c:pt>
                <c:pt idx="3666">
                  <c:v>9.1910000000000007</c:v>
                </c:pt>
                <c:pt idx="3667">
                  <c:v>7.67</c:v>
                </c:pt>
                <c:pt idx="3668">
                  <c:v>7.5140000000000002</c:v>
                </c:pt>
                <c:pt idx="3669">
                  <c:v>7.952</c:v>
                </c:pt>
                <c:pt idx="3670">
                  <c:v>8.1289999999999996</c:v>
                </c:pt>
                <c:pt idx="3671">
                  <c:v>8.1430000000000007</c:v>
                </c:pt>
                <c:pt idx="3672">
                  <c:v>8.1029999999999998</c:v>
                </c:pt>
                <c:pt idx="3673">
                  <c:v>7.8339999999999996</c:v>
                </c:pt>
                <c:pt idx="3674">
                  <c:v>7.9349999999999996</c:v>
                </c:pt>
                <c:pt idx="3675">
                  <c:v>8.218</c:v>
                </c:pt>
                <c:pt idx="3676">
                  <c:v>7.6920000000000002</c:v>
                </c:pt>
                <c:pt idx="3677">
                  <c:v>7.0380000000000003</c:v>
                </c:pt>
                <c:pt idx="3678">
                  <c:v>8.7110000000000003</c:v>
                </c:pt>
                <c:pt idx="3679">
                  <c:v>8.548</c:v>
                </c:pt>
                <c:pt idx="3680">
                  <c:v>8.2859999999999996</c:v>
                </c:pt>
                <c:pt idx="3681">
                  <c:v>8.2850000000000001</c:v>
                </c:pt>
                <c:pt idx="3682">
                  <c:v>9</c:v>
                </c:pt>
                <c:pt idx="3683">
                  <c:v>9.1760000000000002</c:v>
                </c:pt>
                <c:pt idx="3684">
                  <c:v>9.1720000000000006</c:v>
                </c:pt>
                <c:pt idx="3685">
                  <c:v>9.1489999999999991</c:v>
                </c:pt>
                <c:pt idx="3686">
                  <c:v>9.0820000000000007</c:v>
                </c:pt>
                <c:pt idx="3687">
                  <c:v>9.1359999999999992</c:v>
                </c:pt>
                <c:pt idx="3688">
                  <c:v>9.1880000000000006</c:v>
                </c:pt>
                <c:pt idx="3689">
                  <c:v>9.2089999999999996</c:v>
                </c:pt>
                <c:pt idx="3690">
                  <c:v>9.2010000000000005</c:v>
                </c:pt>
                <c:pt idx="3691">
                  <c:v>9.157</c:v>
                </c:pt>
                <c:pt idx="3692">
                  <c:v>8.9809999999999999</c:v>
                </c:pt>
                <c:pt idx="3693">
                  <c:v>9.4789999999999992</c:v>
                </c:pt>
                <c:pt idx="3694">
                  <c:v>9.4489999999999998</c:v>
                </c:pt>
                <c:pt idx="3695">
                  <c:v>9.3450000000000006</c:v>
                </c:pt>
                <c:pt idx="3696">
                  <c:v>9.3840000000000003</c:v>
                </c:pt>
                <c:pt idx="3697">
                  <c:v>9.7780000000000005</c:v>
                </c:pt>
                <c:pt idx="3698">
                  <c:v>9.3810000000000002</c:v>
                </c:pt>
                <c:pt idx="3699">
                  <c:v>9.26</c:v>
                </c:pt>
                <c:pt idx="3700">
                  <c:v>9.5030000000000001</c:v>
                </c:pt>
                <c:pt idx="3701">
                  <c:v>9.4510000000000005</c:v>
                </c:pt>
                <c:pt idx="3702">
                  <c:v>9.4339999999999993</c:v>
                </c:pt>
                <c:pt idx="3703">
                  <c:v>9.3970000000000002</c:v>
                </c:pt>
                <c:pt idx="3704">
                  <c:v>9.1720000000000006</c:v>
                </c:pt>
                <c:pt idx="3705">
                  <c:v>9.1630000000000003</c:v>
                </c:pt>
                <c:pt idx="3706">
                  <c:v>9.1159999999999997</c:v>
                </c:pt>
                <c:pt idx="3707">
                  <c:v>8.1449999999999996</c:v>
                </c:pt>
                <c:pt idx="3708">
                  <c:v>8.2010000000000005</c:v>
                </c:pt>
                <c:pt idx="3709">
                  <c:v>8.375</c:v>
                </c:pt>
                <c:pt idx="3710">
                  <c:v>8.3710000000000004</c:v>
                </c:pt>
                <c:pt idx="3711">
                  <c:v>7.9189999999999996</c:v>
                </c:pt>
                <c:pt idx="3712">
                  <c:v>7.7409999999999997</c:v>
                </c:pt>
                <c:pt idx="3713">
                  <c:v>7.7149999999999999</c:v>
                </c:pt>
                <c:pt idx="3714">
                  <c:v>7.7089999999999996</c:v>
                </c:pt>
                <c:pt idx="3715">
                  <c:v>7.6849999999999996</c:v>
                </c:pt>
                <c:pt idx="3716">
                  <c:v>7.7270000000000003</c:v>
                </c:pt>
                <c:pt idx="3717">
                  <c:v>7.4269999999999996</c:v>
                </c:pt>
                <c:pt idx="3718">
                  <c:v>7.5049999999999999</c:v>
                </c:pt>
                <c:pt idx="3719">
                  <c:v>7.609</c:v>
                </c:pt>
                <c:pt idx="3720">
                  <c:v>7.6189999999999998</c:v>
                </c:pt>
                <c:pt idx="3721">
                  <c:v>7.4720000000000004</c:v>
                </c:pt>
                <c:pt idx="3722">
                  <c:v>7.6360000000000001</c:v>
                </c:pt>
                <c:pt idx="3723">
                  <c:v>7.6660000000000004</c:v>
                </c:pt>
                <c:pt idx="3724">
                  <c:v>7.74</c:v>
                </c:pt>
                <c:pt idx="3725">
                  <c:v>8.11</c:v>
                </c:pt>
                <c:pt idx="3726">
                  <c:v>7.7439999999999998</c:v>
                </c:pt>
                <c:pt idx="3727">
                  <c:v>7.8470000000000004</c:v>
                </c:pt>
                <c:pt idx="3728">
                  <c:v>7.8470000000000004</c:v>
                </c:pt>
                <c:pt idx="3729">
                  <c:v>7.8470000000000004</c:v>
                </c:pt>
                <c:pt idx="3730">
                  <c:v>7.7519999999999998</c:v>
                </c:pt>
                <c:pt idx="3731">
                  <c:v>7.4130000000000003</c:v>
                </c:pt>
                <c:pt idx="3732">
                  <c:v>7.444</c:v>
                </c:pt>
                <c:pt idx="3733">
                  <c:v>7.6689999999999996</c:v>
                </c:pt>
                <c:pt idx="3734">
                  <c:v>8.3529999999999998</c:v>
                </c:pt>
                <c:pt idx="3735">
                  <c:v>8.359</c:v>
                </c:pt>
                <c:pt idx="3736">
                  <c:v>8.4649999999999999</c:v>
                </c:pt>
                <c:pt idx="3737">
                  <c:v>8.9600000000000009</c:v>
                </c:pt>
                <c:pt idx="3738">
                  <c:v>8.484</c:v>
                </c:pt>
                <c:pt idx="3739">
                  <c:v>8.7550000000000008</c:v>
                </c:pt>
                <c:pt idx="3740">
                  <c:v>8.5519999999999996</c:v>
                </c:pt>
                <c:pt idx="3741">
                  <c:v>8.5589999999999993</c:v>
                </c:pt>
                <c:pt idx="3742">
                  <c:v>8.6609999999999996</c:v>
                </c:pt>
                <c:pt idx="3743">
                  <c:v>9.2490000000000006</c:v>
                </c:pt>
                <c:pt idx="3744">
                  <c:v>9.468</c:v>
                </c:pt>
                <c:pt idx="3745">
                  <c:v>10.436</c:v>
                </c:pt>
                <c:pt idx="3746">
                  <c:v>10.445</c:v>
                </c:pt>
                <c:pt idx="3747">
                  <c:v>10.476000000000001</c:v>
                </c:pt>
                <c:pt idx="3748">
                  <c:v>10.593999999999999</c:v>
                </c:pt>
                <c:pt idx="3749">
                  <c:v>11.053000000000001</c:v>
                </c:pt>
                <c:pt idx="3750">
                  <c:v>10.926</c:v>
                </c:pt>
                <c:pt idx="3751">
                  <c:v>10.792999999999999</c:v>
                </c:pt>
                <c:pt idx="3752">
                  <c:v>11.558999999999999</c:v>
                </c:pt>
                <c:pt idx="3753">
                  <c:v>11.452</c:v>
                </c:pt>
                <c:pt idx="3754">
                  <c:v>11.417</c:v>
                </c:pt>
                <c:pt idx="3755">
                  <c:v>11.305</c:v>
                </c:pt>
                <c:pt idx="3756">
                  <c:v>11.282999999999999</c:v>
                </c:pt>
                <c:pt idx="3757">
                  <c:v>11.471</c:v>
                </c:pt>
                <c:pt idx="3758">
                  <c:v>11.593999999999999</c:v>
                </c:pt>
                <c:pt idx="3759">
                  <c:v>12.254</c:v>
                </c:pt>
                <c:pt idx="3760">
                  <c:v>12.256</c:v>
                </c:pt>
                <c:pt idx="3761">
                  <c:v>12.266999999999999</c:v>
                </c:pt>
                <c:pt idx="3762">
                  <c:v>12.194000000000001</c:v>
                </c:pt>
                <c:pt idx="3763">
                  <c:v>11.99</c:v>
                </c:pt>
                <c:pt idx="3764">
                  <c:v>12.218</c:v>
                </c:pt>
                <c:pt idx="3765">
                  <c:v>12.103999999999999</c:v>
                </c:pt>
                <c:pt idx="3766">
                  <c:v>11.659000000000001</c:v>
                </c:pt>
                <c:pt idx="3767">
                  <c:v>11.561999999999999</c:v>
                </c:pt>
                <c:pt idx="3768">
                  <c:v>11.494</c:v>
                </c:pt>
                <c:pt idx="3769">
                  <c:v>11.614000000000001</c:v>
                </c:pt>
                <c:pt idx="3770">
                  <c:v>12.257999999999999</c:v>
                </c:pt>
                <c:pt idx="3771">
                  <c:v>12.151</c:v>
                </c:pt>
                <c:pt idx="3772">
                  <c:v>11.99</c:v>
                </c:pt>
                <c:pt idx="3773">
                  <c:v>12.478999999999999</c:v>
                </c:pt>
                <c:pt idx="3774">
                  <c:v>11.618</c:v>
                </c:pt>
                <c:pt idx="3775">
                  <c:v>11.608000000000001</c:v>
                </c:pt>
                <c:pt idx="3776">
                  <c:v>11.714</c:v>
                </c:pt>
                <c:pt idx="3777">
                  <c:v>11.648</c:v>
                </c:pt>
                <c:pt idx="3778">
                  <c:v>11.157999999999999</c:v>
                </c:pt>
                <c:pt idx="3779">
                  <c:v>11.818</c:v>
                </c:pt>
                <c:pt idx="3780">
                  <c:v>11.739000000000001</c:v>
                </c:pt>
                <c:pt idx="3781">
                  <c:v>10.935</c:v>
                </c:pt>
                <c:pt idx="3782">
                  <c:v>10.875999999999999</c:v>
                </c:pt>
                <c:pt idx="3783">
                  <c:v>10.996</c:v>
                </c:pt>
                <c:pt idx="3784">
                  <c:v>11.135</c:v>
                </c:pt>
                <c:pt idx="3785">
                  <c:v>11.007</c:v>
                </c:pt>
                <c:pt idx="3786">
                  <c:v>10.692</c:v>
                </c:pt>
                <c:pt idx="3787">
                  <c:v>10.637</c:v>
                </c:pt>
                <c:pt idx="3788">
                  <c:v>10.500999999999999</c:v>
                </c:pt>
                <c:pt idx="3789">
                  <c:v>10.509</c:v>
                </c:pt>
                <c:pt idx="3790">
                  <c:v>10.496</c:v>
                </c:pt>
                <c:pt idx="3791">
                  <c:v>10.51</c:v>
                </c:pt>
                <c:pt idx="3792">
                  <c:v>10.304</c:v>
                </c:pt>
                <c:pt idx="3793">
                  <c:v>10.329000000000001</c:v>
                </c:pt>
                <c:pt idx="3794">
                  <c:v>10.298</c:v>
                </c:pt>
                <c:pt idx="3795">
                  <c:v>10.279</c:v>
                </c:pt>
                <c:pt idx="3796">
                  <c:v>10.327999999999999</c:v>
                </c:pt>
                <c:pt idx="3797">
                  <c:v>10.375</c:v>
                </c:pt>
                <c:pt idx="3798">
                  <c:v>10.265000000000001</c:v>
                </c:pt>
                <c:pt idx="3799">
                  <c:v>9.3450000000000006</c:v>
                </c:pt>
                <c:pt idx="3800">
                  <c:v>8.9960000000000004</c:v>
                </c:pt>
                <c:pt idx="3801">
                  <c:v>8.8490000000000002</c:v>
                </c:pt>
                <c:pt idx="3802">
                  <c:v>7.4939999999999998</c:v>
                </c:pt>
                <c:pt idx="3803">
                  <c:v>7.7480000000000002</c:v>
                </c:pt>
                <c:pt idx="3804">
                  <c:v>7.6870000000000003</c:v>
                </c:pt>
                <c:pt idx="3805">
                  <c:v>8.0180000000000007</c:v>
                </c:pt>
                <c:pt idx="3806">
                  <c:v>7.8209999999999997</c:v>
                </c:pt>
                <c:pt idx="3807">
                  <c:v>8.0280000000000005</c:v>
                </c:pt>
                <c:pt idx="3808">
                  <c:v>7.3890000000000002</c:v>
                </c:pt>
                <c:pt idx="3809">
                  <c:v>7.3719999999999999</c:v>
                </c:pt>
                <c:pt idx="3810">
                  <c:v>7.3490000000000002</c:v>
                </c:pt>
                <c:pt idx="3811">
                  <c:v>7.5670000000000002</c:v>
                </c:pt>
                <c:pt idx="3812">
                  <c:v>7.12</c:v>
                </c:pt>
                <c:pt idx="3813">
                  <c:v>7.02</c:v>
                </c:pt>
                <c:pt idx="3814">
                  <c:v>7.3659999999999997</c:v>
                </c:pt>
                <c:pt idx="3815">
                  <c:v>7.3639999999999999</c:v>
                </c:pt>
                <c:pt idx="3816">
                  <c:v>7.3159999999999998</c:v>
                </c:pt>
                <c:pt idx="3817">
                  <c:v>7.085</c:v>
                </c:pt>
                <c:pt idx="3818">
                  <c:v>7.1180000000000003</c:v>
                </c:pt>
                <c:pt idx="3819">
                  <c:v>7.1440000000000001</c:v>
                </c:pt>
                <c:pt idx="3820">
                  <c:v>7.1959999999999997</c:v>
                </c:pt>
                <c:pt idx="3821">
                  <c:v>7.1139999999999999</c:v>
                </c:pt>
                <c:pt idx="3822">
                  <c:v>6.94</c:v>
                </c:pt>
                <c:pt idx="3823">
                  <c:v>6.9480000000000004</c:v>
                </c:pt>
                <c:pt idx="3824">
                  <c:v>8.8019999999999996</c:v>
                </c:pt>
                <c:pt idx="3825">
                  <c:v>8.7490000000000006</c:v>
                </c:pt>
                <c:pt idx="3826">
                  <c:v>8.7159999999999993</c:v>
                </c:pt>
                <c:pt idx="3827">
                  <c:v>8.8930000000000007</c:v>
                </c:pt>
                <c:pt idx="3828">
                  <c:v>8.8610000000000007</c:v>
                </c:pt>
                <c:pt idx="3829">
                  <c:v>8.9529999999999994</c:v>
                </c:pt>
                <c:pt idx="3830">
                  <c:v>8.9939999999999998</c:v>
                </c:pt>
                <c:pt idx="3831">
                  <c:v>8.7100000000000009</c:v>
                </c:pt>
                <c:pt idx="3832">
                  <c:v>8.3219999999999992</c:v>
                </c:pt>
                <c:pt idx="3833">
                  <c:v>8.2870000000000008</c:v>
                </c:pt>
                <c:pt idx="3834">
                  <c:v>8.2550000000000008</c:v>
                </c:pt>
                <c:pt idx="3835">
                  <c:v>8.3059999999999992</c:v>
                </c:pt>
                <c:pt idx="3836">
                  <c:v>8.4830000000000005</c:v>
                </c:pt>
                <c:pt idx="3837">
                  <c:v>8.4830000000000005</c:v>
                </c:pt>
                <c:pt idx="3838">
                  <c:v>8.8559999999999999</c:v>
                </c:pt>
                <c:pt idx="3839">
                  <c:v>8.9890000000000008</c:v>
                </c:pt>
                <c:pt idx="3840">
                  <c:v>8.9429999999999996</c:v>
                </c:pt>
                <c:pt idx="3841">
                  <c:v>8.9079999999999995</c:v>
                </c:pt>
                <c:pt idx="3842">
                  <c:v>8.9269999999999996</c:v>
                </c:pt>
                <c:pt idx="3843">
                  <c:v>8.32</c:v>
                </c:pt>
                <c:pt idx="3844">
                  <c:v>8.26</c:v>
                </c:pt>
                <c:pt idx="3845">
                  <c:v>8.2149999999999999</c:v>
                </c:pt>
                <c:pt idx="3846">
                  <c:v>8.1950000000000003</c:v>
                </c:pt>
                <c:pt idx="3847">
                  <c:v>8.42</c:v>
                </c:pt>
                <c:pt idx="3848">
                  <c:v>9.2949999999999999</c:v>
                </c:pt>
                <c:pt idx="3849">
                  <c:v>9.4550000000000001</c:v>
                </c:pt>
                <c:pt idx="3850">
                  <c:v>10.233000000000001</c:v>
                </c:pt>
                <c:pt idx="3851">
                  <c:v>10.717000000000001</c:v>
                </c:pt>
                <c:pt idx="3852">
                  <c:v>10.579000000000001</c:v>
                </c:pt>
                <c:pt idx="3853">
                  <c:v>9.4109999999999996</c:v>
                </c:pt>
                <c:pt idx="3854">
                  <c:v>9.6419999999999995</c:v>
                </c:pt>
                <c:pt idx="3855">
                  <c:v>9.5459999999999994</c:v>
                </c:pt>
                <c:pt idx="3856">
                  <c:v>9.4499999999999993</c:v>
                </c:pt>
                <c:pt idx="3857">
                  <c:v>9.4480000000000004</c:v>
                </c:pt>
                <c:pt idx="3858">
                  <c:v>9.5760000000000005</c:v>
                </c:pt>
                <c:pt idx="3859">
                  <c:v>9.7189999999999994</c:v>
                </c:pt>
                <c:pt idx="3860">
                  <c:v>10.005000000000001</c:v>
                </c:pt>
                <c:pt idx="3861">
                  <c:v>9.98</c:v>
                </c:pt>
                <c:pt idx="3862">
                  <c:v>9.891</c:v>
                </c:pt>
                <c:pt idx="3863">
                  <c:v>9.7200000000000006</c:v>
                </c:pt>
                <c:pt idx="3864">
                  <c:v>9.891</c:v>
                </c:pt>
                <c:pt idx="3865">
                  <c:v>9.5470000000000006</c:v>
                </c:pt>
                <c:pt idx="3866">
                  <c:v>9.9</c:v>
                </c:pt>
                <c:pt idx="3867">
                  <c:v>9.5530000000000008</c:v>
                </c:pt>
                <c:pt idx="3868">
                  <c:v>9.4209999999999994</c:v>
                </c:pt>
                <c:pt idx="3869">
                  <c:v>9.5210000000000008</c:v>
                </c:pt>
                <c:pt idx="3870">
                  <c:v>9.3780000000000001</c:v>
                </c:pt>
                <c:pt idx="3871">
                  <c:v>9.3859999999999992</c:v>
                </c:pt>
                <c:pt idx="3872">
                  <c:v>9.49</c:v>
                </c:pt>
                <c:pt idx="3873">
                  <c:v>9.4290000000000003</c:v>
                </c:pt>
                <c:pt idx="3874">
                  <c:v>9.5310000000000006</c:v>
                </c:pt>
                <c:pt idx="3875">
                  <c:v>9.5350000000000001</c:v>
                </c:pt>
                <c:pt idx="3876">
                  <c:v>9.3450000000000006</c:v>
                </c:pt>
                <c:pt idx="3877">
                  <c:v>8.1460000000000008</c:v>
                </c:pt>
                <c:pt idx="3878">
                  <c:v>9.0909999999999993</c:v>
                </c:pt>
                <c:pt idx="3879">
                  <c:v>8.9339999999999993</c:v>
                </c:pt>
                <c:pt idx="3880">
                  <c:v>8.5969999999999995</c:v>
                </c:pt>
                <c:pt idx="3881">
                  <c:v>8.593</c:v>
                </c:pt>
                <c:pt idx="3882">
                  <c:v>8.673</c:v>
                </c:pt>
                <c:pt idx="3883">
                  <c:v>8.2949999999999999</c:v>
                </c:pt>
                <c:pt idx="3884">
                  <c:v>8.2840000000000007</c:v>
                </c:pt>
                <c:pt idx="3885">
                  <c:v>8.1549999999999994</c:v>
                </c:pt>
                <c:pt idx="3886">
                  <c:v>8.1359999999999992</c:v>
                </c:pt>
                <c:pt idx="3887">
                  <c:v>8.0589999999999993</c:v>
                </c:pt>
                <c:pt idx="3888">
                  <c:v>7.532</c:v>
                </c:pt>
                <c:pt idx="3889">
                  <c:v>7.3710000000000004</c:v>
                </c:pt>
                <c:pt idx="3890">
                  <c:v>7.5940000000000003</c:v>
                </c:pt>
                <c:pt idx="3891">
                  <c:v>7.4219999999999997</c:v>
                </c:pt>
                <c:pt idx="3892">
                  <c:v>8.7940000000000005</c:v>
                </c:pt>
                <c:pt idx="3893">
                  <c:v>8.7569999999999997</c:v>
                </c:pt>
                <c:pt idx="3894">
                  <c:v>8.8260000000000005</c:v>
                </c:pt>
                <c:pt idx="3895">
                  <c:v>9.2669999999999995</c:v>
                </c:pt>
                <c:pt idx="3896">
                  <c:v>9.468</c:v>
                </c:pt>
                <c:pt idx="3897">
                  <c:v>9.4589999999999996</c:v>
                </c:pt>
                <c:pt idx="3898">
                  <c:v>9.39</c:v>
                </c:pt>
                <c:pt idx="3899">
                  <c:v>9.3930000000000007</c:v>
                </c:pt>
                <c:pt idx="3900">
                  <c:v>9.3859999999999992</c:v>
                </c:pt>
                <c:pt idx="3901">
                  <c:v>9.2119999999999997</c:v>
                </c:pt>
                <c:pt idx="3902">
                  <c:v>9.1750000000000007</c:v>
                </c:pt>
                <c:pt idx="3903">
                  <c:v>10.135999999999999</c:v>
                </c:pt>
                <c:pt idx="3904">
                  <c:v>10.253</c:v>
                </c:pt>
                <c:pt idx="3905">
                  <c:v>10.257999999999999</c:v>
                </c:pt>
                <c:pt idx="3906">
                  <c:v>10.185</c:v>
                </c:pt>
                <c:pt idx="3907">
                  <c:v>9.1069999999999993</c:v>
                </c:pt>
                <c:pt idx="3908">
                  <c:v>9.25</c:v>
                </c:pt>
                <c:pt idx="3909">
                  <c:v>9.25</c:v>
                </c:pt>
                <c:pt idx="3910">
                  <c:v>9.2469999999999999</c:v>
                </c:pt>
                <c:pt idx="3911">
                  <c:v>9.2140000000000004</c:v>
                </c:pt>
                <c:pt idx="3912">
                  <c:v>9.2040000000000006</c:v>
                </c:pt>
                <c:pt idx="3913">
                  <c:v>9.34</c:v>
                </c:pt>
                <c:pt idx="3914">
                  <c:v>9.36</c:v>
                </c:pt>
                <c:pt idx="3915">
                  <c:v>9.3529999999999998</c:v>
                </c:pt>
                <c:pt idx="3916">
                  <c:v>9.4860000000000007</c:v>
                </c:pt>
                <c:pt idx="3917">
                  <c:v>9.5510000000000002</c:v>
                </c:pt>
                <c:pt idx="3918">
                  <c:v>9.5370000000000008</c:v>
                </c:pt>
                <c:pt idx="3919">
                  <c:v>9.7750000000000004</c:v>
                </c:pt>
                <c:pt idx="3920">
                  <c:v>9.6620000000000008</c:v>
                </c:pt>
                <c:pt idx="3921">
                  <c:v>9.6609999999999996</c:v>
                </c:pt>
                <c:pt idx="3922">
                  <c:v>7.984</c:v>
                </c:pt>
                <c:pt idx="3923">
                  <c:v>8.0250000000000004</c:v>
                </c:pt>
                <c:pt idx="3924">
                  <c:v>8.0570000000000004</c:v>
                </c:pt>
                <c:pt idx="3925">
                  <c:v>7.45</c:v>
                </c:pt>
                <c:pt idx="3926">
                  <c:v>7.1909999999999998</c:v>
                </c:pt>
                <c:pt idx="3927">
                  <c:v>7.3490000000000002</c:v>
                </c:pt>
                <c:pt idx="3928">
                  <c:v>7.423</c:v>
                </c:pt>
                <c:pt idx="3929">
                  <c:v>7.5309999999999997</c:v>
                </c:pt>
                <c:pt idx="3930">
                  <c:v>7.569</c:v>
                </c:pt>
                <c:pt idx="3931">
                  <c:v>7.4969999999999999</c:v>
                </c:pt>
                <c:pt idx="3932">
                  <c:v>7.5019999999999998</c:v>
                </c:pt>
                <c:pt idx="3933">
                  <c:v>6.0839999999999996</c:v>
                </c:pt>
                <c:pt idx="3934">
                  <c:v>5.7850000000000001</c:v>
                </c:pt>
                <c:pt idx="3935">
                  <c:v>6.0579999999999998</c:v>
                </c:pt>
                <c:pt idx="3936">
                  <c:v>6.1379999999999999</c:v>
                </c:pt>
                <c:pt idx="3937">
                  <c:v>5.6849999999999996</c:v>
                </c:pt>
                <c:pt idx="3938">
                  <c:v>5.6269999999999998</c:v>
                </c:pt>
                <c:pt idx="3939">
                  <c:v>5.7939999999999996</c:v>
                </c:pt>
                <c:pt idx="3940">
                  <c:v>5.7720000000000002</c:v>
                </c:pt>
                <c:pt idx="3941">
                  <c:v>5.7270000000000003</c:v>
                </c:pt>
                <c:pt idx="3942">
                  <c:v>5.9130000000000003</c:v>
                </c:pt>
                <c:pt idx="3943">
                  <c:v>5.9189999999999996</c:v>
                </c:pt>
                <c:pt idx="3944">
                  <c:v>5.9119999999999999</c:v>
                </c:pt>
                <c:pt idx="3945">
                  <c:v>5.7489999999999997</c:v>
                </c:pt>
                <c:pt idx="3946">
                  <c:v>5.7119999999999997</c:v>
                </c:pt>
                <c:pt idx="3947">
                  <c:v>5.6710000000000003</c:v>
                </c:pt>
                <c:pt idx="3948">
                  <c:v>5.5209999999999999</c:v>
                </c:pt>
                <c:pt idx="3949">
                  <c:v>5.5330000000000004</c:v>
                </c:pt>
                <c:pt idx="3950">
                  <c:v>5.5309999999999997</c:v>
                </c:pt>
                <c:pt idx="3951">
                  <c:v>5.859</c:v>
                </c:pt>
                <c:pt idx="3952">
                  <c:v>5.8250000000000002</c:v>
                </c:pt>
                <c:pt idx="3953">
                  <c:v>5.7779999999999996</c:v>
                </c:pt>
                <c:pt idx="3954">
                  <c:v>5.8540000000000001</c:v>
                </c:pt>
                <c:pt idx="3955">
                  <c:v>5.8310000000000004</c:v>
                </c:pt>
                <c:pt idx="3956">
                  <c:v>5.6529999999999996</c:v>
                </c:pt>
                <c:pt idx="3957">
                  <c:v>5.6820000000000004</c:v>
                </c:pt>
                <c:pt idx="3958">
                  <c:v>5.726</c:v>
                </c:pt>
                <c:pt idx="3959">
                  <c:v>5.9080000000000004</c:v>
                </c:pt>
                <c:pt idx="3960">
                  <c:v>5.9889999999999999</c:v>
                </c:pt>
                <c:pt idx="3961">
                  <c:v>6.1239999999999997</c:v>
                </c:pt>
                <c:pt idx="3962">
                  <c:v>5.9329999999999998</c:v>
                </c:pt>
                <c:pt idx="3963">
                  <c:v>6.109</c:v>
                </c:pt>
                <c:pt idx="3964">
                  <c:v>6.5270000000000001</c:v>
                </c:pt>
                <c:pt idx="3965">
                  <c:v>6.3460000000000001</c:v>
                </c:pt>
                <c:pt idx="3966">
                  <c:v>6.4770000000000003</c:v>
                </c:pt>
                <c:pt idx="3967">
                  <c:v>6.1970000000000001</c:v>
                </c:pt>
                <c:pt idx="3968">
                  <c:v>6.1639999999999997</c:v>
                </c:pt>
                <c:pt idx="3969">
                  <c:v>6.2439999999999998</c:v>
                </c:pt>
                <c:pt idx="3970">
                  <c:v>5.9329999999999998</c:v>
                </c:pt>
                <c:pt idx="3971">
                  <c:v>5.835</c:v>
                </c:pt>
                <c:pt idx="3972">
                  <c:v>5.867</c:v>
                </c:pt>
                <c:pt idx="3973">
                  <c:v>5.8630000000000004</c:v>
                </c:pt>
                <c:pt idx="3974">
                  <c:v>6.01</c:v>
                </c:pt>
                <c:pt idx="3975">
                  <c:v>6.0069999999999997</c:v>
                </c:pt>
                <c:pt idx="3976">
                  <c:v>5.9889999999999999</c:v>
                </c:pt>
                <c:pt idx="3977">
                  <c:v>6.17</c:v>
                </c:pt>
                <c:pt idx="3978">
                  <c:v>6.173</c:v>
                </c:pt>
                <c:pt idx="3979">
                  <c:v>6.7160000000000002</c:v>
                </c:pt>
                <c:pt idx="3980">
                  <c:v>6.4379999999999997</c:v>
                </c:pt>
                <c:pt idx="3981">
                  <c:v>6.5049999999999999</c:v>
                </c:pt>
                <c:pt idx="3982">
                  <c:v>6.5369999999999999</c:v>
                </c:pt>
                <c:pt idx="3983">
                  <c:v>6.5369999999999999</c:v>
                </c:pt>
                <c:pt idx="3984">
                  <c:v>6.5369999999999999</c:v>
                </c:pt>
                <c:pt idx="3985">
                  <c:v>6.5209999999999999</c:v>
                </c:pt>
                <c:pt idx="3986">
                  <c:v>6.5220000000000002</c:v>
                </c:pt>
                <c:pt idx="3987">
                  <c:v>6.577</c:v>
                </c:pt>
                <c:pt idx="3988">
                  <c:v>6.5010000000000003</c:v>
                </c:pt>
                <c:pt idx="3989">
                  <c:v>6.3369999999999997</c:v>
                </c:pt>
                <c:pt idx="3990">
                  <c:v>6.2249999999999996</c:v>
                </c:pt>
                <c:pt idx="3991">
                  <c:v>6.1269999999999998</c:v>
                </c:pt>
                <c:pt idx="3992">
                  <c:v>5.9790000000000001</c:v>
                </c:pt>
                <c:pt idx="3993">
                  <c:v>5.9980000000000002</c:v>
                </c:pt>
                <c:pt idx="3994">
                  <c:v>5.7409999999999997</c:v>
                </c:pt>
                <c:pt idx="3995">
                  <c:v>4.8659999999999997</c:v>
                </c:pt>
                <c:pt idx="3996">
                  <c:v>4.92</c:v>
                </c:pt>
                <c:pt idx="3997">
                  <c:v>5.1890000000000001</c:v>
                </c:pt>
                <c:pt idx="3998">
                  <c:v>5.2439999999999998</c:v>
                </c:pt>
                <c:pt idx="3999">
                  <c:v>5.2439999999999998</c:v>
                </c:pt>
                <c:pt idx="4000">
                  <c:v>5.6050000000000004</c:v>
                </c:pt>
                <c:pt idx="4001">
                  <c:v>5.5609999999999999</c:v>
                </c:pt>
                <c:pt idx="4002">
                  <c:v>5.7290000000000001</c:v>
                </c:pt>
                <c:pt idx="4003">
                  <c:v>5.7380000000000004</c:v>
                </c:pt>
                <c:pt idx="4004">
                  <c:v>5.657</c:v>
                </c:pt>
                <c:pt idx="4005">
                  <c:v>5.6870000000000003</c:v>
                </c:pt>
                <c:pt idx="4006">
                  <c:v>5.5380000000000003</c:v>
                </c:pt>
                <c:pt idx="4007">
                  <c:v>5.54</c:v>
                </c:pt>
                <c:pt idx="4008">
                  <c:v>5.4729999999999999</c:v>
                </c:pt>
                <c:pt idx="4009">
                  <c:v>5.3250000000000002</c:v>
                </c:pt>
                <c:pt idx="4010">
                  <c:v>5.3689999999999998</c:v>
                </c:pt>
                <c:pt idx="4011">
                  <c:v>5.0049999999999999</c:v>
                </c:pt>
                <c:pt idx="4012">
                  <c:v>5.0970000000000004</c:v>
                </c:pt>
                <c:pt idx="4013">
                  <c:v>5.3419999999999996</c:v>
                </c:pt>
                <c:pt idx="4014">
                  <c:v>5.3259999999999996</c:v>
                </c:pt>
                <c:pt idx="4015">
                  <c:v>5.2460000000000004</c:v>
                </c:pt>
                <c:pt idx="4016">
                  <c:v>5.4379999999999997</c:v>
                </c:pt>
                <c:pt idx="4017">
                  <c:v>5.66</c:v>
                </c:pt>
                <c:pt idx="4018">
                  <c:v>5.64</c:v>
                </c:pt>
                <c:pt idx="4019">
                  <c:v>5.7450000000000001</c:v>
                </c:pt>
                <c:pt idx="4020">
                  <c:v>5.8810000000000002</c:v>
                </c:pt>
                <c:pt idx="4021">
                  <c:v>5.9710000000000001</c:v>
                </c:pt>
                <c:pt idx="4022">
                  <c:v>5.93</c:v>
                </c:pt>
                <c:pt idx="4023">
                  <c:v>5.9169999999999998</c:v>
                </c:pt>
                <c:pt idx="4024">
                  <c:v>6.26</c:v>
                </c:pt>
                <c:pt idx="4025">
                  <c:v>6.2270000000000003</c:v>
                </c:pt>
                <c:pt idx="4026">
                  <c:v>6.21</c:v>
                </c:pt>
                <c:pt idx="4027">
                  <c:v>6.0220000000000002</c:v>
                </c:pt>
                <c:pt idx="4028">
                  <c:v>5.883</c:v>
                </c:pt>
                <c:pt idx="4029">
                  <c:v>5.5209999999999999</c:v>
                </c:pt>
                <c:pt idx="4030">
                  <c:v>5.4139999999999997</c:v>
                </c:pt>
                <c:pt idx="4031">
                  <c:v>5.1980000000000004</c:v>
                </c:pt>
                <c:pt idx="4032">
                  <c:v>5.218</c:v>
                </c:pt>
                <c:pt idx="4033">
                  <c:v>5.14</c:v>
                </c:pt>
                <c:pt idx="4034">
                  <c:v>5.1029999999999998</c:v>
                </c:pt>
                <c:pt idx="4035">
                  <c:v>5.2359999999999998</c:v>
                </c:pt>
                <c:pt idx="4036">
                  <c:v>5.3369999999999997</c:v>
                </c:pt>
                <c:pt idx="4037">
                  <c:v>5.5709999999999997</c:v>
                </c:pt>
                <c:pt idx="4038">
                  <c:v>5.5830000000000002</c:v>
                </c:pt>
                <c:pt idx="4039">
                  <c:v>5.5140000000000002</c:v>
                </c:pt>
                <c:pt idx="4040">
                  <c:v>5.3710000000000004</c:v>
                </c:pt>
                <c:pt idx="4041">
                  <c:v>4.96</c:v>
                </c:pt>
                <c:pt idx="4042">
                  <c:v>4.9870000000000001</c:v>
                </c:pt>
                <c:pt idx="4043">
                  <c:v>4.9809999999999999</c:v>
                </c:pt>
                <c:pt idx="4044">
                  <c:v>5.3230000000000004</c:v>
                </c:pt>
                <c:pt idx="4045">
                  <c:v>5.1429999999999998</c:v>
                </c:pt>
                <c:pt idx="4046">
                  <c:v>4.8099999999999996</c:v>
                </c:pt>
                <c:pt idx="4047">
                  <c:v>4.7830000000000004</c:v>
                </c:pt>
                <c:pt idx="4048">
                  <c:v>5.1180000000000003</c:v>
                </c:pt>
                <c:pt idx="4049">
                  <c:v>5.056</c:v>
                </c:pt>
                <c:pt idx="4050">
                  <c:v>4.9669999999999996</c:v>
                </c:pt>
                <c:pt idx="4051">
                  <c:v>5.0960000000000001</c:v>
                </c:pt>
                <c:pt idx="4052">
                  <c:v>5.1079999999999997</c:v>
                </c:pt>
                <c:pt idx="4053">
                  <c:v>4.6859999999999999</c:v>
                </c:pt>
                <c:pt idx="4054">
                  <c:v>4.7290000000000001</c:v>
                </c:pt>
                <c:pt idx="4055">
                  <c:v>4.5910000000000002</c:v>
                </c:pt>
                <c:pt idx="4056">
                  <c:v>4.7450000000000001</c:v>
                </c:pt>
                <c:pt idx="4057">
                  <c:v>4.8310000000000004</c:v>
                </c:pt>
                <c:pt idx="4058">
                  <c:v>4.8390000000000004</c:v>
                </c:pt>
                <c:pt idx="4059">
                  <c:v>4.7919999999999998</c:v>
                </c:pt>
                <c:pt idx="4060">
                  <c:v>4.8419999999999996</c:v>
                </c:pt>
                <c:pt idx="4061">
                  <c:v>4.9480000000000004</c:v>
                </c:pt>
                <c:pt idx="4062">
                  <c:v>4.9740000000000002</c:v>
                </c:pt>
                <c:pt idx="4063">
                  <c:v>5.0570000000000004</c:v>
                </c:pt>
                <c:pt idx="4064">
                  <c:v>4.944</c:v>
                </c:pt>
                <c:pt idx="4065">
                  <c:v>4.8390000000000004</c:v>
                </c:pt>
                <c:pt idx="4066">
                  <c:v>4.6289999999999996</c:v>
                </c:pt>
                <c:pt idx="4067">
                  <c:v>4.9480000000000004</c:v>
                </c:pt>
                <c:pt idx="4068">
                  <c:v>4.9640000000000004</c:v>
                </c:pt>
                <c:pt idx="4069">
                  <c:v>5.056</c:v>
                </c:pt>
                <c:pt idx="4070">
                  <c:v>5.0350000000000001</c:v>
                </c:pt>
                <c:pt idx="4071">
                  <c:v>4.9690000000000003</c:v>
                </c:pt>
                <c:pt idx="4072">
                  <c:v>4.9939999999999998</c:v>
                </c:pt>
                <c:pt idx="4073">
                  <c:v>4.7030000000000003</c:v>
                </c:pt>
                <c:pt idx="4074">
                  <c:v>4.7309999999999999</c:v>
                </c:pt>
                <c:pt idx="4075">
                  <c:v>4.7539999999999996</c:v>
                </c:pt>
                <c:pt idx="4076">
                  <c:v>5.0179999999999998</c:v>
                </c:pt>
                <c:pt idx="4077">
                  <c:v>4.3449999999999998</c:v>
                </c:pt>
                <c:pt idx="4078">
                  <c:v>4.375</c:v>
                </c:pt>
                <c:pt idx="4079">
                  <c:v>4.3920000000000003</c:v>
                </c:pt>
                <c:pt idx="4080">
                  <c:v>4.2720000000000002</c:v>
                </c:pt>
                <c:pt idx="4081">
                  <c:v>4.3099999999999996</c:v>
                </c:pt>
                <c:pt idx="4082">
                  <c:v>4.4809999999999999</c:v>
                </c:pt>
                <c:pt idx="4083">
                  <c:v>4.4649999999999999</c:v>
                </c:pt>
                <c:pt idx="4084">
                  <c:v>4.5149999999999997</c:v>
                </c:pt>
                <c:pt idx="4085">
                  <c:v>4.306</c:v>
                </c:pt>
                <c:pt idx="4086">
                  <c:v>4.3099999999999996</c:v>
                </c:pt>
                <c:pt idx="4087">
                  <c:v>4.3490000000000002</c:v>
                </c:pt>
                <c:pt idx="4088">
                  <c:v>4.391</c:v>
                </c:pt>
                <c:pt idx="4089">
                  <c:v>4.4000000000000004</c:v>
                </c:pt>
                <c:pt idx="4090">
                  <c:v>4.274</c:v>
                </c:pt>
                <c:pt idx="4091">
                  <c:v>4.2489999999999997</c:v>
                </c:pt>
                <c:pt idx="4092">
                  <c:v>4.2489999999999997</c:v>
                </c:pt>
                <c:pt idx="4093">
                  <c:v>4.2389999999999999</c:v>
                </c:pt>
                <c:pt idx="4094">
                  <c:v>4.1859999999999999</c:v>
                </c:pt>
                <c:pt idx="4095">
                  <c:v>4.1210000000000004</c:v>
                </c:pt>
                <c:pt idx="4096">
                  <c:v>3.9009999999999998</c:v>
                </c:pt>
                <c:pt idx="4097">
                  <c:v>3.9209999999999998</c:v>
                </c:pt>
                <c:pt idx="4098">
                  <c:v>4.5449999999999999</c:v>
                </c:pt>
                <c:pt idx="4099">
                  <c:v>4.5330000000000004</c:v>
                </c:pt>
                <c:pt idx="4100">
                  <c:v>4.585</c:v>
                </c:pt>
                <c:pt idx="4101">
                  <c:v>4.5750000000000002</c:v>
                </c:pt>
                <c:pt idx="4102">
                  <c:v>4.5979999999999999</c:v>
                </c:pt>
                <c:pt idx="4103">
                  <c:v>5.0179999999999998</c:v>
                </c:pt>
                <c:pt idx="4104">
                  <c:v>4.9690000000000003</c:v>
                </c:pt>
                <c:pt idx="4105">
                  <c:v>4.774</c:v>
                </c:pt>
                <c:pt idx="4106">
                  <c:v>5.109</c:v>
                </c:pt>
                <c:pt idx="4107">
                  <c:v>5.1029999999999998</c:v>
                </c:pt>
                <c:pt idx="4108">
                  <c:v>5.109</c:v>
                </c:pt>
                <c:pt idx="4109">
                  <c:v>5.1100000000000003</c:v>
                </c:pt>
                <c:pt idx="4110">
                  <c:v>5.1390000000000002</c:v>
                </c:pt>
                <c:pt idx="4111">
                  <c:v>5.2809999999999997</c:v>
                </c:pt>
                <c:pt idx="4112">
                  <c:v>5.258</c:v>
                </c:pt>
                <c:pt idx="4113">
                  <c:v>5.1609999999999996</c:v>
                </c:pt>
                <c:pt idx="4114">
                  <c:v>5.2610000000000001</c:v>
                </c:pt>
                <c:pt idx="4115">
                  <c:v>5.1989999999999998</c:v>
                </c:pt>
                <c:pt idx="4116">
                  <c:v>5.298</c:v>
                </c:pt>
                <c:pt idx="4117">
                  <c:v>5.2409999999999997</c:v>
                </c:pt>
                <c:pt idx="4118">
                  <c:v>5.1289999999999996</c:v>
                </c:pt>
                <c:pt idx="4119">
                  <c:v>5.2169999999999996</c:v>
                </c:pt>
                <c:pt idx="4120">
                  <c:v>5.2240000000000002</c:v>
                </c:pt>
                <c:pt idx="4121">
                  <c:v>5.2409999999999997</c:v>
                </c:pt>
                <c:pt idx="4122">
                  <c:v>5.2969999999999997</c:v>
                </c:pt>
                <c:pt idx="4123">
                  <c:v>5.49</c:v>
                </c:pt>
                <c:pt idx="4124">
                  <c:v>5.5279999999999996</c:v>
                </c:pt>
                <c:pt idx="4125">
                  <c:v>5.5679999999999996</c:v>
                </c:pt>
                <c:pt idx="4126">
                  <c:v>5.6959999999999997</c:v>
                </c:pt>
                <c:pt idx="4127">
                  <c:v>4.8869999999999996</c:v>
                </c:pt>
                <c:pt idx="4128">
                  <c:v>4.8840000000000003</c:v>
                </c:pt>
                <c:pt idx="4129">
                  <c:v>4.9729999999999999</c:v>
                </c:pt>
                <c:pt idx="4130">
                  <c:v>5.0890000000000004</c:v>
                </c:pt>
                <c:pt idx="4131">
                  <c:v>5.31</c:v>
                </c:pt>
                <c:pt idx="4132">
                  <c:v>5.1509999999999998</c:v>
                </c:pt>
                <c:pt idx="4133">
                  <c:v>5.327</c:v>
                </c:pt>
                <c:pt idx="4134">
                  <c:v>5.258</c:v>
                </c:pt>
                <c:pt idx="4135">
                  <c:v>4.9240000000000004</c:v>
                </c:pt>
                <c:pt idx="4136">
                  <c:v>4.8819999999999997</c:v>
                </c:pt>
                <c:pt idx="4137">
                  <c:v>4.867</c:v>
                </c:pt>
                <c:pt idx="4138">
                  <c:v>4.875</c:v>
                </c:pt>
                <c:pt idx="4139">
                  <c:v>4.4210000000000003</c:v>
                </c:pt>
                <c:pt idx="4140">
                  <c:v>4.3449999999999998</c:v>
                </c:pt>
                <c:pt idx="4141">
                  <c:v>4.4450000000000003</c:v>
                </c:pt>
                <c:pt idx="4142">
                  <c:v>4.43</c:v>
                </c:pt>
                <c:pt idx="4143">
                  <c:v>4.306</c:v>
                </c:pt>
                <c:pt idx="4144">
                  <c:v>4.2779999999999996</c:v>
                </c:pt>
                <c:pt idx="4145">
                  <c:v>4.2039999999999997</c:v>
                </c:pt>
                <c:pt idx="4146">
                  <c:v>4.242</c:v>
                </c:pt>
                <c:pt idx="4147">
                  <c:v>4.3330000000000002</c:v>
                </c:pt>
                <c:pt idx="4148">
                  <c:v>4.2880000000000003</c:v>
                </c:pt>
                <c:pt idx="4149">
                  <c:v>4.2880000000000003</c:v>
                </c:pt>
                <c:pt idx="4150">
                  <c:v>4.141</c:v>
                </c:pt>
                <c:pt idx="4151">
                  <c:v>4.0190000000000001</c:v>
                </c:pt>
                <c:pt idx="4152">
                  <c:v>3.657</c:v>
                </c:pt>
                <c:pt idx="4153">
                  <c:v>3.5939999999999999</c:v>
                </c:pt>
                <c:pt idx="4154">
                  <c:v>3.6659999999999999</c:v>
                </c:pt>
                <c:pt idx="4155">
                  <c:v>3.77</c:v>
                </c:pt>
                <c:pt idx="4156">
                  <c:v>3.6859999999999999</c:v>
                </c:pt>
                <c:pt idx="4157">
                  <c:v>3.6259999999999999</c:v>
                </c:pt>
                <c:pt idx="4158">
                  <c:v>3.214</c:v>
                </c:pt>
                <c:pt idx="4159">
                  <c:v>3.2160000000000002</c:v>
                </c:pt>
                <c:pt idx="4160">
                  <c:v>3.1070000000000002</c:v>
                </c:pt>
                <c:pt idx="4161">
                  <c:v>3.085</c:v>
                </c:pt>
                <c:pt idx="4162">
                  <c:v>3.0139999999999998</c:v>
                </c:pt>
                <c:pt idx="4163">
                  <c:v>3.0070000000000001</c:v>
                </c:pt>
                <c:pt idx="4164">
                  <c:v>3.048</c:v>
                </c:pt>
                <c:pt idx="4165">
                  <c:v>3.0670000000000002</c:v>
                </c:pt>
                <c:pt idx="4166">
                  <c:v>3.048</c:v>
                </c:pt>
                <c:pt idx="4167">
                  <c:v>3.4289999999999998</c:v>
                </c:pt>
                <c:pt idx="4168">
                  <c:v>3.448</c:v>
                </c:pt>
                <c:pt idx="4169">
                  <c:v>3.448</c:v>
                </c:pt>
                <c:pt idx="4170">
                  <c:v>3.448</c:v>
                </c:pt>
                <c:pt idx="4171">
                  <c:v>3.4569999999999999</c:v>
                </c:pt>
                <c:pt idx="4172">
                  <c:v>3.4039999999999999</c:v>
                </c:pt>
                <c:pt idx="4173">
                  <c:v>3.4369999999999998</c:v>
                </c:pt>
                <c:pt idx="4174">
                  <c:v>3.4369999999999998</c:v>
                </c:pt>
                <c:pt idx="4175">
                  <c:v>3.4260000000000002</c:v>
                </c:pt>
                <c:pt idx="4176">
                  <c:v>3.427</c:v>
                </c:pt>
                <c:pt idx="4177">
                  <c:v>3.8170000000000002</c:v>
                </c:pt>
                <c:pt idx="4178">
                  <c:v>3.831</c:v>
                </c:pt>
                <c:pt idx="4179">
                  <c:v>3.7589999999999999</c:v>
                </c:pt>
                <c:pt idx="4180">
                  <c:v>3.8069999999999999</c:v>
                </c:pt>
                <c:pt idx="4181">
                  <c:v>3.827</c:v>
                </c:pt>
                <c:pt idx="4182">
                  <c:v>3.9060000000000001</c:v>
                </c:pt>
                <c:pt idx="4183">
                  <c:v>3.9180000000000001</c:v>
                </c:pt>
                <c:pt idx="4184">
                  <c:v>4.0369999999999999</c:v>
                </c:pt>
                <c:pt idx="4185">
                  <c:v>3.927</c:v>
                </c:pt>
                <c:pt idx="4186">
                  <c:v>3.39</c:v>
                </c:pt>
                <c:pt idx="4187">
                  <c:v>3.605</c:v>
                </c:pt>
                <c:pt idx="4188">
                  <c:v>3.76</c:v>
                </c:pt>
                <c:pt idx="4189">
                  <c:v>3.81</c:v>
                </c:pt>
                <c:pt idx="4190">
                  <c:v>3.774</c:v>
                </c:pt>
                <c:pt idx="4191">
                  <c:v>3.8490000000000002</c:v>
                </c:pt>
                <c:pt idx="4192">
                  <c:v>3.883</c:v>
                </c:pt>
                <c:pt idx="4193">
                  <c:v>4.1349999999999998</c:v>
                </c:pt>
                <c:pt idx="4194">
                  <c:v>4.0650000000000004</c:v>
                </c:pt>
                <c:pt idx="4195">
                  <c:v>4.4080000000000004</c:v>
                </c:pt>
                <c:pt idx="4196">
                  <c:v>4.3849999999999998</c:v>
                </c:pt>
                <c:pt idx="4197">
                  <c:v>4.5640000000000001</c:v>
                </c:pt>
                <c:pt idx="4198">
                  <c:v>4.6520000000000001</c:v>
                </c:pt>
                <c:pt idx="4199">
                  <c:v>4.4429999999999996</c:v>
                </c:pt>
                <c:pt idx="4200">
                  <c:v>4.4160000000000004</c:v>
                </c:pt>
                <c:pt idx="4201">
                  <c:v>4.42</c:v>
                </c:pt>
                <c:pt idx="4202">
                  <c:v>4.4269999999999996</c:v>
                </c:pt>
                <c:pt idx="4203">
                  <c:v>4.4800000000000004</c:v>
                </c:pt>
                <c:pt idx="4204">
                  <c:v>4.4829999999999997</c:v>
                </c:pt>
                <c:pt idx="4205">
                  <c:v>4.4809999999999999</c:v>
                </c:pt>
                <c:pt idx="4206">
                  <c:v>4.6059999999999999</c:v>
                </c:pt>
                <c:pt idx="4207">
                  <c:v>4.6520000000000001</c:v>
                </c:pt>
                <c:pt idx="4208">
                  <c:v>4.649</c:v>
                </c:pt>
                <c:pt idx="4209">
                  <c:v>4.5869999999999997</c:v>
                </c:pt>
                <c:pt idx="4210">
                  <c:v>4.5650000000000004</c:v>
                </c:pt>
                <c:pt idx="4211">
                  <c:v>4.6100000000000003</c:v>
                </c:pt>
                <c:pt idx="4212">
                  <c:v>4.5910000000000002</c:v>
                </c:pt>
                <c:pt idx="4213">
                  <c:v>4.9370000000000003</c:v>
                </c:pt>
                <c:pt idx="4214">
                  <c:v>4.9219999999999997</c:v>
                </c:pt>
                <c:pt idx="4215">
                  <c:v>5.01</c:v>
                </c:pt>
                <c:pt idx="4216">
                  <c:v>4.7389999999999999</c:v>
                </c:pt>
                <c:pt idx="4217">
                  <c:v>4.7160000000000002</c:v>
                </c:pt>
                <c:pt idx="4218">
                  <c:v>4.758</c:v>
                </c:pt>
                <c:pt idx="4219">
                  <c:v>4.8879999999999999</c:v>
                </c:pt>
                <c:pt idx="4220">
                  <c:v>4.8639999999999999</c:v>
                </c:pt>
                <c:pt idx="4221">
                  <c:v>4.9349999999999996</c:v>
                </c:pt>
                <c:pt idx="4222">
                  <c:v>4.7889999999999997</c:v>
                </c:pt>
                <c:pt idx="4223">
                  <c:v>4.9210000000000003</c:v>
                </c:pt>
                <c:pt idx="4224">
                  <c:v>4.6660000000000004</c:v>
                </c:pt>
                <c:pt idx="4225">
                  <c:v>4.6260000000000003</c:v>
                </c:pt>
                <c:pt idx="4226">
                  <c:v>4.492</c:v>
                </c:pt>
                <c:pt idx="4227">
                  <c:v>4.431</c:v>
                </c:pt>
                <c:pt idx="4228">
                  <c:v>4.4329999999999998</c:v>
                </c:pt>
                <c:pt idx="4229">
                  <c:v>4.5439999999999996</c:v>
                </c:pt>
                <c:pt idx="4230">
                  <c:v>4.5229999999999997</c:v>
                </c:pt>
                <c:pt idx="4231">
                  <c:v>4.6630000000000003</c:v>
                </c:pt>
                <c:pt idx="4232">
                  <c:v>4.6139999999999999</c:v>
                </c:pt>
                <c:pt idx="4233">
                  <c:v>4.7169999999999996</c:v>
                </c:pt>
                <c:pt idx="4234">
                  <c:v>4.7190000000000003</c:v>
                </c:pt>
                <c:pt idx="4235">
                  <c:v>4.3250000000000002</c:v>
                </c:pt>
                <c:pt idx="4236">
                  <c:v>4.2729999999999997</c:v>
                </c:pt>
                <c:pt idx="4237">
                  <c:v>4.3230000000000004</c:v>
                </c:pt>
                <c:pt idx="4238">
                  <c:v>4.3230000000000004</c:v>
                </c:pt>
                <c:pt idx="4239">
                  <c:v>4.3230000000000004</c:v>
                </c:pt>
                <c:pt idx="4240">
                  <c:v>4.4379999999999997</c:v>
                </c:pt>
                <c:pt idx="4241">
                  <c:v>4.5679999999999996</c:v>
                </c:pt>
                <c:pt idx="4242">
                  <c:v>4.45</c:v>
                </c:pt>
                <c:pt idx="4243">
                  <c:v>4.7460000000000004</c:v>
                </c:pt>
                <c:pt idx="4244">
                  <c:v>4.476</c:v>
                </c:pt>
                <c:pt idx="4245">
                  <c:v>4.5019999999999998</c:v>
                </c:pt>
                <c:pt idx="4246">
                  <c:v>4.3860000000000001</c:v>
                </c:pt>
                <c:pt idx="4247">
                  <c:v>4.3819999999999997</c:v>
                </c:pt>
                <c:pt idx="4248">
                  <c:v>4.3230000000000004</c:v>
                </c:pt>
                <c:pt idx="4249">
                  <c:v>4.2649999999999997</c:v>
                </c:pt>
                <c:pt idx="4250">
                  <c:v>4.4219999999999997</c:v>
                </c:pt>
                <c:pt idx="4251">
                  <c:v>4.4669999999999996</c:v>
                </c:pt>
                <c:pt idx="4252">
                  <c:v>4.4630000000000001</c:v>
                </c:pt>
                <c:pt idx="4253">
                  <c:v>4.4180000000000001</c:v>
                </c:pt>
                <c:pt idx="4254">
                  <c:v>4.2699999999999996</c:v>
                </c:pt>
                <c:pt idx="4255">
                  <c:v>4.2759999999999998</c:v>
                </c:pt>
                <c:pt idx="4256">
                  <c:v>4.2949999999999999</c:v>
                </c:pt>
                <c:pt idx="4257">
                  <c:v>4.1989999999999998</c:v>
                </c:pt>
                <c:pt idx="4258">
                  <c:v>4.3650000000000002</c:v>
                </c:pt>
                <c:pt idx="4259">
                  <c:v>5.1520000000000001</c:v>
                </c:pt>
                <c:pt idx="4260">
                  <c:v>5.0960000000000001</c:v>
                </c:pt>
                <c:pt idx="4261">
                  <c:v>5.0960000000000001</c:v>
                </c:pt>
                <c:pt idx="4262">
                  <c:v>5.2949999999999999</c:v>
                </c:pt>
                <c:pt idx="4263">
                  <c:v>5.1509999999999998</c:v>
                </c:pt>
                <c:pt idx="4264">
                  <c:v>5.125</c:v>
                </c:pt>
                <c:pt idx="4265">
                  <c:v>5.1749999999999998</c:v>
                </c:pt>
                <c:pt idx="4266">
                  <c:v>5.226</c:v>
                </c:pt>
                <c:pt idx="4267">
                  <c:v>5.2830000000000004</c:v>
                </c:pt>
                <c:pt idx="4268">
                  <c:v>5.319</c:v>
                </c:pt>
                <c:pt idx="4269">
                  <c:v>5.4039999999999999</c:v>
                </c:pt>
                <c:pt idx="4270">
                  <c:v>5.415</c:v>
                </c:pt>
                <c:pt idx="4271">
                  <c:v>5.3490000000000002</c:v>
                </c:pt>
                <c:pt idx="4272">
                  <c:v>5.4720000000000004</c:v>
                </c:pt>
                <c:pt idx="4273">
                  <c:v>5.2519999999999998</c:v>
                </c:pt>
                <c:pt idx="4274">
                  <c:v>5.141</c:v>
                </c:pt>
                <c:pt idx="4275">
                  <c:v>5.2880000000000003</c:v>
                </c:pt>
                <c:pt idx="4276">
                  <c:v>5.2880000000000003</c:v>
                </c:pt>
                <c:pt idx="4277">
                  <c:v>5.3630000000000004</c:v>
                </c:pt>
                <c:pt idx="4278">
                  <c:v>5.5670000000000002</c:v>
                </c:pt>
                <c:pt idx="4279">
                  <c:v>5.5709999999999997</c:v>
                </c:pt>
                <c:pt idx="4280">
                  <c:v>5.35</c:v>
                </c:pt>
                <c:pt idx="4281">
                  <c:v>5.3360000000000003</c:v>
                </c:pt>
                <c:pt idx="4282">
                  <c:v>5.3890000000000002</c:v>
                </c:pt>
                <c:pt idx="4283">
                  <c:v>5.4269999999999996</c:v>
                </c:pt>
                <c:pt idx="4284">
                  <c:v>5.3869999999999996</c:v>
                </c:pt>
                <c:pt idx="4285">
                  <c:v>5.37</c:v>
                </c:pt>
                <c:pt idx="4286">
                  <c:v>5.4029999999999996</c:v>
                </c:pt>
                <c:pt idx="4287">
                  <c:v>5.7469999999999999</c:v>
                </c:pt>
                <c:pt idx="4288">
                  <c:v>5.5679999999999996</c:v>
                </c:pt>
                <c:pt idx="4289">
                  <c:v>4.9710000000000001</c:v>
                </c:pt>
                <c:pt idx="4290">
                  <c:v>5.0670000000000002</c:v>
                </c:pt>
                <c:pt idx="4291">
                  <c:v>4.8529999999999998</c:v>
                </c:pt>
                <c:pt idx="4292">
                  <c:v>4.843</c:v>
                </c:pt>
                <c:pt idx="4293">
                  <c:v>4.8499999999999996</c:v>
                </c:pt>
                <c:pt idx="4294">
                  <c:v>4.7069999999999999</c:v>
                </c:pt>
                <c:pt idx="4295">
                  <c:v>4.6760000000000002</c:v>
                </c:pt>
                <c:pt idx="4296">
                  <c:v>4.6509999999999998</c:v>
                </c:pt>
                <c:pt idx="4297">
                  <c:v>4.5839999999999996</c:v>
                </c:pt>
                <c:pt idx="4298">
                  <c:v>4.4740000000000002</c:v>
                </c:pt>
                <c:pt idx="4299">
                  <c:v>4.2880000000000003</c:v>
                </c:pt>
                <c:pt idx="4300">
                  <c:v>4.3410000000000002</c:v>
                </c:pt>
                <c:pt idx="4301">
                  <c:v>4.1680000000000001</c:v>
                </c:pt>
                <c:pt idx="4302">
                  <c:v>4.1970000000000001</c:v>
                </c:pt>
                <c:pt idx="4303">
                  <c:v>3.931</c:v>
                </c:pt>
                <c:pt idx="4304">
                  <c:v>3.8849999999999998</c:v>
                </c:pt>
                <c:pt idx="4305">
                  <c:v>3.88</c:v>
                </c:pt>
                <c:pt idx="4306">
                  <c:v>3.831</c:v>
                </c:pt>
                <c:pt idx="4307">
                  <c:v>3.589</c:v>
                </c:pt>
                <c:pt idx="4308">
                  <c:v>3.5870000000000002</c:v>
                </c:pt>
                <c:pt idx="4309">
                  <c:v>3.6030000000000002</c:v>
                </c:pt>
                <c:pt idx="4310">
                  <c:v>3.6339999999999999</c:v>
                </c:pt>
                <c:pt idx="4311">
                  <c:v>3.4740000000000002</c:v>
                </c:pt>
                <c:pt idx="4312">
                  <c:v>3.5649999999999999</c:v>
                </c:pt>
                <c:pt idx="4313">
                  <c:v>3.5609999999999999</c:v>
                </c:pt>
                <c:pt idx="4314">
                  <c:v>3.6030000000000002</c:v>
                </c:pt>
                <c:pt idx="4315">
                  <c:v>3.5830000000000002</c:v>
                </c:pt>
                <c:pt idx="4316">
                  <c:v>3.1840000000000002</c:v>
                </c:pt>
                <c:pt idx="4317">
                  <c:v>3.6379999999999999</c:v>
                </c:pt>
                <c:pt idx="4318">
                  <c:v>3.5649999999999999</c:v>
                </c:pt>
                <c:pt idx="4319">
                  <c:v>3.8340000000000001</c:v>
                </c:pt>
                <c:pt idx="4320">
                  <c:v>4.1189999999999998</c:v>
                </c:pt>
                <c:pt idx="4321">
                  <c:v>4.1219999999999999</c:v>
                </c:pt>
                <c:pt idx="4322">
                  <c:v>4.4870000000000001</c:v>
                </c:pt>
                <c:pt idx="4323">
                  <c:v>4.6689999999999996</c:v>
                </c:pt>
                <c:pt idx="4324">
                  <c:v>4.9770000000000003</c:v>
                </c:pt>
                <c:pt idx="4325">
                  <c:v>4.9539999999999997</c:v>
                </c:pt>
                <c:pt idx="4326">
                  <c:v>4.9569999999999999</c:v>
                </c:pt>
                <c:pt idx="4327">
                  <c:v>5.4</c:v>
                </c:pt>
                <c:pt idx="4328">
                  <c:v>5.6020000000000003</c:v>
                </c:pt>
                <c:pt idx="4329">
                  <c:v>7.61</c:v>
                </c:pt>
                <c:pt idx="4330">
                  <c:v>8.7140000000000004</c:v>
                </c:pt>
                <c:pt idx="4331">
                  <c:v>8.9789999999999992</c:v>
                </c:pt>
                <c:pt idx="4332">
                  <c:v>9.01</c:v>
                </c:pt>
                <c:pt idx="4333">
                  <c:v>9.327</c:v>
                </c:pt>
                <c:pt idx="4334">
                  <c:v>9.3480000000000008</c:v>
                </c:pt>
                <c:pt idx="4335">
                  <c:v>9.3539999999999992</c:v>
                </c:pt>
                <c:pt idx="4336">
                  <c:v>9.4600000000000009</c:v>
                </c:pt>
                <c:pt idx="4337">
                  <c:v>9.4600000000000009</c:v>
                </c:pt>
                <c:pt idx="4338">
                  <c:v>9.8059999999999992</c:v>
                </c:pt>
                <c:pt idx="4339">
                  <c:v>9.8000000000000007</c:v>
                </c:pt>
                <c:pt idx="4340">
                  <c:v>9.8239999999999998</c:v>
                </c:pt>
                <c:pt idx="4341">
                  <c:v>9.7590000000000003</c:v>
                </c:pt>
                <c:pt idx="4342">
                  <c:v>9.7530000000000001</c:v>
                </c:pt>
                <c:pt idx="4343">
                  <c:v>9.7430000000000003</c:v>
                </c:pt>
                <c:pt idx="4344">
                  <c:v>9.8290000000000006</c:v>
                </c:pt>
                <c:pt idx="4345">
                  <c:v>9.7550000000000008</c:v>
                </c:pt>
                <c:pt idx="4346">
                  <c:v>9.6329999999999991</c:v>
                </c:pt>
                <c:pt idx="4347">
                  <c:v>9.6159999999999997</c:v>
                </c:pt>
                <c:pt idx="4348">
                  <c:v>9.4700000000000006</c:v>
                </c:pt>
                <c:pt idx="4349">
                  <c:v>9.4120000000000008</c:v>
                </c:pt>
                <c:pt idx="4350">
                  <c:v>9.4120000000000008</c:v>
                </c:pt>
                <c:pt idx="4351">
                  <c:v>9.4550000000000001</c:v>
                </c:pt>
                <c:pt idx="4352">
                  <c:v>9.3629999999999995</c:v>
                </c:pt>
                <c:pt idx="4353">
                  <c:v>9.2390000000000008</c:v>
                </c:pt>
                <c:pt idx="4354">
                  <c:v>9.4060000000000006</c:v>
                </c:pt>
                <c:pt idx="4355">
                  <c:v>9.5809999999999995</c:v>
                </c:pt>
                <c:pt idx="4356">
                  <c:v>9.3040000000000003</c:v>
                </c:pt>
                <c:pt idx="4357">
                  <c:v>9.19</c:v>
                </c:pt>
                <c:pt idx="4358">
                  <c:v>7.5869999999999997</c:v>
                </c:pt>
                <c:pt idx="4359">
                  <c:v>5.8410000000000002</c:v>
                </c:pt>
                <c:pt idx="4360">
                  <c:v>5.69</c:v>
                </c:pt>
                <c:pt idx="4361">
                  <c:v>5.7009999999999996</c:v>
                </c:pt>
                <c:pt idx="4362">
                  <c:v>5.4580000000000002</c:v>
                </c:pt>
                <c:pt idx="4363">
                  <c:v>5.7030000000000003</c:v>
                </c:pt>
                <c:pt idx="4364">
                  <c:v>5.766</c:v>
                </c:pt>
                <c:pt idx="4365">
                  <c:v>5.6669999999999998</c:v>
                </c:pt>
                <c:pt idx="4366">
                  <c:v>5.6479999999999997</c:v>
                </c:pt>
                <c:pt idx="4367">
                  <c:v>5.1929999999999996</c:v>
                </c:pt>
                <c:pt idx="4368">
                  <c:v>5.3879999999999999</c:v>
                </c:pt>
                <c:pt idx="4369">
                  <c:v>5.3719999999999999</c:v>
                </c:pt>
                <c:pt idx="4370">
                  <c:v>5.3090000000000002</c:v>
                </c:pt>
                <c:pt idx="4371">
                  <c:v>5.3280000000000003</c:v>
                </c:pt>
                <c:pt idx="4372">
                  <c:v>5.3179999999999996</c:v>
                </c:pt>
                <c:pt idx="4373">
                  <c:v>5.2590000000000003</c:v>
                </c:pt>
                <c:pt idx="4374">
                  <c:v>5.327</c:v>
                </c:pt>
                <c:pt idx="4375">
                  <c:v>5.5979999999999999</c:v>
                </c:pt>
                <c:pt idx="4376">
                  <c:v>5.63</c:v>
                </c:pt>
                <c:pt idx="4377">
                  <c:v>5.617</c:v>
                </c:pt>
                <c:pt idx="4378">
                  <c:v>5.5330000000000004</c:v>
                </c:pt>
                <c:pt idx="4379">
                  <c:v>5.6379999999999999</c:v>
                </c:pt>
                <c:pt idx="4380">
                  <c:v>5.181</c:v>
                </c:pt>
                <c:pt idx="4381">
                  <c:v>5.1139999999999999</c:v>
                </c:pt>
                <c:pt idx="4382">
                  <c:v>5.0650000000000004</c:v>
                </c:pt>
                <c:pt idx="4383">
                  <c:v>4.6050000000000004</c:v>
                </c:pt>
                <c:pt idx="4384">
                  <c:v>4.3689999999999998</c:v>
                </c:pt>
                <c:pt idx="4385">
                  <c:v>4.3890000000000002</c:v>
                </c:pt>
                <c:pt idx="4386">
                  <c:v>4.3940000000000001</c:v>
                </c:pt>
                <c:pt idx="4387">
                  <c:v>4.3550000000000004</c:v>
                </c:pt>
                <c:pt idx="4388">
                  <c:v>4.2510000000000003</c:v>
                </c:pt>
                <c:pt idx="4389">
                  <c:v>4.2450000000000001</c:v>
                </c:pt>
                <c:pt idx="4390">
                  <c:v>4.2409999999999997</c:v>
                </c:pt>
                <c:pt idx="4391">
                  <c:v>4.1479999999999997</c:v>
                </c:pt>
                <c:pt idx="4392">
                  <c:v>4.0990000000000002</c:v>
                </c:pt>
                <c:pt idx="4393">
                  <c:v>4.8310000000000004</c:v>
                </c:pt>
                <c:pt idx="4394">
                  <c:v>4.88</c:v>
                </c:pt>
                <c:pt idx="4395">
                  <c:v>4.9420000000000002</c:v>
                </c:pt>
                <c:pt idx="4396">
                  <c:v>5.0519999999999996</c:v>
                </c:pt>
                <c:pt idx="4397">
                  <c:v>5.2309999999999999</c:v>
                </c:pt>
                <c:pt idx="4398">
                  <c:v>5.2409999999999997</c:v>
                </c:pt>
                <c:pt idx="4399">
                  <c:v>5.258</c:v>
                </c:pt>
                <c:pt idx="4400">
                  <c:v>5.2549999999999999</c:v>
                </c:pt>
                <c:pt idx="4401">
                  <c:v>5.3239999999999998</c:v>
                </c:pt>
                <c:pt idx="4402">
                  <c:v>5.2309999999999999</c:v>
                </c:pt>
                <c:pt idx="4403">
                  <c:v>5.1529999999999996</c:v>
                </c:pt>
                <c:pt idx="4404">
                  <c:v>5.08</c:v>
                </c:pt>
                <c:pt idx="4405">
                  <c:v>5.09</c:v>
                </c:pt>
                <c:pt idx="4406">
                  <c:v>5.0170000000000003</c:v>
                </c:pt>
                <c:pt idx="4407">
                  <c:v>5.1070000000000002</c:v>
                </c:pt>
                <c:pt idx="4408">
                  <c:v>5.2489999999999997</c:v>
                </c:pt>
                <c:pt idx="4409">
                  <c:v>5.8879999999999999</c:v>
                </c:pt>
                <c:pt idx="4410">
                  <c:v>6.1609999999999996</c:v>
                </c:pt>
                <c:pt idx="4411">
                  <c:v>6.1470000000000002</c:v>
                </c:pt>
                <c:pt idx="4412">
                  <c:v>6.1890000000000001</c:v>
                </c:pt>
                <c:pt idx="4413">
                  <c:v>6.2069999999999999</c:v>
                </c:pt>
                <c:pt idx="4414">
                  <c:v>6.2759999999999998</c:v>
                </c:pt>
                <c:pt idx="4415">
                  <c:v>6.367</c:v>
                </c:pt>
                <c:pt idx="4416">
                  <c:v>6.3339999999999996</c:v>
                </c:pt>
                <c:pt idx="4417">
                  <c:v>6.3449999999999998</c:v>
                </c:pt>
                <c:pt idx="4418">
                  <c:v>6.4470000000000001</c:v>
                </c:pt>
                <c:pt idx="4419">
                  <c:v>6.4480000000000004</c:v>
                </c:pt>
                <c:pt idx="4420">
                  <c:v>6.4539999999999997</c:v>
                </c:pt>
                <c:pt idx="4421">
                  <c:v>6.3019999999999996</c:v>
                </c:pt>
                <c:pt idx="4422">
                  <c:v>5.7450000000000001</c:v>
                </c:pt>
                <c:pt idx="4423">
                  <c:v>5.851</c:v>
                </c:pt>
                <c:pt idx="4424">
                  <c:v>5.9130000000000003</c:v>
                </c:pt>
                <c:pt idx="4425">
                  <c:v>5.8520000000000003</c:v>
                </c:pt>
                <c:pt idx="4426">
                  <c:v>5.585</c:v>
                </c:pt>
                <c:pt idx="4427">
                  <c:v>5.9969999999999999</c:v>
                </c:pt>
                <c:pt idx="4428">
                  <c:v>5.9930000000000003</c:v>
                </c:pt>
                <c:pt idx="4429">
                  <c:v>6.024</c:v>
                </c:pt>
                <c:pt idx="4430">
                  <c:v>6.024</c:v>
                </c:pt>
                <c:pt idx="4431">
                  <c:v>6.024</c:v>
                </c:pt>
                <c:pt idx="4432">
                  <c:v>6.024</c:v>
                </c:pt>
                <c:pt idx="4433">
                  <c:v>6.02</c:v>
                </c:pt>
                <c:pt idx="4434">
                  <c:v>6.0469999999999997</c:v>
                </c:pt>
                <c:pt idx="4435">
                  <c:v>6.0469999999999997</c:v>
                </c:pt>
                <c:pt idx="4436">
                  <c:v>6.0469999999999997</c:v>
                </c:pt>
                <c:pt idx="4437">
                  <c:v>6.0250000000000004</c:v>
                </c:pt>
                <c:pt idx="4438">
                  <c:v>6.3360000000000003</c:v>
                </c:pt>
                <c:pt idx="4439">
                  <c:v>6.343</c:v>
                </c:pt>
                <c:pt idx="4440">
                  <c:v>6.4619999999999997</c:v>
                </c:pt>
                <c:pt idx="4441">
                  <c:v>6.4050000000000002</c:v>
                </c:pt>
                <c:pt idx="4442">
                  <c:v>6.258</c:v>
                </c:pt>
                <c:pt idx="4443">
                  <c:v>5.61</c:v>
                </c:pt>
                <c:pt idx="4444">
                  <c:v>5.3719999999999999</c:v>
                </c:pt>
                <c:pt idx="4445">
                  <c:v>5.3719999999999999</c:v>
                </c:pt>
                <c:pt idx="4446">
                  <c:v>5.4089999999999998</c:v>
                </c:pt>
                <c:pt idx="4447">
                  <c:v>5.7960000000000003</c:v>
                </c:pt>
                <c:pt idx="4448">
                  <c:v>5.8230000000000004</c:v>
                </c:pt>
                <c:pt idx="4449">
                  <c:v>5.7409999999999997</c:v>
                </c:pt>
                <c:pt idx="4450">
                  <c:v>5.92</c:v>
                </c:pt>
                <c:pt idx="4451">
                  <c:v>6.12</c:v>
                </c:pt>
                <c:pt idx="4452">
                  <c:v>6.024</c:v>
                </c:pt>
                <c:pt idx="4453">
                  <c:v>6.0759999999999996</c:v>
                </c:pt>
                <c:pt idx="4454">
                  <c:v>6.3559999999999999</c:v>
                </c:pt>
                <c:pt idx="4455">
                  <c:v>6.3440000000000003</c:v>
                </c:pt>
                <c:pt idx="4456">
                  <c:v>6.4859999999999998</c:v>
                </c:pt>
                <c:pt idx="4457">
                  <c:v>6.4089999999999998</c:v>
                </c:pt>
                <c:pt idx="4458">
                  <c:v>6.4580000000000002</c:v>
                </c:pt>
                <c:pt idx="4459">
                  <c:v>6.45</c:v>
                </c:pt>
                <c:pt idx="4460">
                  <c:v>6.391</c:v>
                </c:pt>
                <c:pt idx="4461">
                  <c:v>5.9539999999999997</c:v>
                </c:pt>
                <c:pt idx="4462">
                  <c:v>5.9180000000000001</c:v>
                </c:pt>
                <c:pt idx="4463">
                  <c:v>5.9530000000000003</c:v>
                </c:pt>
                <c:pt idx="4464">
                  <c:v>5.9829999999999997</c:v>
                </c:pt>
                <c:pt idx="4465">
                  <c:v>6.1520000000000001</c:v>
                </c:pt>
                <c:pt idx="4466">
                  <c:v>6.18</c:v>
                </c:pt>
                <c:pt idx="4467">
                  <c:v>5.8719999999999999</c:v>
                </c:pt>
                <c:pt idx="4468">
                  <c:v>6.0579999999999998</c:v>
                </c:pt>
                <c:pt idx="4469">
                  <c:v>6.2969999999999997</c:v>
                </c:pt>
                <c:pt idx="4470">
                  <c:v>6.3040000000000003</c:v>
                </c:pt>
                <c:pt idx="4471">
                  <c:v>6.343</c:v>
                </c:pt>
                <c:pt idx="4472">
                  <c:v>6.3460000000000001</c:v>
                </c:pt>
                <c:pt idx="4473">
                  <c:v>6.3460000000000001</c:v>
                </c:pt>
                <c:pt idx="4474">
                  <c:v>6.391</c:v>
                </c:pt>
                <c:pt idx="4475">
                  <c:v>6.2530000000000001</c:v>
                </c:pt>
                <c:pt idx="4476">
                  <c:v>6.1550000000000002</c:v>
                </c:pt>
                <c:pt idx="4477">
                  <c:v>6.0679999999999996</c:v>
                </c:pt>
                <c:pt idx="4478">
                  <c:v>6.0910000000000002</c:v>
                </c:pt>
                <c:pt idx="4479">
                  <c:v>5.8840000000000003</c:v>
                </c:pt>
                <c:pt idx="4480">
                  <c:v>5.8419999999999996</c:v>
                </c:pt>
                <c:pt idx="4481">
                  <c:v>6.1849999999999996</c:v>
                </c:pt>
                <c:pt idx="4482">
                  <c:v>6.2949999999999999</c:v>
                </c:pt>
                <c:pt idx="4483">
                  <c:v>6.306</c:v>
                </c:pt>
                <c:pt idx="4484">
                  <c:v>6.2610000000000001</c:v>
                </c:pt>
                <c:pt idx="4485">
                  <c:v>6.1520000000000001</c:v>
                </c:pt>
                <c:pt idx="4486">
                  <c:v>6.6870000000000003</c:v>
                </c:pt>
                <c:pt idx="4487">
                  <c:v>6.5149999999999997</c:v>
                </c:pt>
                <c:pt idx="4488">
                  <c:v>6.53</c:v>
                </c:pt>
                <c:pt idx="4489">
                  <c:v>6.8529999999999998</c:v>
                </c:pt>
                <c:pt idx="4490">
                  <c:v>6.9</c:v>
                </c:pt>
                <c:pt idx="4491">
                  <c:v>6.8520000000000003</c:v>
                </c:pt>
                <c:pt idx="4492">
                  <c:v>6.8689999999999998</c:v>
                </c:pt>
                <c:pt idx="4493">
                  <c:v>6.8650000000000002</c:v>
                </c:pt>
                <c:pt idx="4494">
                  <c:v>6.4980000000000002</c:v>
                </c:pt>
                <c:pt idx="4495">
                  <c:v>6.6139999999999999</c:v>
                </c:pt>
                <c:pt idx="4496">
                  <c:v>6.6059999999999999</c:v>
                </c:pt>
                <c:pt idx="4497">
                  <c:v>6.2690000000000001</c:v>
                </c:pt>
                <c:pt idx="4498">
                  <c:v>6.0819999999999999</c:v>
                </c:pt>
                <c:pt idx="4499">
                  <c:v>6.15</c:v>
                </c:pt>
                <c:pt idx="4500">
                  <c:v>5.9459999999999997</c:v>
                </c:pt>
                <c:pt idx="4501">
                  <c:v>6.1120000000000001</c:v>
                </c:pt>
                <c:pt idx="4502">
                  <c:v>6.0819999999999999</c:v>
                </c:pt>
                <c:pt idx="4503">
                  <c:v>9.2569999999999997</c:v>
                </c:pt>
                <c:pt idx="4504">
                  <c:v>10.686</c:v>
                </c:pt>
                <c:pt idx="4505">
                  <c:v>10.885999999999999</c:v>
                </c:pt>
                <c:pt idx="4506">
                  <c:v>10.923</c:v>
                </c:pt>
                <c:pt idx="4507">
                  <c:v>11.676</c:v>
                </c:pt>
                <c:pt idx="4508">
                  <c:v>11.584</c:v>
                </c:pt>
                <c:pt idx="4509">
                  <c:v>11.593</c:v>
                </c:pt>
                <c:pt idx="4510">
                  <c:v>11.644</c:v>
                </c:pt>
                <c:pt idx="4511">
                  <c:v>11.662000000000001</c:v>
                </c:pt>
                <c:pt idx="4512">
                  <c:v>11.582000000000001</c:v>
                </c:pt>
                <c:pt idx="4513">
                  <c:v>11.582000000000001</c:v>
                </c:pt>
                <c:pt idx="4514">
                  <c:v>11.582000000000001</c:v>
                </c:pt>
                <c:pt idx="4515">
                  <c:v>11.723000000000001</c:v>
                </c:pt>
                <c:pt idx="4516">
                  <c:v>12.176</c:v>
                </c:pt>
                <c:pt idx="4517">
                  <c:v>12.048999999999999</c:v>
                </c:pt>
                <c:pt idx="4518">
                  <c:v>12.227</c:v>
                </c:pt>
                <c:pt idx="4519">
                  <c:v>12.256</c:v>
                </c:pt>
                <c:pt idx="4520">
                  <c:v>12.15</c:v>
                </c:pt>
                <c:pt idx="4521">
                  <c:v>12.128</c:v>
                </c:pt>
                <c:pt idx="4522">
                  <c:v>12.128</c:v>
                </c:pt>
                <c:pt idx="4523">
                  <c:v>12.18</c:v>
                </c:pt>
                <c:pt idx="4524">
                  <c:v>12.179</c:v>
                </c:pt>
                <c:pt idx="4525">
                  <c:v>12.18</c:v>
                </c:pt>
                <c:pt idx="4526">
                  <c:v>12.206</c:v>
                </c:pt>
                <c:pt idx="4527">
                  <c:v>12.206</c:v>
                </c:pt>
              </c:numCache>
            </c:numRef>
          </c:val>
          <c:smooth val="0"/>
          <c:extLst>
            <c:ext xmlns:c16="http://schemas.microsoft.com/office/drawing/2014/chart" uri="{C3380CC4-5D6E-409C-BE32-E72D297353CC}">
              <c16:uniqueId val="{00000001-8010-4F09-9C85-5BB1D40BB9E7}"/>
            </c:ext>
          </c:extLst>
        </c:ser>
        <c:dLbls>
          <c:showLegendKey val="0"/>
          <c:showVal val="0"/>
          <c:showCatName val="0"/>
          <c:showSerName val="0"/>
          <c:showPercent val="0"/>
          <c:showBubbleSize val="0"/>
        </c:dLbls>
        <c:marker val="1"/>
        <c:smooth val="0"/>
        <c:axId val="1804121887"/>
        <c:axId val="1691628479"/>
      </c:lineChart>
      <c:dateAx>
        <c:axId val="1590966463"/>
        <c:scaling>
          <c:orientation val="minMax"/>
          <c:max val="46022"/>
          <c:min val="39448"/>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590969823"/>
        <c:crosses val="autoZero"/>
        <c:auto val="1"/>
        <c:lblOffset val="100"/>
        <c:baseTimeUnit val="days"/>
      </c:dateAx>
      <c:valAx>
        <c:axId val="1590969823"/>
        <c:scaling>
          <c:orientation val="minMax"/>
          <c:max val="80"/>
        </c:scaling>
        <c:delete val="0"/>
        <c:axPos val="l"/>
        <c:majorGridlines>
          <c:spPr>
            <a:ln w="6350" cap="flat" cmpd="sng" algn="ctr">
              <a:no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590966463"/>
        <c:crosses val="autoZero"/>
        <c:crossBetween val="between"/>
      </c:valAx>
      <c:valAx>
        <c:axId val="1691628479"/>
        <c:scaling>
          <c:orientation val="minMax"/>
          <c:max val="8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1804121887"/>
        <c:crosses val="max"/>
        <c:crossBetween val="between"/>
      </c:valAx>
      <c:dateAx>
        <c:axId val="1804121887"/>
        <c:scaling>
          <c:orientation val="minMax"/>
        </c:scaling>
        <c:delete val="1"/>
        <c:axPos val="b"/>
        <c:numFmt formatCode="m/d/yyyy" sourceLinked="1"/>
        <c:majorTickMark val="out"/>
        <c:minorTickMark val="none"/>
        <c:tickLblPos val="nextTo"/>
        <c:crossAx val="1691628479"/>
        <c:crosses val="autoZero"/>
        <c:auto val="1"/>
        <c:lblOffset val="100"/>
        <c:baseTimeUnit val="days"/>
      </c:dateAx>
      <c:spPr>
        <a:noFill/>
        <a:ln>
          <a:noFill/>
        </a:ln>
        <a:effectLst/>
      </c:spPr>
    </c:plotArea>
    <c:legend>
      <c:legendPos val="t"/>
      <c:layout>
        <c:manualLayout>
          <c:xMode val="edge"/>
          <c:yMode val="edge"/>
          <c:x val="0.40396883428053543"/>
          <c:y val="0.11780715568448681"/>
          <c:w val="0.19206223388142762"/>
          <c:h val="7.194225721784776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legend>
    <c:plotVisOnly val="1"/>
    <c:dispBlanksAs val="gap"/>
    <c:showDLblsOverMax val="0"/>
    <c:extLst/>
  </c:chart>
  <c:spPr>
    <a:solidFill>
      <a:schemeClr val="bg1"/>
    </a:solidFill>
    <a:ln w="9525" cap="flat" cmpd="sng" algn="ctr">
      <a:noFill/>
      <a:round/>
    </a:ln>
    <a:effectLst/>
  </c:spPr>
  <c:txPr>
    <a:bodyPr/>
    <a:lstStyle/>
    <a:p>
      <a:pPr>
        <a:defRPr sz="1200">
          <a:solidFill>
            <a:schemeClr val="tx1"/>
          </a:solidFill>
        </a:defRPr>
      </a:pPr>
      <a:endParaRPr lang="de-DE"/>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0.46325</cdr:x>
      <cdr:y>0.88131</cdr:y>
    </cdr:from>
    <cdr:to>
      <cdr:x>0.62151</cdr:x>
      <cdr:y>0.93385</cdr:y>
    </cdr:to>
    <cdr:sp macro="" textlink="">
      <cdr:nvSpPr>
        <cdr:cNvPr id="2" name="Textfeld 1">
          <a:extLst xmlns:a="http://schemas.openxmlformats.org/drawingml/2006/main">
            <a:ext uri="{FF2B5EF4-FFF2-40B4-BE49-F238E27FC236}">
              <a16:creationId xmlns:a16="http://schemas.microsoft.com/office/drawing/2014/main" id="{D6941BE1-E266-105A-ABF9-25D6D001D425}"/>
            </a:ext>
          </a:extLst>
        </cdr:cNvPr>
        <cdr:cNvSpPr txBox="1"/>
      </cdr:nvSpPr>
      <cdr:spPr>
        <a:xfrm xmlns:a="http://schemas.openxmlformats.org/drawingml/2006/main">
          <a:off x="5336853" y="3744417"/>
          <a:ext cx="1823232" cy="223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000" dirty="0">
              <a:solidFill>
                <a:schemeClr val="bg2">
                  <a:lumMod val="25000"/>
                </a:schemeClr>
              </a:solidFill>
            </a:rPr>
            <a:t>Spardauer in Jahren</a:t>
          </a:r>
        </a:p>
      </cdr:txBody>
    </cdr:sp>
  </cdr:relSizeAnchor>
</c:userShapes>
</file>

<file path=ppt/drawings/drawing2.xml><?xml version="1.0" encoding="utf-8"?>
<c:userShapes xmlns:c="http://schemas.openxmlformats.org/drawingml/2006/chart">
  <cdr:relSizeAnchor xmlns:cdr="http://schemas.openxmlformats.org/drawingml/2006/chartDrawing">
    <cdr:from>
      <cdr:x>0.70475</cdr:x>
      <cdr:y>0.82754</cdr:y>
    </cdr:from>
    <cdr:to>
      <cdr:x>0.77</cdr:x>
      <cdr:y>0.82872</cdr:y>
    </cdr:to>
    <cdr:cxnSp macro="">
      <cdr:nvCxnSpPr>
        <cdr:cNvPr id="3" name="Gerader Verbinder 2">
          <a:extLst xmlns:a="http://schemas.openxmlformats.org/drawingml/2006/main">
            <a:ext uri="{FF2B5EF4-FFF2-40B4-BE49-F238E27FC236}">
              <a16:creationId xmlns:a16="http://schemas.microsoft.com/office/drawing/2014/main" id="{FC3218C1-AA4C-92F2-6E7F-F8E547C129B6}"/>
            </a:ext>
          </a:extLst>
        </cdr:cNvPr>
        <cdr:cNvCxnSpPr/>
      </cdr:nvCxnSpPr>
      <cdr:spPr>
        <a:xfrm xmlns:a="http://schemas.openxmlformats.org/drawingml/2006/main" flipV="1">
          <a:off x="5328196" y="3456409"/>
          <a:ext cx="493319" cy="4928"/>
        </a:xfrm>
        <a:prstGeom xmlns:a="http://schemas.openxmlformats.org/drawingml/2006/main" prst="line">
          <a:avLst/>
        </a:prstGeom>
        <a:ln xmlns:a="http://schemas.openxmlformats.org/drawingml/2006/main">
          <a:solidFill>
            <a:schemeClr val="bg1">
              <a:lumMod val="5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0.73332</cdr:x>
      <cdr:y>0.15517</cdr:y>
    </cdr:from>
    <cdr:to>
      <cdr:x>0.73332</cdr:x>
      <cdr:y>0.82757</cdr:y>
    </cdr:to>
    <cdr:cxnSp macro="">
      <cdr:nvCxnSpPr>
        <cdr:cNvPr id="5" name="Gerade Verbindung mit Pfeil 4">
          <a:extLst xmlns:a="http://schemas.openxmlformats.org/drawingml/2006/main">
            <a:ext uri="{FF2B5EF4-FFF2-40B4-BE49-F238E27FC236}">
              <a16:creationId xmlns:a16="http://schemas.microsoft.com/office/drawing/2014/main" id="{31BE53F7-57E6-428C-1604-E085BE3760D9}"/>
            </a:ext>
          </a:extLst>
        </cdr:cNvPr>
        <cdr:cNvCxnSpPr/>
      </cdr:nvCxnSpPr>
      <cdr:spPr>
        <a:xfrm xmlns:a="http://schemas.openxmlformats.org/drawingml/2006/main" flipV="1">
          <a:off x="5544220" y="648097"/>
          <a:ext cx="0" cy="2808411"/>
        </a:xfrm>
        <a:prstGeom xmlns:a="http://schemas.openxmlformats.org/drawingml/2006/main" prst="straightConnector1">
          <a:avLst/>
        </a:prstGeom>
        <a:ln xmlns:a="http://schemas.openxmlformats.org/drawingml/2006/main" w="12700">
          <a:solidFill>
            <a:srgbClr val="C0000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0.73332</cdr:x>
      <cdr:y>0.82754</cdr:y>
    </cdr:from>
    <cdr:to>
      <cdr:x>0.73332</cdr:x>
      <cdr:y>0.93098</cdr:y>
    </cdr:to>
    <cdr:cxnSp macro="">
      <cdr:nvCxnSpPr>
        <cdr:cNvPr id="7" name="Gerade Verbindung mit Pfeil 6">
          <a:extLst xmlns:a="http://schemas.openxmlformats.org/drawingml/2006/main">
            <a:ext uri="{FF2B5EF4-FFF2-40B4-BE49-F238E27FC236}">
              <a16:creationId xmlns:a16="http://schemas.microsoft.com/office/drawing/2014/main" id="{AFF43BE8-54EA-A562-0DAC-DEB7622411B5}"/>
            </a:ext>
          </a:extLst>
        </cdr:cNvPr>
        <cdr:cNvCxnSpPr/>
      </cdr:nvCxnSpPr>
      <cdr:spPr>
        <a:xfrm xmlns:a="http://schemas.openxmlformats.org/drawingml/2006/main">
          <a:off x="5544220" y="3456409"/>
          <a:ext cx="0" cy="432048"/>
        </a:xfrm>
        <a:prstGeom xmlns:a="http://schemas.openxmlformats.org/drawingml/2006/main" prst="straightConnector1">
          <a:avLst/>
        </a:prstGeom>
        <a:ln xmlns:a="http://schemas.openxmlformats.org/drawingml/2006/main" w="12700">
          <a:solidFill>
            <a:srgbClr val="C0000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0.74659</cdr:x>
      <cdr:y>0.46298</cdr:y>
    </cdr:from>
    <cdr:to>
      <cdr:x>0.79211</cdr:x>
      <cdr:y>0.51469</cdr:y>
    </cdr:to>
    <cdr:sp macro="" textlink="">
      <cdr:nvSpPr>
        <cdr:cNvPr id="8" name="Textfeld 7">
          <a:extLst xmlns:a="http://schemas.openxmlformats.org/drawingml/2006/main">
            <a:ext uri="{FF2B5EF4-FFF2-40B4-BE49-F238E27FC236}">
              <a16:creationId xmlns:a16="http://schemas.microsoft.com/office/drawing/2014/main" id="{58A49BBB-2668-8FB0-8B2C-CBE076A29F70}"/>
            </a:ext>
          </a:extLst>
        </cdr:cNvPr>
        <cdr:cNvSpPr txBox="1"/>
      </cdr:nvSpPr>
      <cdr:spPr>
        <a:xfrm xmlns:a="http://schemas.openxmlformats.org/drawingml/2006/main">
          <a:off x="6942667" y="2779889"/>
          <a:ext cx="423333" cy="3104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200" dirty="0"/>
        </a:p>
      </cdr:txBody>
    </cdr:sp>
  </cdr:relSizeAnchor>
  <cdr:relSizeAnchor xmlns:cdr="http://schemas.openxmlformats.org/drawingml/2006/chartDrawing">
    <cdr:from>
      <cdr:x>0.73913</cdr:x>
      <cdr:y>0.86203</cdr:y>
    </cdr:from>
    <cdr:to>
      <cdr:x>0.78466</cdr:x>
      <cdr:y>0.91373</cdr:y>
    </cdr:to>
    <cdr:sp macro="" textlink="">
      <cdr:nvSpPr>
        <cdr:cNvPr id="9" name="Textfeld 1">
          <a:extLst xmlns:a="http://schemas.openxmlformats.org/drawingml/2006/main">
            <a:ext uri="{FF2B5EF4-FFF2-40B4-BE49-F238E27FC236}">
              <a16:creationId xmlns:a16="http://schemas.microsoft.com/office/drawing/2014/main" id="{B5C9BD5D-DA15-14C3-E4B5-D6AF64F94779}"/>
            </a:ext>
          </a:extLst>
        </cdr:cNvPr>
        <cdr:cNvSpPr txBox="1"/>
      </cdr:nvSpPr>
      <cdr:spPr>
        <a:xfrm xmlns:a="http://schemas.openxmlformats.org/drawingml/2006/main">
          <a:off x="5588130" y="3600450"/>
          <a:ext cx="344227" cy="2159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t>13% börsengelistet</a:t>
          </a:r>
        </a:p>
      </cdr:txBody>
    </cdr:sp>
  </cdr:relSizeAnchor>
</c:userShapes>
</file>

<file path=ppt/drawings/drawing3.xml><?xml version="1.0" encoding="utf-8"?>
<c:userShapes xmlns:c="http://schemas.openxmlformats.org/drawingml/2006/chart">
  <cdr:relSizeAnchor xmlns:cdr="http://schemas.openxmlformats.org/drawingml/2006/chartDrawing">
    <cdr:from>
      <cdr:x>0.02497</cdr:x>
      <cdr:y>0.13893</cdr:y>
    </cdr:from>
    <cdr:to>
      <cdr:x>0.27767</cdr:x>
      <cdr:y>0.19051</cdr:y>
    </cdr:to>
    <cdr:sp macro="" textlink="">
      <cdr:nvSpPr>
        <cdr:cNvPr id="2" name="Textfeld 10">
          <a:extLst xmlns:a="http://schemas.openxmlformats.org/drawingml/2006/main">
            <a:ext uri="{FF2B5EF4-FFF2-40B4-BE49-F238E27FC236}">
              <a16:creationId xmlns:a16="http://schemas.microsoft.com/office/drawing/2014/main" id="{C90E4177-0C2A-264B-A95E-6BE1A6A7343A}"/>
            </a:ext>
          </a:extLst>
        </cdr:cNvPr>
        <cdr:cNvSpPr txBox="1"/>
      </cdr:nvSpPr>
      <cdr:spPr bwMode="gray">
        <a:xfrm xmlns:a="http://schemas.openxmlformats.org/drawingml/2006/main">
          <a:off x="287636" y="580251"/>
          <a:ext cx="2911227" cy="21544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5pPr>
          <a:lvl6pPr marL="2286000" algn="l" defTabSz="914400" rtl="0" eaLnBrk="1" latinLnBrk="0" hangingPunct="1">
            <a:defRPr sz="2000" kern="1200">
              <a:solidFill>
                <a:schemeClr val="tx1"/>
              </a:solidFill>
              <a:latin typeface="Sparkasse Rg" pitchFamily="34" charset="0"/>
              <a:ea typeface="ＭＳ Ｐゴシック" pitchFamily="34" charset="-128"/>
              <a:cs typeface="+mn-cs"/>
            </a:defRPr>
          </a:lvl6pPr>
          <a:lvl7pPr marL="2743200" algn="l" defTabSz="914400" rtl="0" eaLnBrk="1" latinLnBrk="0" hangingPunct="1">
            <a:defRPr sz="2000" kern="1200">
              <a:solidFill>
                <a:schemeClr val="tx1"/>
              </a:solidFill>
              <a:latin typeface="Sparkasse Rg" pitchFamily="34" charset="0"/>
              <a:ea typeface="ＭＳ Ｐゴシック" pitchFamily="34" charset="-128"/>
              <a:cs typeface="+mn-cs"/>
            </a:defRPr>
          </a:lvl7pPr>
          <a:lvl8pPr marL="3200400" algn="l" defTabSz="914400" rtl="0" eaLnBrk="1" latinLnBrk="0" hangingPunct="1">
            <a:defRPr sz="2000" kern="1200">
              <a:solidFill>
                <a:schemeClr val="tx1"/>
              </a:solidFill>
              <a:latin typeface="Sparkasse Rg" pitchFamily="34" charset="0"/>
              <a:ea typeface="ＭＳ Ｐゴシック" pitchFamily="34" charset="-128"/>
              <a:cs typeface="+mn-cs"/>
            </a:defRPr>
          </a:lvl8pPr>
          <a:lvl9pPr marL="3657600" algn="l" defTabSz="914400" rtl="0" eaLnBrk="1" latinLnBrk="0" hangingPunct="1">
            <a:defRPr sz="2000" kern="1200">
              <a:solidFill>
                <a:schemeClr val="tx1"/>
              </a:solidFill>
              <a:latin typeface="Sparkasse Rg" pitchFamily="34" charset="0"/>
              <a:ea typeface="ＭＳ Ｐゴシック" pitchFamily="34" charset="-128"/>
              <a:cs typeface="+mn-cs"/>
            </a:defRPr>
          </a:lvl9pPr>
        </a:lstStyle>
        <a:p xmlns:a="http://schemas.openxmlformats.org/drawingml/2006/main">
          <a:pPr marL="285750" indent="-285750">
            <a:buClr>
              <a:schemeClr val="accent1"/>
            </a:buClr>
            <a:buFont typeface="Arial" panose="020B0604020202020204" pitchFamily="34" charset="0"/>
            <a:buChar char="•"/>
          </a:pPr>
          <a:endParaRPr lang="de-DE" sz="1400" dirty="0">
            <a:solidFill>
              <a:schemeClr val="tx1">
                <a:lumMod val="75000"/>
                <a:lumOff val="25000"/>
              </a:schemeClr>
            </a:solidFill>
            <a:latin typeface="+mn-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0.02497</cdr:x>
      <cdr:y>0.13893</cdr:y>
    </cdr:from>
    <cdr:to>
      <cdr:x>0.27767</cdr:x>
      <cdr:y>0.19051</cdr:y>
    </cdr:to>
    <cdr:sp macro="" textlink="">
      <cdr:nvSpPr>
        <cdr:cNvPr id="2" name="Textfeld 10">
          <a:extLst xmlns:a="http://schemas.openxmlformats.org/drawingml/2006/main">
            <a:ext uri="{FF2B5EF4-FFF2-40B4-BE49-F238E27FC236}">
              <a16:creationId xmlns:a16="http://schemas.microsoft.com/office/drawing/2014/main" id="{C90E4177-0C2A-264B-A95E-6BE1A6A7343A}"/>
            </a:ext>
          </a:extLst>
        </cdr:cNvPr>
        <cdr:cNvSpPr txBox="1"/>
      </cdr:nvSpPr>
      <cdr:spPr bwMode="gray">
        <a:xfrm xmlns:a="http://schemas.openxmlformats.org/drawingml/2006/main">
          <a:off x="287636" y="580251"/>
          <a:ext cx="2911227" cy="21544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5pPr>
          <a:lvl6pPr marL="2286000" algn="l" defTabSz="914400" rtl="0" eaLnBrk="1" latinLnBrk="0" hangingPunct="1">
            <a:defRPr sz="2000" kern="1200">
              <a:solidFill>
                <a:schemeClr val="tx1"/>
              </a:solidFill>
              <a:latin typeface="Sparkasse Rg" pitchFamily="34" charset="0"/>
              <a:ea typeface="ＭＳ Ｐゴシック" pitchFamily="34" charset="-128"/>
              <a:cs typeface="+mn-cs"/>
            </a:defRPr>
          </a:lvl6pPr>
          <a:lvl7pPr marL="2743200" algn="l" defTabSz="914400" rtl="0" eaLnBrk="1" latinLnBrk="0" hangingPunct="1">
            <a:defRPr sz="2000" kern="1200">
              <a:solidFill>
                <a:schemeClr val="tx1"/>
              </a:solidFill>
              <a:latin typeface="Sparkasse Rg" pitchFamily="34" charset="0"/>
              <a:ea typeface="ＭＳ Ｐゴシック" pitchFamily="34" charset="-128"/>
              <a:cs typeface="+mn-cs"/>
            </a:defRPr>
          </a:lvl7pPr>
          <a:lvl8pPr marL="3200400" algn="l" defTabSz="914400" rtl="0" eaLnBrk="1" latinLnBrk="0" hangingPunct="1">
            <a:defRPr sz="2000" kern="1200">
              <a:solidFill>
                <a:schemeClr val="tx1"/>
              </a:solidFill>
              <a:latin typeface="Sparkasse Rg" pitchFamily="34" charset="0"/>
              <a:ea typeface="ＭＳ Ｐゴシック" pitchFamily="34" charset="-128"/>
              <a:cs typeface="+mn-cs"/>
            </a:defRPr>
          </a:lvl8pPr>
          <a:lvl9pPr marL="3657600" algn="l" defTabSz="914400" rtl="0" eaLnBrk="1" latinLnBrk="0" hangingPunct="1">
            <a:defRPr sz="2000" kern="1200">
              <a:solidFill>
                <a:schemeClr val="tx1"/>
              </a:solidFill>
              <a:latin typeface="Sparkasse Rg" pitchFamily="34" charset="0"/>
              <a:ea typeface="ＭＳ Ｐゴシック" pitchFamily="34" charset="-128"/>
              <a:cs typeface="+mn-cs"/>
            </a:defRPr>
          </a:lvl9pPr>
        </a:lstStyle>
        <a:p xmlns:a="http://schemas.openxmlformats.org/drawingml/2006/main">
          <a:pPr marL="285750" indent="-285750">
            <a:buClr>
              <a:schemeClr val="accent1"/>
            </a:buClr>
            <a:buFont typeface="Arial" panose="020B0604020202020204" pitchFamily="34" charset="0"/>
            <a:buChar char="•"/>
          </a:pPr>
          <a:endParaRPr lang="de-DE" sz="1400" dirty="0">
            <a:solidFill>
              <a:schemeClr val="tx1">
                <a:lumMod val="75000"/>
                <a:lumOff val="25000"/>
              </a:schemeClr>
            </a:solidFill>
            <a:latin typeface="+mn-l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0.02497</cdr:x>
      <cdr:y>0.13893</cdr:y>
    </cdr:from>
    <cdr:to>
      <cdr:x>0.27767</cdr:x>
      <cdr:y>0.19051</cdr:y>
    </cdr:to>
    <cdr:sp macro="" textlink="">
      <cdr:nvSpPr>
        <cdr:cNvPr id="2" name="Textfeld 10">
          <a:extLst xmlns:a="http://schemas.openxmlformats.org/drawingml/2006/main">
            <a:ext uri="{FF2B5EF4-FFF2-40B4-BE49-F238E27FC236}">
              <a16:creationId xmlns:a16="http://schemas.microsoft.com/office/drawing/2014/main" id="{C90E4177-0C2A-264B-A95E-6BE1A6A7343A}"/>
            </a:ext>
          </a:extLst>
        </cdr:cNvPr>
        <cdr:cNvSpPr txBox="1"/>
      </cdr:nvSpPr>
      <cdr:spPr bwMode="gray">
        <a:xfrm xmlns:a="http://schemas.openxmlformats.org/drawingml/2006/main">
          <a:off x="287636" y="580251"/>
          <a:ext cx="2911227" cy="21544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Sparkasse Rg" pitchFamily="34" charset="0"/>
              <a:ea typeface="ＭＳ Ｐゴシック" pitchFamily="34" charset="-128"/>
              <a:cs typeface="+mn-cs"/>
            </a:defRPr>
          </a:lvl5pPr>
          <a:lvl6pPr marL="2286000" algn="l" defTabSz="914400" rtl="0" eaLnBrk="1" latinLnBrk="0" hangingPunct="1">
            <a:defRPr sz="2000" kern="1200">
              <a:solidFill>
                <a:schemeClr val="tx1"/>
              </a:solidFill>
              <a:latin typeface="Sparkasse Rg" pitchFamily="34" charset="0"/>
              <a:ea typeface="ＭＳ Ｐゴシック" pitchFamily="34" charset="-128"/>
              <a:cs typeface="+mn-cs"/>
            </a:defRPr>
          </a:lvl6pPr>
          <a:lvl7pPr marL="2743200" algn="l" defTabSz="914400" rtl="0" eaLnBrk="1" latinLnBrk="0" hangingPunct="1">
            <a:defRPr sz="2000" kern="1200">
              <a:solidFill>
                <a:schemeClr val="tx1"/>
              </a:solidFill>
              <a:latin typeface="Sparkasse Rg" pitchFamily="34" charset="0"/>
              <a:ea typeface="ＭＳ Ｐゴシック" pitchFamily="34" charset="-128"/>
              <a:cs typeface="+mn-cs"/>
            </a:defRPr>
          </a:lvl7pPr>
          <a:lvl8pPr marL="3200400" algn="l" defTabSz="914400" rtl="0" eaLnBrk="1" latinLnBrk="0" hangingPunct="1">
            <a:defRPr sz="2000" kern="1200">
              <a:solidFill>
                <a:schemeClr val="tx1"/>
              </a:solidFill>
              <a:latin typeface="Sparkasse Rg" pitchFamily="34" charset="0"/>
              <a:ea typeface="ＭＳ Ｐゴシック" pitchFamily="34" charset="-128"/>
              <a:cs typeface="+mn-cs"/>
            </a:defRPr>
          </a:lvl8pPr>
          <a:lvl9pPr marL="3657600" algn="l" defTabSz="914400" rtl="0" eaLnBrk="1" latinLnBrk="0" hangingPunct="1">
            <a:defRPr sz="2000" kern="1200">
              <a:solidFill>
                <a:schemeClr val="tx1"/>
              </a:solidFill>
              <a:latin typeface="Sparkasse Rg" pitchFamily="34" charset="0"/>
              <a:ea typeface="ＭＳ Ｐゴシック" pitchFamily="34" charset="-128"/>
              <a:cs typeface="+mn-cs"/>
            </a:defRPr>
          </a:lvl9pPr>
        </a:lstStyle>
        <a:p xmlns:a="http://schemas.openxmlformats.org/drawingml/2006/main">
          <a:pPr marL="285750" indent="-285750">
            <a:buClr>
              <a:schemeClr val="accent1"/>
            </a:buClr>
            <a:buFont typeface="Arial" panose="020B0604020202020204" pitchFamily="34" charset="0"/>
            <a:buChar char="•"/>
          </a:pPr>
          <a:endParaRPr lang="de-DE" sz="1400" dirty="0">
            <a:solidFill>
              <a:schemeClr val="tx1">
                <a:lumMod val="75000"/>
                <a:lumOff val="25000"/>
              </a:schemeClr>
            </a:solidFill>
            <a:latin typeface="+mn-lt"/>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0.91777</cdr:y>
    </cdr:from>
    <cdr:to>
      <cdr:x>0.35961</cdr:x>
      <cdr:y>1</cdr:y>
    </cdr:to>
    <cdr:sp macro="" textlink="">
      <cdr:nvSpPr>
        <cdr:cNvPr id="2" name="TextBox 1">
          <a:extLst xmlns:a="http://schemas.openxmlformats.org/drawingml/2006/main">
            <a:ext uri="{FF2B5EF4-FFF2-40B4-BE49-F238E27FC236}">
              <a16:creationId xmlns:a16="http://schemas.microsoft.com/office/drawing/2014/main" id="{26327949-FB76-C3C4-3565-A686C7596F80}"/>
            </a:ext>
          </a:extLst>
        </cdr:cNvPr>
        <cdr:cNvSpPr txBox="1"/>
      </cdr:nvSpPr>
      <cdr:spPr>
        <a:xfrm xmlns:a="http://schemas.openxmlformats.org/drawingml/2006/main">
          <a:off x="0" y="3327895"/>
          <a:ext cx="2683567" cy="298174"/>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700" b="1" dirty="0">
            <a:solidFill>
              <a:schemeClr val="accent1"/>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0.02931</cdr:x>
      <cdr:y>0.05466</cdr:y>
    </cdr:from>
    <cdr:to>
      <cdr:x>0.16569</cdr:x>
      <cdr:y>0.12146</cdr:y>
    </cdr:to>
    <cdr:sp macro="" textlink="">
      <cdr:nvSpPr>
        <cdr:cNvPr id="3" name="TextBox 2">
          <a:extLst xmlns:a="http://schemas.openxmlformats.org/drawingml/2006/main">
            <a:ext uri="{FF2B5EF4-FFF2-40B4-BE49-F238E27FC236}">
              <a16:creationId xmlns:a16="http://schemas.microsoft.com/office/drawing/2014/main" id="{424D5DAD-32A1-B4F4-00CD-5A9A140EAA5A}"/>
            </a:ext>
          </a:extLst>
        </cdr:cNvPr>
        <cdr:cNvSpPr txBox="1"/>
      </cdr:nvSpPr>
      <cdr:spPr>
        <a:xfrm xmlns:a="http://schemas.openxmlformats.org/drawingml/2006/main">
          <a:off x="300405" y="197828"/>
          <a:ext cx="1397977" cy="241788"/>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1200" kern="1200"/>
            <a:t>Finanzmarktkrise</a:t>
          </a:r>
        </a:p>
      </cdr:txBody>
    </cdr:sp>
  </cdr:relSizeAnchor>
  <cdr:relSizeAnchor xmlns:cdr="http://schemas.openxmlformats.org/drawingml/2006/chartDrawing">
    <cdr:from>
      <cdr:x>0.16863</cdr:x>
      <cdr:y>0.33185</cdr:y>
    </cdr:from>
    <cdr:to>
      <cdr:x>0.30501</cdr:x>
      <cdr:y>0.39866</cdr:y>
    </cdr:to>
    <cdr:sp macro="" textlink="">
      <cdr:nvSpPr>
        <cdr:cNvPr id="4" name="TextBox 1">
          <a:extLst xmlns:a="http://schemas.openxmlformats.org/drawingml/2006/main">
            <a:ext uri="{FF2B5EF4-FFF2-40B4-BE49-F238E27FC236}">
              <a16:creationId xmlns:a16="http://schemas.microsoft.com/office/drawing/2014/main" id="{43853DCE-9606-2E05-4203-88B3B174CF9B}"/>
            </a:ext>
          </a:extLst>
        </cdr:cNvPr>
        <cdr:cNvSpPr txBox="1"/>
      </cdr:nvSpPr>
      <cdr:spPr>
        <a:xfrm xmlns:a="http://schemas.openxmlformats.org/drawingml/2006/main">
          <a:off x="1725999" y="1196276"/>
          <a:ext cx="1395946" cy="24084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kern="1200" dirty="0"/>
            <a:t>Euro-Krise</a:t>
          </a:r>
        </a:p>
      </cdr:txBody>
    </cdr:sp>
  </cdr:relSizeAnchor>
  <cdr:relSizeAnchor xmlns:cdr="http://schemas.openxmlformats.org/drawingml/2006/chartDrawing">
    <cdr:from>
      <cdr:x>0.36454</cdr:x>
      <cdr:y>0.44123</cdr:y>
    </cdr:from>
    <cdr:to>
      <cdr:x>0.53948</cdr:x>
      <cdr:y>0.50803</cdr:y>
    </cdr:to>
    <cdr:sp macro="" textlink="">
      <cdr:nvSpPr>
        <cdr:cNvPr id="5" name="TextBox 1">
          <a:extLst xmlns:a="http://schemas.openxmlformats.org/drawingml/2006/main">
            <a:ext uri="{FF2B5EF4-FFF2-40B4-BE49-F238E27FC236}">
              <a16:creationId xmlns:a16="http://schemas.microsoft.com/office/drawing/2014/main" id="{43853DCE-9606-2E05-4203-88B3B174CF9B}"/>
            </a:ext>
          </a:extLst>
        </cdr:cNvPr>
        <cdr:cNvSpPr txBox="1"/>
      </cdr:nvSpPr>
      <cdr:spPr>
        <a:xfrm xmlns:a="http://schemas.openxmlformats.org/drawingml/2006/main">
          <a:off x="3731353" y="1590567"/>
          <a:ext cx="1790636" cy="240804"/>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kern="1200"/>
            <a:t>Deflation &amp; Handelsstreit</a:t>
          </a:r>
        </a:p>
      </cdr:txBody>
    </cdr:sp>
  </cdr:relSizeAnchor>
  <cdr:relSizeAnchor xmlns:cdr="http://schemas.openxmlformats.org/drawingml/2006/chartDrawing">
    <cdr:from>
      <cdr:x>0.61394</cdr:x>
      <cdr:y>0.1193</cdr:y>
    </cdr:from>
    <cdr:to>
      <cdr:x>0.75032</cdr:x>
      <cdr:y>0.18611</cdr:y>
    </cdr:to>
    <cdr:sp macro="" textlink="">
      <cdr:nvSpPr>
        <cdr:cNvPr id="6" name="TextBox 1">
          <a:extLst xmlns:a="http://schemas.openxmlformats.org/drawingml/2006/main">
            <a:ext uri="{FF2B5EF4-FFF2-40B4-BE49-F238E27FC236}">
              <a16:creationId xmlns:a16="http://schemas.microsoft.com/office/drawing/2014/main" id="{43853DCE-9606-2E05-4203-88B3B174CF9B}"/>
            </a:ext>
          </a:extLst>
        </cdr:cNvPr>
        <cdr:cNvSpPr txBox="1"/>
      </cdr:nvSpPr>
      <cdr:spPr>
        <a:xfrm xmlns:a="http://schemas.openxmlformats.org/drawingml/2006/main">
          <a:off x="6284066" y="430066"/>
          <a:ext cx="1395946" cy="24084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kern="1200"/>
            <a:t>Corona-Pandemie</a:t>
          </a:r>
        </a:p>
      </cdr:txBody>
    </cdr:sp>
  </cdr:relSizeAnchor>
  <cdr:relSizeAnchor xmlns:cdr="http://schemas.openxmlformats.org/drawingml/2006/chartDrawing">
    <cdr:from>
      <cdr:x>0.70828</cdr:x>
      <cdr:y>0.34608</cdr:y>
    </cdr:from>
    <cdr:to>
      <cdr:x>0.84466</cdr:x>
      <cdr:y>0.45323</cdr:y>
    </cdr:to>
    <cdr:sp macro="" textlink="">
      <cdr:nvSpPr>
        <cdr:cNvPr id="7" name="TextBox 1">
          <a:extLst xmlns:a="http://schemas.openxmlformats.org/drawingml/2006/main">
            <a:ext uri="{FF2B5EF4-FFF2-40B4-BE49-F238E27FC236}">
              <a16:creationId xmlns:a16="http://schemas.microsoft.com/office/drawing/2014/main" id="{43853DCE-9606-2E05-4203-88B3B174CF9B}"/>
            </a:ext>
          </a:extLst>
        </cdr:cNvPr>
        <cdr:cNvSpPr txBox="1"/>
      </cdr:nvSpPr>
      <cdr:spPr>
        <a:xfrm xmlns:a="http://schemas.openxmlformats.org/drawingml/2006/main">
          <a:off x="7249771" y="1247555"/>
          <a:ext cx="1395947" cy="38625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kern="1200"/>
            <a:t>Ukrainekrieg &amp;</a:t>
          </a:r>
          <a:br>
            <a:rPr lang="en-US" sz="1200" kern="1200"/>
          </a:br>
          <a:r>
            <a:rPr lang="en-US" sz="1200" kern="1200"/>
            <a:t>Inflation</a:t>
          </a:r>
        </a:p>
      </cdr:txBody>
    </cdr:sp>
  </cdr:relSizeAnchor>
  <cdr:relSizeAnchor xmlns:cdr="http://schemas.openxmlformats.org/drawingml/2006/chartDrawing">
    <cdr:from>
      <cdr:x>0.88475</cdr:x>
      <cdr:y>0.41463</cdr:y>
    </cdr:from>
    <cdr:to>
      <cdr:x>0.97409</cdr:x>
      <cdr:y>0.51016</cdr:y>
    </cdr:to>
    <cdr:sp macro="" textlink="">
      <cdr:nvSpPr>
        <cdr:cNvPr id="2" name="TextBox 1">
          <a:extLst xmlns:a="http://schemas.openxmlformats.org/drawingml/2006/main">
            <a:ext uri="{FF2B5EF4-FFF2-40B4-BE49-F238E27FC236}">
              <a16:creationId xmlns:a16="http://schemas.microsoft.com/office/drawing/2014/main" id="{805C5C16-6005-C154-BDFF-C49B8D04B0FD}"/>
            </a:ext>
          </a:extLst>
        </cdr:cNvPr>
        <cdr:cNvSpPr txBox="1"/>
      </cdr:nvSpPr>
      <cdr:spPr>
        <a:xfrm xmlns:a="http://schemas.openxmlformats.org/drawingml/2006/main">
          <a:off x="9056076" y="1494693"/>
          <a:ext cx="914400" cy="344365"/>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US" sz="1200" kern="1200"/>
            <a:t>Trump-Zölle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2" name="Rectangle 10"/>
          <p:cNvSpPr>
            <a:spLocks noGrp="1" noChangeArrowheads="1"/>
          </p:cNvSpPr>
          <p:nvPr>
            <p:ph type="sldNum" sz="quarter" idx="3"/>
          </p:nvPr>
        </p:nvSpPr>
        <p:spPr bwMode="auto">
          <a:xfrm>
            <a:off x="650502" y="6463589"/>
            <a:ext cx="525953" cy="9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algn="r" defTabSz="957167">
              <a:defRPr sz="1300"/>
            </a:lvl1pPr>
          </a:lstStyle>
          <a:p>
            <a:pPr indent="-3657600" algn="l">
              <a:defRPr/>
            </a:pPr>
            <a:fld id="{9D52BA46-68DC-425A-96F2-CA31CFD3CA29}" type="slidenum">
              <a:rPr lang="de-DE" altLang="de-DE" sz="800">
                <a:latin typeface="+mj-lt"/>
              </a:rPr>
              <a:pPr indent="-3657600" algn="l">
                <a:defRPr/>
              </a:pPr>
              <a:t>‹Nr.›</a:t>
            </a:fld>
            <a:endParaRPr lang="de-DE" altLang="de-DE" sz="800" dirty="0">
              <a:latin typeface="+mj-lt"/>
            </a:endParaRPr>
          </a:p>
        </p:txBody>
      </p:sp>
    </p:spTree>
    <p:extLst>
      <p:ext uri="{BB962C8B-B14F-4D97-AF65-F5344CB8AC3E}">
        <p14:creationId xmlns:p14="http://schemas.microsoft.com/office/powerpoint/2010/main" val="1697895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4"/>
          <p:cNvSpPr>
            <a:spLocks noGrp="1" noRot="1" noChangeAspect="1" noChangeArrowheads="1" noTextEdit="1"/>
          </p:cNvSpPr>
          <p:nvPr>
            <p:ph type="sldImg" idx="2"/>
          </p:nvPr>
        </p:nvSpPr>
        <p:spPr bwMode="auto">
          <a:xfrm>
            <a:off x="2843213" y="249238"/>
            <a:ext cx="4240212" cy="2389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53" name="Rectangle 9"/>
          <p:cNvSpPr>
            <a:spLocks noGrp="1" noChangeArrowheads="1"/>
          </p:cNvSpPr>
          <p:nvPr>
            <p:ph type="body" sz="quarter" idx="3"/>
          </p:nvPr>
        </p:nvSpPr>
        <p:spPr bwMode="auto">
          <a:xfrm>
            <a:off x="442233" y="2757876"/>
            <a:ext cx="9042172" cy="340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p>
            <a:pPr lvl="0"/>
            <a:r>
              <a:rPr lang="de-DE" altLang="de-DE" noProof="0" dirty="0"/>
              <a:t>Klicken Sie, um die Formate des Vorlagentextes zu bearbeiten</a:t>
            </a:r>
          </a:p>
          <a:p>
            <a:pPr lvl="1"/>
            <a:r>
              <a:rPr lang="de-DE" altLang="de-DE" noProof="0" dirty="0"/>
              <a:t>Zweite Ebene</a:t>
            </a:r>
          </a:p>
          <a:p>
            <a:pPr lvl="2"/>
            <a:r>
              <a:rPr lang="de-DE" altLang="de-DE" noProof="0" dirty="0"/>
              <a:t>Dritte Ebene</a:t>
            </a:r>
          </a:p>
          <a:p>
            <a:pPr lvl="3"/>
            <a:r>
              <a:rPr lang="de-DE" altLang="de-DE" noProof="0" dirty="0"/>
              <a:t>Vierte Ebene</a:t>
            </a:r>
          </a:p>
          <a:p>
            <a:pPr lvl="4"/>
            <a:r>
              <a:rPr lang="de-DE" altLang="de-DE" noProof="0" dirty="0"/>
              <a:t>Fünfte Ebene</a:t>
            </a:r>
          </a:p>
        </p:txBody>
      </p:sp>
      <p:sp>
        <p:nvSpPr>
          <p:cNvPr id="2" name="Foliennummernplatzhalter 1"/>
          <p:cNvSpPr>
            <a:spLocks noGrp="1"/>
          </p:cNvSpPr>
          <p:nvPr>
            <p:ph type="sldNum" sz="quarter" idx="5"/>
          </p:nvPr>
        </p:nvSpPr>
        <p:spPr>
          <a:xfrm>
            <a:off x="545316" y="6463589"/>
            <a:ext cx="525953" cy="98061"/>
          </a:xfrm>
          <a:prstGeom prst="rect">
            <a:avLst/>
          </a:prstGeom>
        </p:spPr>
        <p:txBody>
          <a:bodyPr vert="horz" wrap="none" lIns="0" tIns="0" rIns="108000" bIns="0" rtlCol="0" anchor="t"/>
          <a:lstStyle>
            <a:lvl1pPr algn="l">
              <a:defRPr sz="800">
                <a:latin typeface="+mj-lt"/>
              </a:defRPr>
            </a:lvl1pPr>
            <a:lvl2pPr marL="0">
              <a:defRPr sz="800">
                <a:latin typeface="+mj-lt"/>
              </a:defRPr>
            </a:lvl2pPr>
            <a:lvl3pPr marL="0">
              <a:defRPr sz="800">
                <a:latin typeface="+mj-lt"/>
              </a:defRPr>
            </a:lvl3pPr>
            <a:lvl4pPr marL="0">
              <a:defRPr sz="800">
                <a:latin typeface="+mj-lt"/>
              </a:defRPr>
            </a:lvl4pPr>
            <a:lvl5pPr marL="0">
              <a:defRPr sz="800">
                <a:latin typeface="+mj-lt"/>
              </a:defRPr>
            </a:lvl5pPr>
            <a:lvl6pPr marL="0">
              <a:defRPr sz="800">
                <a:latin typeface="+mj-lt"/>
              </a:defRPr>
            </a:lvl6pPr>
            <a:lvl7pPr marL="0">
              <a:defRPr sz="800">
                <a:latin typeface="+mj-lt"/>
              </a:defRPr>
            </a:lvl7pPr>
            <a:lvl8pPr marL="0">
              <a:defRPr sz="800">
                <a:latin typeface="+mj-lt"/>
              </a:defRPr>
            </a:lvl8pPr>
            <a:lvl9pPr marL="0">
              <a:defRPr sz="800">
                <a:latin typeface="+mj-lt"/>
              </a:defRPr>
            </a:lvl9pPr>
          </a:lstStyle>
          <a:p>
            <a:fld id="{2CE0552C-05B4-49A1-94FD-62D51AE4A9A2}" type="slidenum">
              <a:rPr lang="de-DE" smtClean="0"/>
              <a:pPr/>
              <a:t>‹Nr.›</a:t>
            </a:fld>
            <a:endParaRPr lang="de-DE" dirty="0"/>
          </a:p>
        </p:txBody>
      </p:sp>
      <p:sp>
        <p:nvSpPr>
          <p:cNvPr id="3" name="Datumsplatzhalter 2"/>
          <p:cNvSpPr>
            <a:spLocks noGrp="1"/>
          </p:cNvSpPr>
          <p:nvPr>
            <p:ph type="dt" idx="1"/>
          </p:nvPr>
        </p:nvSpPr>
        <p:spPr>
          <a:xfrm>
            <a:off x="1071271" y="6463589"/>
            <a:ext cx="841525" cy="98061"/>
          </a:xfrm>
          <a:prstGeom prst="rect">
            <a:avLst/>
          </a:prstGeom>
        </p:spPr>
        <p:txBody>
          <a:bodyPr vert="horz" wrap="none" lIns="0" tIns="0" rIns="0" bIns="0" rtlCol="0" anchor="t"/>
          <a:lstStyle>
            <a:lvl1pPr algn="ctr">
              <a:defRPr sz="800">
                <a:latin typeface="+mn-lt"/>
              </a:defRPr>
            </a:lvl1pPr>
            <a:lvl2pPr marL="0" algn="ctr">
              <a:defRPr sz="800">
                <a:latin typeface="+mn-lt"/>
              </a:defRPr>
            </a:lvl2pPr>
            <a:lvl3pPr marL="0" algn="ctr">
              <a:defRPr sz="800">
                <a:latin typeface="+mn-lt"/>
              </a:defRPr>
            </a:lvl3pPr>
            <a:lvl4pPr marL="0" algn="ctr">
              <a:defRPr sz="800">
                <a:latin typeface="+mn-lt"/>
              </a:defRPr>
            </a:lvl4pPr>
            <a:lvl5pPr marL="0" algn="ctr">
              <a:defRPr sz="800">
                <a:latin typeface="+mn-lt"/>
              </a:defRPr>
            </a:lvl5pPr>
            <a:lvl6pPr marL="0" algn="ctr">
              <a:defRPr sz="800">
                <a:latin typeface="+mn-lt"/>
              </a:defRPr>
            </a:lvl6pPr>
            <a:lvl7pPr marL="0" algn="ctr">
              <a:defRPr sz="800">
                <a:latin typeface="+mn-lt"/>
              </a:defRPr>
            </a:lvl7pPr>
            <a:lvl8pPr marL="0" algn="ctr">
              <a:defRPr sz="800">
                <a:latin typeface="+mn-lt"/>
              </a:defRPr>
            </a:lvl8pPr>
            <a:lvl9pPr marL="0" algn="ctr">
              <a:defRPr sz="800">
                <a:latin typeface="+mn-lt"/>
              </a:defRPr>
            </a:lvl9pPr>
          </a:lstStyle>
          <a:p>
            <a:fld id="{66E42D79-4AFC-40B9-AEAC-6895467075F3}" type="datetimeFigureOut">
              <a:rPr lang="de-DE" smtClean="0"/>
              <a:pPr/>
              <a:t>30.07.2025</a:t>
            </a:fld>
            <a:endParaRPr lang="de-DE" dirty="0"/>
          </a:p>
        </p:txBody>
      </p:sp>
    </p:spTree>
    <p:extLst>
      <p:ext uri="{BB962C8B-B14F-4D97-AF65-F5344CB8AC3E}">
        <p14:creationId xmlns:p14="http://schemas.microsoft.com/office/powerpoint/2010/main" val="3298124763"/>
      </p:ext>
    </p:extLst>
  </p:cSld>
  <p:clrMap bg1="lt1" tx1="dk1" bg2="lt2" tx2="dk2" accent1="accent1" accent2="accent2" accent3="accent3" accent4="accent4" accent5="accent5" accent6="accent6" hlink="hlink" folHlink="folHlink"/>
  <p:hf hdr="0" ftr="0" dt="0"/>
  <p:notesStyle>
    <a:lvl1pPr marL="0" indent="-257175" algn="l" rtl="0" eaLnBrk="0" fontAlgn="base" hangingPunct="0">
      <a:spcBef>
        <a:spcPts val="0"/>
      </a:spcBef>
      <a:spcAft>
        <a:spcPct val="0"/>
      </a:spcAft>
      <a:buSzPct val="85000"/>
      <a:defRPr sz="1200" kern="1200">
        <a:solidFill>
          <a:schemeClr val="tx1"/>
        </a:solidFill>
        <a:latin typeface="Calibri" panose="020F0502020204030204" pitchFamily="34" charset="0"/>
        <a:ea typeface="ＭＳ Ｐゴシック" charset="0"/>
        <a:cs typeface="Calibri" panose="020F0502020204030204" pitchFamily="34" charset="0"/>
      </a:defRPr>
    </a:lvl1pPr>
    <a:lvl2pPr marL="171450" indent="-171450" algn="l" rtl="0" eaLnBrk="0" fontAlgn="base" hangingPunct="0">
      <a:spcBef>
        <a:spcPts val="0"/>
      </a:spcBef>
      <a:spcAft>
        <a:spcPct val="0"/>
      </a:spcAft>
      <a:buClr>
        <a:schemeClr val="tx2"/>
      </a:buClr>
      <a:buSzPct val="100000"/>
      <a:buFont typeface="Wingdings" panose="05000000000000000000" pitchFamily="2" charset="2"/>
      <a:buChar char="§"/>
      <a:defRPr sz="1200" kern="1200">
        <a:solidFill>
          <a:schemeClr val="tx1"/>
        </a:solidFill>
        <a:latin typeface="Calibri" panose="020F0502020204030204" pitchFamily="34" charset="0"/>
        <a:ea typeface="ＭＳ Ｐゴシック" charset="0"/>
        <a:cs typeface="+mn-cs"/>
      </a:defRPr>
    </a:lvl2pPr>
    <a:lvl3pPr marL="288000" indent="-144000" algn="l" rtl="0" eaLnBrk="0" fontAlgn="base" hangingPunct="0">
      <a:spcBef>
        <a:spcPts val="0"/>
      </a:spcBef>
      <a:spcAft>
        <a:spcPct val="0"/>
      </a:spcAft>
      <a:buClr>
        <a:schemeClr val="tx1"/>
      </a:buClr>
      <a:buSzPct val="100000"/>
      <a:buFontTx/>
      <a:buChar char="­"/>
      <a:defRPr sz="1200" kern="1200">
        <a:solidFill>
          <a:schemeClr val="tx1"/>
        </a:solidFill>
        <a:latin typeface="Calibri" panose="020F0502020204030204" pitchFamily="34" charset="0"/>
        <a:ea typeface="ＭＳ Ｐゴシック" charset="0"/>
        <a:cs typeface="+mn-cs"/>
      </a:defRPr>
    </a:lvl3pPr>
    <a:lvl4pPr marL="432000" indent="-144000" algn="l" rtl="0" eaLnBrk="0" fontAlgn="base" hangingPunct="0">
      <a:spcBef>
        <a:spcPts val="0"/>
      </a:spcBef>
      <a:spcAft>
        <a:spcPct val="0"/>
      </a:spcAft>
      <a:buClr>
        <a:schemeClr val="tx1"/>
      </a:buClr>
      <a:buSzPct val="100000"/>
      <a:buFontTx/>
      <a:buChar char="­"/>
      <a:defRPr sz="1200" kern="1200">
        <a:solidFill>
          <a:schemeClr val="tx1"/>
        </a:solidFill>
        <a:latin typeface="Calibri" panose="020F0502020204030204" pitchFamily="34" charset="0"/>
        <a:ea typeface="ＭＳ Ｐゴシック" charset="0"/>
        <a:cs typeface="+mn-cs"/>
      </a:defRPr>
    </a:lvl4pPr>
    <a:lvl5pPr marL="576000" indent="-144000" algn="l" rtl="0" eaLnBrk="0" fontAlgn="base" hangingPunct="0">
      <a:spcBef>
        <a:spcPts val="0"/>
      </a:spcBef>
      <a:spcAft>
        <a:spcPct val="0"/>
      </a:spcAft>
      <a:buClr>
        <a:schemeClr val="tx1"/>
      </a:buClr>
      <a:buSzPct val="100000"/>
      <a:buFontTx/>
      <a:buChar char="­"/>
      <a:defRPr sz="1200" kern="1200">
        <a:solidFill>
          <a:schemeClr val="tx1"/>
        </a:solidFill>
        <a:latin typeface="Calibri" panose="020F0502020204030204" pitchFamily="34" charset="0"/>
        <a:ea typeface="ＭＳ Ｐゴシック" charset="0"/>
        <a:cs typeface="+mn-cs"/>
      </a:defRPr>
    </a:lvl5pPr>
    <a:lvl6pPr marL="576000" indent="-144000" algn="l" defTabSz="914400" rtl="0" eaLnBrk="1" latinLnBrk="0" hangingPunct="1">
      <a:buClr>
        <a:schemeClr val="tx1"/>
      </a:buClr>
      <a:buFontTx/>
      <a:buChar char="­"/>
      <a:defRPr sz="1200" kern="1200">
        <a:solidFill>
          <a:schemeClr val="tx1"/>
        </a:solidFill>
        <a:latin typeface="+mn-lt"/>
        <a:ea typeface="+mn-ea"/>
        <a:cs typeface="+mn-cs"/>
      </a:defRPr>
    </a:lvl6pPr>
    <a:lvl7pPr marL="576000" indent="-144000" algn="l" defTabSz="914400" rtl="0" eaLnBrk="1" latinLnBrk="0" hangingPunct="1">
      <a:buClr>
        <a:schemeClr val="tx1"/>
      </a:buClr>
      <a:buFontTx/>
      <a:buChar char="­"/>
      <a:defRPr sz="1200" kern="1200">
        <a:solidFill>
          <a:schemeClr val="tx1"/>
        </a:solidFill>
        <a:latin typeface="+mn-lt"/>
        <a:ea typeface="+mn-ea"/>
        <a:cs typeface="+mn-cs"/>
      </a:defRPr>
    </a:lvl7pPr>
    <a:lvl8pPr marL="576000" indent="-144000" algn="l" defTabSz="914400" rtl="0" eaLnBrk="1" latinLnBrk="0" hangingPunct="1">
      <a:buClr>
        <a:schemeClr val="tx1"/>
      </a:buClr>
      <a:buFontTx/>
      <a:buChar char="­"/>
      <a:defRPr sz="1200" kern="1200">
        <a:solidFill>
          <a:schemeClr val="tx1"/>
        </a:solidFill>
        <a:latin typeface="+mn-lt"/>
        <a:ea typeface="+mn-ea"/>
        <a:cs typeface="+mn-cs"/>
      </a:defRPr>
    </a:lvl8pPr>
    <a:lvl9pPr marL="576000" indent="-144000" algn="l" defTabSz="914400" rtl="0" eaLnBrk="1" latinLnBrk="0" hangingPunct="1">
      <a:buClr>
        <a:schemeClr val="tx1"/>
      </a:buClr>
      <a:buFontTx/>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a:t>Bullen, steigende Kurse</a:t>
            </a:r>
          </a:p>
          <a:p>
            <a:r>
              <a:rPr lang="de-DE" sz="1100" b="1" dirty="0"/>
              <a:t>Bären, fallende Kurse</a:t>
            </a:r>
          </a:p>
          <a:p>
            <a:r>
              <a:rPr lang="de-DE" sz="1100" b="1" dirty="0"/>
              <a:t>Dachse, DAX, M-DAX, S-DAX, etc.</a:t>
            </a:r>
          </a:p>
          <a:p>
            <a:pPr marL="0" marR="0" lvl="0" indent="-257175" algn="l" defTabSz="914400" rtl="0" eaLnBrk="0" fontAlgn="base" latinLnBrk="0" hangingPunct="0">
              <a:lnSpc>
                <a:spcPct val="100000"/>
              </a:lnSpc>
              <a:spcBef>
                <a:spcPts val="0"/>
              </a:spcBef>
              <a:spcAft>
                <a:spcPct val="0"/>
              </a:spcAft>
              <a:buClrTx/>
              <a:buSzPct val="85000"/>
              <a:buFontTx/>
              <a:buNone/>
              <a:tabLst/>
              <a:defRPr/>
            </a:pPr>
            <a:r>
              <a:rPr lang="de-DE" sz="1100" b="1" dirty="0"/>
              <a:t>Schafe, die Mitläufer in Herden</a:t>
            </a:r>
          </a:p>
          <a:p>
            <a:r>
              <a:rPr lang="de-DE" sz="1100" b="1" dirty="0"/>
              <a:t>Schweine, gierige Investoren</a:t>
            </a:r>
          </a:p>
          <a:p>
            <a:r>
              <a:rPr lang="de-DE" sz="1100" b="1" dirty="0"/>
              <a:t>Wölfe, rücksichtsloser Börsianer (Wolf </a:t>
            </a:r>
            <a:r>
              <a:rPr lang="de-DE" sz="1100" b="1" dirty="0" err="1"/>
              <a:t>of</a:t>
            </a:r>
            <a:r>
              <a:rPr lang="de-DE" sz="1100" b="1" dirty="0"/>
              <a:t> Wall Street)</a:t>
            </a:r>
          </a:p>
          <a:p>
            <a:r>
              <a:rPr lang="de-DE" sz="1100" b="1" dirty="0"/>
              <a:t>Hühner, ängstliche Anleger</a:t>
            </a:r>
          </a:p>
          <a:p>
            <a:r>
              <a:rPr lang="de-DE" sz="1100" b="1" dirty="0"/>
              <a:t>Adler, scharfsichtiger Analyst</a:t>
            </a:r>
          </a:p>
          <a:p>
            <a:r>
              <a:rPr lang="de-DE" sz="1100" b="1" dirty="0"/>
              <a:t>Hirsche, wie antea-Gründer Johannes Hirsch (HAHAAHAAA)</a:t>
            </a:r>
          </a:p>
          <a:p>
            <a:r>
              <a:rPr lang="de-DE" sz="1100" b="1" dirty="0"/>
              <a:t>Und: WIR sind das Chamäleon</a:t>
            </a:r>
          </a:p>
          <a:p>
            <a:endParaRPr lang="de-DE" sz="1100" b="1" dirty="0"/>
          </a:p>
          <a:p>
            <a:endParaRPr lang="de-DE" dirty="0"/>
          </a:p>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1</a:t>
            </a:fld>
            <a:endParaRPr lang="de-DE" dirty="0"/>
          </a:p>
        </p:txBody>
      </p:sp>
    </p:spTree>
    <p:extLst>
      <p:ext uri="{BB962C8B-B14F-4D97-AF65-F5344CB8AC3E}">
        <p14:creationId xmlns:p14="http://schemas.microsoft.com/office/powerpoint/2010/main" val="2564251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19</a:t>
            </a:fld>
            <a:endParaRPr lang="de-DE" dirty="0"/>
          </a:p>
        </p:txBody>
      </p:sp>
    </p:spTree>
    <p:extLst>
      <p:ext uri="{BB962C8B-B14F-4D97-AF65-F5344CB8AC3E}">
        <p14:creationId xmlns:p14="http://schemas.microsoft.com/office/powerpoint/2010/main" val="3554846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21</a:t>
            </a:fld>
            <a:endParaRPr lang="de-DE" dirty="0"/>
          </a:p>
        </p:txBody>
      </p:sp>
    </p:spTree>
    <p:extLst>
      <p:ext uri="{BB962C8B-B14F-4D97-AF65-F5344CB8AC3E}">
        <p14:creationId xmlns:p14="http://schemas.microsoft.com/office/powerpoint/2010/main" val="285780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F70D2-6070-0B26-7FF2-797627C87D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965A609-A89A-9B58-45E9-400D5D3B1F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F574B61-1877-89E9-07BE-BA552648F2A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E2DCCC9-C9C2-CF77-5A3D-7DE280FE05EF}"/>
              </a:ext>
            </a:extLst>
          </p:cNvPr>
          <p:cNvSpPr>
            <a:spLocks noGrp="1"/>
          </p:cNvSpPr>
          <p:nvPr>
            <p:ph type="sldNum" sz="quarter" idx="5"/>
          </p:nvPr>
        </p:nvSpPr>
        <p:spPr/>
        <p:txBody>
          <a:bodyPr/>
          <a:lstStyle/>
          <a:p>
            <a:fld id="{2CE0552C-05B4-49A1-94FD-62D51AE4A9A2}" type="slidenum">
              <a:rPr lang="de-DE" smtClean="0"/>
              <a:pPr/>
              <a:t>22</a:t>
            </a:fld>
            <a:endParaRPr lang="de-DE" dirty="0"/>
          </a:p>
        </p:txBody>
      </p:sp>
    </p:spTree>
    <p:extLst>
      <p:ext uri="{BB962C8B-B14F-4D97-AF65-F5344CB8AC3E}">
        <p14:creationId xmlns:p14="http://schemas.microsoft.com/office/powerpoint/2010/main" val="2289976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A359-37C2-1014-BD53-92139054AC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2BAA918-24BD-5C49-8D43-35DF89FA1C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3B5BB3-8014-FF11-18B1-4E6033511BA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75DEB57-2D29-2F1D-A94C-D545B1123CFD}"/>
              </a:ext>
            </a:extLst>
          </p:cNvPr>
          <p:cNvSpPr>
            <a:spLocks noGrp="1"/>
          </p:cNvSpPr>
          <p:nvPr>
            <p:ph type="sldNum" sz="quarter" idx="5"/>
          </p:nvPr>
        </p:nvSpPr>
        <p:spPr/>
        <p:txBody>
          <a:bodyPr/>
          <a:lstStyle/>
          <a:p>
            <a:fld id="{2CE0552C-05B4-49A1-94FD-62D51AE4A9A2}" type="slidenum">
              <a:rPr lang="de-DE" smtClean="0"/>
              <a:pPr/>
              <a:t>23</a:t>
            </a:fld>
            <a:endParaRPr lang="de-DE" dirty="0"/>
          </a:p>
        </p:txBody>
      </p:sp>
    </p:spTree>
    <p:extLst>
      <p:ext uri="{BB962C8B-B14F-4D97-AF65-F5344CB8AC3E}">
        <p14:creationId xmlns:p14="http://schemas.microsoft.com/office/powerpoint/2010/main" val="376030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6FDE3-1200-FD4F-3884-5DF0A1CA7A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FADD60-0496-EC08-1709-8D46CE860A5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F2020A-B646-5C13-4F0B-BB48AC89A5D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D682A6A-E8A0-2EED-252F-14A707E5776C}"/>
              </a:ext>
            </a:extLst>
          </p:cNvPr>
          <p:cNvSpPr>
            <a:spLocks noGrp="1"/>
          </p:cNvSpPr>
          <p:nvPr>
            <p:ph type="sldNum" sz="quarter" idx="5"/>
          </p:nvPr>
        </p:nvSpPr>
        <p:spPr/>
        <p:txBody>
          <a:bodyPr/>
          <a:lstStyle/>
          <a:p>
            <a:fld id="{2CE0552C-05B4-49A1-94FD-62D51AE4A9A2}" type="slidenum">
              <a:rPr lang="de-DE" smtClean="0"/>
              <a:pPr/>
              <a:t>28</a:t>
            </a:fld>
            <a:endParaRPr lang="de-DE" dirty="0"/>
          </a:p>
        </p:txBody>
      </p:sp>
    </p:spTree>
    <p:extLst>
      <p:ext uri="{BB962C8B-B14F-4D97-AF65-F5344CB8AC3E}">
        <p14:creationId xmlns:p14="http://schemas.microsoft.com/office/powerpoint/2010/main" val="210524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40</a:t>
            </a:fld>
            <a:endParaRPr lang="de-DE" dirty="0"/>
          </a:p>
        </p:txBody>
      </p:sp>
    </p:spTree>
    <p:extLst>
      <p:ext uri="{BB962C8B-B14F-4D97-AF65-F5344CB8AC3E}">
        <p14:creationId xmlns:p14="http://schemas.microsoft.com/office/powerpoint/2010/main" val="221293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41</a:t>
            </a:fld>
            <a:endParaRPr lang="de-DE" dirty="0"/>
          </a:p>
        </p:txBody>
      </p:sp>
    </p:spTree>
    <p:extLst>
      <p:ext uri="{BB962C8B-B14F-4D97-AF65-F5344CB8AC3E}">
        <p14:creationId xmlns:p14="http://schemas.microsoft.com/office/powerpoint/2010/main" val="63701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257175" algn="l" defTabSz="914400" rtl="0" eaLnBrk="0" fontAlgn="base" latinLnBrk="0" hangingPunct="0">
              <a:lnSpc>
                <a:spcPct val="100000"/>
              </a:lnSpc>
              <a:spcBef>
                <a:spcPts val="0"/>
              </a:spcBef>
              <a:spcAft>
                <a:spcPct val="0"/>
              </a:spcAft>
              <a:buClrTx/>
              <a:buSzPct val="85000"/>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42</a:t>
            </a:fld>
            <a:endParaRPr lang="de-DE" dirty="0"/>
          </a:p>
        </p:txBody>
      </p:sp>
    </p:spTree>
    <p:extLst>
      <p:ext uri="{BB962C8B-B14F-4D97-AF65-F5344CB8AC3E}">
        <p14:creationId xmlns:p14="http://schemas.microsoft.com/office/powerpoint/2010/main" val="3981191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aa-ET"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43</a:t>
            </a:fld>
            <a:endParaRPr lang="de-DE" dirty="0"/>
          </a:p>
        </p:txBody>
      </p:sp>
    </p:spTree>
    <p:extLst>
      <p:ext uri="{BB962C8B-B14F-4D97-AF65-F5344CB8AC3E}">
        <p14:creationId xmlns:p14="http://schemas.microsoft.com/office/powerpoint/2010/main" val="1828824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AE115-7D57-C06D-10E3-70A382836EA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90B5AD-D754-7125-EEF9-3C4CC760AE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AF1DD0-44F9-8A30-96A3-5BF238A2040F}"/>
              </a:ext>
            </a:extLst>
          </p:cNvPr>
          <p:cNvSpPr>
            <a:spLocks noGrp="1"/>
          </p:cNvSpPr>
          <p:nvPr>
            <p:ph type="body" idx="1"/>
          </p:nvPr>
        </p:nvSpPr>
        <p:spPr/>
        <p:txBody>
          <a:bodyPr/>
          <a:lstStyle/>
          <a:p>
            <a:endParaRPr lang="aa-ET" dirty="0"/>
          </a:p>
        </p:txBody>
      </p:sp>
      <p:sp>
        <p:nvSpPr>
          <p:cNvPr id="4" name="Foliennummernplatzhalter 3">
            <a:extLst>
              <a:ext uri="{FF2B5EF4-FFF2-40B4-BE49-F238E27FC236}">
                <a16:creationId xmlns:a16="http://schemas.microsoft.com/office/drawing/2014/main" id="{797F9591-4C62-2F04-F073-98C97EDB6C6F}"/>
              </a:ext>
            </a:extLst>
          </p:cNvPr>
          <p:cNvSpPr>
            <a:spLocks noGrp="1"/>
          </p:cNvSpPr>
          <p:nvPr>
            <p:ph type="sldNum" sz="quarter" idx="5"/>
          </p:nvPr>
        </p:nvSpPr>
        <p:spPr/>
        <p:txBody>
          <a:bodyPr/>
          <a:lstStyle/>
          <a:p>
            <a:fld id="{2CE0552C-05B4-49A1-94FD-62D51AE4A9A2}" type="slidenum">
              <a:rPr lang="de-DE" smtClean="0"/>
              <a:pPr/>
              <a:t>44</a:t>
            </a:fld>
            <a:endParaRPr lang="de-DE" dirty="0"/>
          </a:p>
        </p:txBody>
      </p:sp>
    </p:spTree>
    <p:extLst>
      <p:ext uri="{BB962C8B-B14F-4D97-AF65-F5344CB8AC3E}">
        <p14:creationId xmlns:p14="http://schemas.microsoft.com/office/powerpoint/2010/main" val="195153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9AB24-3EE9-0755-489A-91E314B892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C550EA-A621-60F9-30CC-969791D59F3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A19A6F-40A9-7EE2-0675-61BF54ED88E9}"/>
              </a:ext>
            </a:extLst>
          </p:cNvPr>
          <p:cNvSpPr>
            <a:spLocks noGrp="1"/>
          </p:cNvSpPr>
          <p:nvPr>
            <p:ph type="body" idx="1"/>
          </p:nvPr>
        </p:nvSpPr>
        <p:spPr/>
        <p:txBody>
          <a:bodyPr/>
          <a:lstStyle/>
          <a:p>
            <a:r>
              <a:rPr lang="de-DE" sz="1100" b="1" dirty="0"/>
              <a:t>Bullen, steigende Kurse</a:t>
            </a:r>
          </a:p>
          <a:p>
            <a:r>
              <a:rPr lang="de-DE" sz="1100" b="1" dirty="0"/>
              <a:t>Bären, fallende Kurse</a:t>
            </a:r>
          </a:p>
          <a:p>
            <a:r>
              <a:rPr lang="de-DE" sz="1100" b="1" dirty="0"/>
              <a:t>Dachse, DAX, M-DAX, S-DAX, etc.</a:t>
            </a:r>
          </a:p>
          <a:p>
            <a:pPr marL="0" marR="0" lvl="0" indent="-257175" algn="l" defTabSz="914400" rtl="0" eaLnBrk="0" fontAlgn="base" latinLnBrk="0" hangingPunct="0">
              <a:lnSpc>
                <a:spcPct val="100000"/>
              </a:lnSpc>
              <a:spcBef>
                <a:spcPts val="0"/>
              </a:spcBef>
              <a:spcAft>
                <a:spcPct val="0"/>
              </a:spcAft>
              <a:buClrTx/>
              <a:buSzPct val="85000"/>
              <a:buFontTx/>
              <a:buNone/>
              <a:tabLst/>
              <a:defRPr/>
            </a:pPr>
            <a:r>
              <a:rPr lang="de-DE" sz="1100" b="1" dirty="0"/>
              <a:t>Schafe, die Mitläufer in Herden</a:t>
            </a:r>
          </a:p>
          <a:p>
            <a:r>
              <a:rPr lang="de-DE" sz="1100" b="1" dirty="0"/>
              <a:t>Schweine, gierige Investoren</a:t>
            </a:r>
          </a:p>
          <a:p>
            <a:r>
              <a:rPr lang="de-DE" sz="1100" b="1" dirty="0"/>
              <a:t>Wölfe, rücksichtsloser Börsianer (Wolf </a:t>
            </a:r>
            <a:r>
              <a:rPr lang="de-DE" sz="1100" b="1" dirty="0" err="1"/>
              <a:t>of</a:t>
            </a:r>
            <a:r>
              <a:rPr lang="de-DE" sz="1100" b="1" dirty="0"/>
              <a:t> Wall Street)</a:t>
            </a:r>
          </a:p>
          <a:p>
            <a:r>
              <a:rPr lang="de-DE" sz="1100" b="1" dirty="0"/>
              <a:t>Hühner, </a:t>
            </a:r>
            <a:r>
              <a:rPr lang="de-DE" sz="1100" b="1" dirty="0" err="1"/>
              <a:t>ängtsliche</a:t>
            </a:r>
            <a:r>
              <a:rPr lang="de-DE" sz="1100" b="1" dirty="0"/>
              <a:t> Anleger</a:t>
            </a:r>
          </a:p>
          <a:p>
            <a:r>
              <a:rPr lang="de-DE" sz="1100" b="1" dirty="0"/>
              <a:t>Adler, scharfsichtiger Analyst</a:t>
            </a:r>
          </a:p>
          <a:p>
            <a:r>
              <a:rPr lang="de-DE" sz="1100" b="1" dirty="0"/>
              <a:t>Hirsche, wie antea-Gründer Johannes Hirsch (HAHAAHAAA)</a:t>
            </a:r>
          </a:p>
          <a:p>
            <a:endParaRPr lang="de-DE" sz="1100" b="1" dirty="0"/>
          </a:p>
          <a:p>
            <a:endParaRPr lang="de-DE" dirty="0"/>
          </a:p>
          <a:p>
            <a:endParaRPr lang="de-DE" dirty="0"/>
          </a:p>
        </p:txBody>
      </p:sp>
      <p:sp>
        <p:nvSpPr>
          <p:cNvPr id="4" name="Foliennummernplatzhalter 3">
            <a:extLst>
              <a:ext uri="{FF2B5EF4-FFF2-40B4-BE49-F238E27FC236}">
                <a16:creationId xmlns:a16="http://schemas.microsoft.com/office/drawing/2014/main" id="{C4CF6F30-23E0-3800-6D75-BD39A0501938}"/>
              </a:ext>
            </a:extLst>
          </p:cNvPr>
          <p:cNvSpPr>
            <a:spLocks noGrp="1"/>
          </p:cNvSpPr>
          <p:nvPr>
            <p:ph type="sldNum" sz="quarter" idx="5"/>
          </p:nvPr>
        </p:nvSpPr>
        <p:spPr/>
        <p:txBody>
          <a:bodyPr/>
          <a:lstStyle/>
          <a:p>
            <a:fld id="{2CE0552C-05B4-49A1-94FD-62D51AE4A9A2}" type="slidenum">
              <a:rPr lang="de-DE" smtClean="0"/>
              <a:pPr/>
              <a:t>2</a:t>
            </a:fld>
            <a:endParaRPr lang="de-DE" dirty="0"/>
          </a:p>
        </p:txBody>
      </p:sp>
    </p:spTree>
    <p:extLst>
      <p:ext uri="{BB962C8B-B14F-4D97-AF65-F5344CB8AC3E}">
        <p14:creationId xmlns:p14="http://schemas.microsoft.com/office/powerpoint/2010/main" val="2019124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138F2-7A8D-7724-D0AA-A1A03AD14F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A65511-9C39-239B-428F-8F566E8166D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04DA14-DBBE-C7F6-7548-5F6E5CC7519C}"/>
              </a:ext>
            </a:extLst>
          </p:cNvPr>
          <p:cNvSpPr>
            <a:spLocks noGrp="1"/>
          </p:cNvSpPr>
          <p:nvPr>
            <p:ph type="body" idx="1"/>
          </p:nvPr>
        </p:nvSpPr>
        <p:spPr/>
        <p:txBody>
          <a:bodyPr/>
          <a:lstStyle/>
          <a:p>
            <a:endParaRPr lang="aa-ET" dirty="0"/>
          </a:p>
        </p:txBody>
      </p:sp>
      <p:sp>
        <p:nvSpPr>
          <p:cNvPr id="4" name="Foliennummernplatzhalter 3">
            <a:extLst>
              <a:ext uri="{FF2B5EF4-FFF2-40B4-BE49-F238E27FC236}">
                <a16:creationId xmlns:a16="http://schemas.microsoft.com/office/drawing/2014/main" id="{A370A30B-0C02-E6CF-7EC4-E3678B710F88}"/>
              </a:ext>
            </a:extLst>
          </p:cNvPr>
          <p:cNvSpPr>
            <a:spLocks noGrp="1"/>
          </p:cNvSpPr>
          <p:nvPr>
            <p:ph type="sldNum" sz="quarter" idx="5"/>
          </p:nvPr>
        </p:nvSpPr>
        <p:spPr/>
        <p:txBody>
          <a:bodyPr/>
          <a:lstStyle/>
          <a:p>
            <a:fld id="{2CE0552C-05B4-49A1-94FD-62D51AE4A9A2}" type="slidenum">
              <a:rPr lang="de-DE" smtClean="0"/>
              <a:pPr/>
              <a:t>45</a:t>
            </a:fld>
            <a:endParaRPr lang="de-DE" dirty="0"/>
          </a:p>
        </p:txBody>
      </p:sp>
    </p:spTree>
    <p:extLst>
      <p:ext uri="{BB962C8B-B14F-4D97-AF65-F5344CB8AC3E}">
        <p14:creationId xmlns:p14="http://schemas.microsoft.com/office/powerpoint/2010/main" val="3569717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PlaceHolder 1"/>
          <p:cNvSpPr>
            <a:spLocks noGrp="1" noRot="1" noChangeAspect="1"/>
          </p:cNvSpPr>
          <p:nvPr>
            <p:ph type="sldImg"/>
          </p:nvPr>
        </p:nvSpPr>
        <p:spPr>
          <a:xfrm>
            <a:off x="2843213" y="249238"/>
            <a:ext cx="4240212" cy="2389187"/>
          </a:xfrm>
          <a:prstGeom prst="rect">
            <a:avLst/>
          </a:prstGeom>
          <a:ln w="0">
            <a:noFill/>
          </a:ln>
        </p:spPr>
      </p:sp>
      <p:sp>
        <p:nvSpPr>
          <p:cNvPr id="762" name="PlaceHolder 2"/>
          <p:cNvSpPr>
            <a:spLocks noGrp="1"/>
          </p:cNvSpPr>
          <p:nvPr>
            <p:ph type="body"/>
          </p:nvPr>
        </p:nvSpPr>
        <p:spPr>
          <a:xfrm>
            <a:off x="442080" y="2757960"/>
            <a:ext cx="9041760" cy="3401640"/>
          </a:xfrm>
          <a:prstGeom prst="rect">
            <a:avLst/>
          </a:prstGeom>
          <a:noFill/>
          <a:ln w="0">
            <a:noFill/>
          </a:ln>
        </p:spPr>
        <p:txBody>
          <a:bodyPr lIns="0" tIns="0" rIns="0" bIns="0" numCol="1" spcCol="0" anchor="t">
            <a:noAutofit/>
          </a:bodyPr>
          <a:lstStyle/>
          <a:p>
            <a:endParaRPr lang="en-US" sz="2000" b="0" strike="noStrike" spc="-1">
              <a:latin typeface="Arial"/>
            </a:endParaRPr>
          </a:p>
        </p:txBody>
      </p:sp>
      <p:sp>
        <p:nvSpPr>
          <p:cNvPr id="763" name="PlaceHolder 3"/>
          <p:cNvSpPr>
            <a:spLocks noGrp="1"/>
          </p:cNvSpPr>
          <p:nvPr>
            <p:ph type="sldNum" idx="41"/>
          </p:nvPr>
        </p:nvSpPr>
        <p:spPr>
          <a:xfrm>
            <a:off x="545400" y="6463440"/>
            <a:ext cx="525600" cy="97560"/>
          </a:xfrm>
          <a:prstGeom prst="rect">
            <a:avLst/>
          </a:prstGeom>
          <a:noFill/>
          <a:ln w="0">
            <a:noFill/>
          </a:ln>
        </p:spPr>
        <p:txBody>
          <a:bodyPr lIns="0" tIns="0" rIns="108000" bIns="0" anchor="t">
            <a:noAutofit/>
          </a:bodyPr>
          <a:lstStyle>
            <a:lvl1pPr>
              <a:lnSpc>
                <a:spcPct val="100000"/>
              </a:lnSpc>
              <a:buNone/>
              <a:defRPr lang="de-DE" sz="800" b="0" strike="noStrike" spc="-1">
                <a:latin typeface="+mj-lt"/>
              </a:defRPr>
            </a:lvl1pPr>
          </a:lstStyle>
          <a:p>
            <a:pPr>
              <a:lnSpc>
                <a:spcPct val="100000"/>
              </a:lnSpc>
              <a:buNone/>
            </a:pPr>
            <a:fld id="{D0B1D8D8-79B8-4616-B229-09D3E2D37303}" type="slidenum">
              <a:rPr lang="de-DE" sz="800" b="0" strike="noStrike" spc="-1">
                <a:latin typeface="+mj-lt"/>
              </a:rPr>
              <a:t>46</a:t>
            </a:fld>
            <a:endParaRPr lang="en-US" sz="8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Pct val="85000"/>
              <a:buFont typeface="Arial" panose="020B0604020202020204" pitchFamily="34" charset="0"/>
              <a:buNone/>
              <a:tabLst/>
              <a:defRPr/>
            </a:pPr>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47</a:t>
            </a:fld>
            <a:endParaRPr lang="de-DE" dirty="0"/>
          </a:p>
        </p:txBody>
      </p:sp>
    </p:spTree>
    <p:extLst>
      <p:ext uri="{BB962C8B-B14F-4D97-AF65-F5344CB8AC3E}">
        <p14:creationId xmlns:p14="http://schemas.microsoft.com/office/powerpoint/2010/main" val="874005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48</a:t>
            </a:fld>
            <a:endParaRPr lang="de-DE" dirty="0"/>
          </a:p>
        </p:txBody>
      </p:sp>
    </p:spTree>
    <p:extLst>
      <p:ext uri="{BB962C8B-B14F-4D97-AF65-F5344CB8AC3E}">
        <p14:creationId xmlns:p14="http://schemas.microsoft.com/office/powerpoint/2010/main" val="2415382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49</a:t>
            </a:fld>
            <a:endParaRPr lang="de-DE" dirty="0"/>
          </a:p>
        </p:txBody>
      </p:sp>
    </p:spTree>
    <p:extLst>
      <p:ext uri="{BB962C8B-B14F-4D97-AF65-F5344CB8AC3E}">
        <p14:creationId xmlns:p14="http://schemas.microsoft.com/office/powerpoint/2010/main" val="1465042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50</a:t>
            </a:fld>
            <a:endParaRPr lang="de-DE" dirty="0"/>
          </a:p>
        </p:txBody>
      </p:sp>
    </p:spTree>
    <p:extLst>
      <p:ext uri="{BB962C8B-B14F-4D97-AF65-F5344CB8AC3E}">
        <p14:creationId xmlns:p14="http://schemas.microsoft.com/office/powerpoint/2010/main" val="643189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51</a:t>
            </a:fld>
            <a:endParaRPr lang="de-DE" dirty="0"/>
          </a:p>
        </p:txBody>
      </p:sp>
    </p:spTree>
    <p:extLst>
      <p:ext uri="{BB962C8B-B14F-4D97-AF65-F5344CB8AC3E}">
        <p14:creationId xmlns:p14="http://schemas.microsoft.com/office/powerpoint/2010/main" val="117418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9D3A-CF22-96F5-5B5F-283E2A0A92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8DBA39-3B5D-D6B4-22E2-E71D4EE96F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68A3D3C-513A-B5AF-7FD8-3FF551300B16}"/>
              </a:ext>
            </a:extLst>
          </p:cNvPr>
          <p:cNvSpPr>
            <a:spLocks noGrp="1"/>
          </p:cNvSpPr>
          <p:nvPr>
            <p:ph type="body" idx="1"/>
          </p:nvPr>
        </p:nvSpPr>
        <p:spPr/>
        <p:txBody>
          <a:bodyPr/>
          <a:lstStyle/>
          <a:p>
            <a:r>
              <a:rPr lang="de-DE" sz="1100" b="1" dirty="0"/>
              <a:t>Bullen, steigende Kurse</a:t>
            </a:r>
          </a:p>
          <a:p>
            <a:r>
              <a:rPr lang="de-DE" sz="1100" b="1" dirty="0"/>
              <a:t>Bären, fallende Kurse</a:t>
            </a:r>
          </a:p>
          <a:p>
            <a:r>
              <a:rPr lang="de-DE" sz="1100" b="1" dirty="0"/>
              <a:t>Dachse, DAX, M-DAX, S-DAX, etc.</a:t>
            </a:r>
          </a:p>
          <a:p>
            <a:pPr marL="0" marR="0" lvl="0" indent="-257175" algn="l" defTabSz="914400" rtl="0" eaLnBrk="0" fontAlgn="base" latinLnBrk="0" hangingPunct="0">
              <a:lnSpc>
                <a:spcPct val="100000"/>
              </a:lnSpc>
              <a:spcBef>
                <a:spcPts val="0"/>
              </a:spcBef>
              <a:spcAft>
                <a:spcPct val="0"/>
              </a:spcAft>
              <a:buClrTx/>
              <a:buSzPct val="85000"/>
              <a:buFontTx/>
              <a:buNone/>
              <a:tabLst/>
              <a:defRPr/>
            </a:pPr>
            <a:r>
              <a:rPr lang="de-DE" sz="1100" b="1" dirty="0"/>
              <a:t>Schafe, die Mitläufer in Herden</a:t>
            </a:r>
          </a:p>
          <a:p>
            <a:r>
              <a:rPr lang="de-DE" sz="1100" b="1" dirty="0"/>
              <a:t>Schweine, gierige Investoren</a:t>
            </a:r>
          </a:p>
          <a:p>
            <a:r>
              <a:rPr lang="de-DE" sz="1100" b="1" dirty="0"/>
              <a:t>Wölfe, rücksichtsloser Börsianer (Wolf </a:t>
            </a:r>
            <a:r>
              <a:rPr lang="de-DE" sz="1100" b="1" dirty="0" err="1"/>
              <a:t>of</a:t>
            </a:r>
            <a:r>
              <a:rPr lang="de-DE" sz="1100" b="1" dirty="0"/>
              <a:t> Wall Street)</a:t>
            </a:r>
          </a:p>
          <a:p>
            <a:r>
              <a:rPr lang="de-DE" sz="1100" b="1" dirty="0"/>
              <a:t>Hühner, </a:t>
            </a:r>
            <a:r>
              <a:rPr lang="de-DE" sz="1100" b="1" dirty="0" err="1"/>
              <a:t>ängtsliche</a:t>
            </a:r>
            <a:r>
              <a:rPr lang="de-DE" sz="1100" b="1" dirty="0"/>
              <a:t> Anleger</a:t>
            </a:r>
          </a:p>
          <a:p>
            <a:r>
              <a:rPr lang="de-DE" sz="1100" b="1" dirty="0"/>
              <a:t>Adler, scharfsichtiger Analyst</a:t>
            </a:r>
          </a:p>
          <a:p>
            <a:r>
              <a:rPr lang="de-DE" sz="1100" b="1" dirty="0"/>
              <a:t>Hirsche, wie antea-Gründer Johannes Hirsch (HAHAAHAAA)</a:t>
            </a:r>
          </a:p>
          <a:p>
            <a:endParaRPr lang="de-DE" sz="1100" b="1" dirty="0"/>
          </a:p>
          <a:p>
            <a:endParaRPr lang="de-DE" dirty="0"/>
          </a:p>
          <a:p>
            <a:endParaRPr lang="de-DE" dirty="0"/>
          </a:p>
        </p:txBody>
      </p:sp>
      <p:sp>
        <p:nvSpPr>
          <p:cNvPr id="4" name="Foliennummernplatzhalter 3">
            <a:extLst>
              <a:ext uri="{FF2B5EF4-FFF2-40B4-BE49-F238E27FC236}">
                <a16:creationId xmlns:a16="http://schemas.microsoft.com/office/drawing/2014/main" id="{37D9D746-1DCE-764C-CE69-861989FF698A}"/>
              </a:ext>
            </a:extLst>
          </p:cNvPr>
          <p:cNvSpPr>
            <a:spLocks noGrp="1"/>
          </p:cNvSpPr>
          <p:nvPr>
            <p:ph type="sldNum" sz="quarter" idx="5"/>
          </p:nvPr>
        </p:nvSpPr>
        <p:spPr/>
        <p:txBody>
          <a:bodyPr/>
          <a:lstStyle/>
          <a:p>
            <a:fld id="{2CE0552C-05B4-49A1-94FD-62D51AE4A9A2}" type="slidenum">
              <a:rPr lang="de-DE" smtClean="0"/>
              <a:pPr/>
              <a:t>3</a:t>
            </a:fld>
            <a:endParaRPr lang="de-DE" dirty="0"/>
          </a:p>
        </p:txBody>
      </p:sp>
    </p:spTree>
    <p:extLst>
      <p:ext uri="{BB962C8B-B14F-4D97-AF65-F5344CB8AC3E}">
        <p14:creationId xmlns:p14="http://schemas.microsoft.com/office/powerpoint/2010/main" val="36298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4</a:t>
            </a:fld>
            <a:endParaRPr lang="de-DE" dirty="0"/>
          </a:p>
        </p:txBody>
      </p:sp>
    </p:spTree>
    <p:extLst>
      <p:ext uri="{BB962C8B-B14F-4D97-AF65-F5344CB8AC3E}">
        <p14:creationId xmlns:p14="http://schemas.microsoft.com/office/powerpoint/2010/main" val="140878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6</a:t>
            </a:fld>
            <a:endParaRPr lang="de-DE" dirty="0"/>
          </a:p>
        </p:txBody>
      </p:sp>
    </p:spTree>
    <p:extLst>
      <p:ext uri="{BB962C8B-B14F-4D97-AF65-F5344CB8AC3E}">
        <p14:creationId xmlns:p14="http://schemas.microsoft.com/office/powerpoint/2010/main" val="426729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11</a:t>
            </a:fld>
            <a:endParaRPr lang="de-DE" dirty="0"/>
          </a:p>
        </p:txBody>
      </p:sp>
    </p:spTree>
    <p:extLst>
      <p:ext uri="{BB962C8B-B14F-4D97-AF65-F5344CB8AC3E}">
        <p14:creationId xmlns:p14="http://schemas.microsoft.com/office/powerpoint/2010/main" val="4287621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052C3-02E5-638A-7D49-9A5581C0E2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1A7730-58FA-17C0-4EF1-5C5CB998B0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9885F4-8557-13B3-3BEF-A087BD415D9F}"/>
              </a:ext>
            </a:extLst>
          </p:cNvPr>
          <p:cNvSpPr>
            <a:spLocks noGrp="1"/>
          </p:cNvSpPr>
          <p:nvPr>
            <p:ph type="body" idx="1"/>
          </p:nvPr>
        </p:nvSpPr>
        <p:spPr/>
        <p:txBody>
          <a:bodyPr/>
          <a:lstStyle/>
          <a:p>
            <a:pPr marL="0" marR="0" lvl="0" indent="-257175" algn="l" defTabSz="914400" rtl="0" eaLnBrk="0" fontAlgn="base" latinLnBrk="0" hangingPunct="0">
              <a:lnSpc>
                <a:spcPct val="100000"/>
              </a:lnSpc>
              <a:spcBef>
                <a:spcPts val="0"/>
              </a:spcBef>
              <a:spcAft>
                <a:spcPct val="0"/>
              </a:spcAft>
              <a:buClrTx/>
              <a:buSzPct val="85000"/>
              <a:buFontTx/>
              <a:buNone/>
              <a:tabLst/>
              <a:defRPr/>
            </a:pPr>
            <a:endParaRPr lang="de-DE" dirty="0"/>
          </a:p>
          <a:p>
            <a:endParaRPr lang="de-DE" dirty="0"/>
          </a:p>
        </p:txBody>
      </p:sp>
      <p:sp>
        <p:nvSpPr>
          <p:cNvPr id="4" name="Foliennummernplatzhalter 3">
            <a:extLst>
              <a:ext uri="{FF2B5EF4-FFF2-40B4-BE49-F238E27FC236}">
                <a16:creationId xmlns:a16="http://schemas.microsoft.com/office/drawing/2014/main" id="{1D298FFA-A97B-F04E-E8D9-FA363CADDB2B}"/>
              </a:ext>
            </a:extLst>
          </p:cNvPr>
          <p:cNvSpPr>
            <a:spLocks noGrp="1"/>
          </p:cNvSpPr>
          <p:nvPr>
            <p:ph type="sldNum" sz="quarter" idx="5"/>
          </p:nvPr>
        </p:nvSpPr>
        <p:spPr/>
        <p:txBody>
          <a:bodyPr/>
          <a:lstStyle/>
          <a:p>
            <a:fld id="{2CE0552C-05B4-49A1-94FD-62D51AE4A9A2}" type="slidenum">
              <a:rPr lang="de-DE" smtClean="0"/>
              <a:pPr/>
              <a:t>12</a:t>
            </a:fld>
            <a:endParaRPr lang="de-DE" dirty="0"/>
          </a:p>
        </p:txBody>
      </p:sp>
    </p:spTree>
    <p:extLst>
      <p:ext uri="{BB962C8B-B14F-4D97-AF65-F5344CB8AC3E}">
        <p14:creationId xmlns:p14="http://schemas.microsoft.com/office/powerpoint/2010/main" val="184004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13</a:t>
            </a:fld>
            <a:endParaRPr lang="de-DE" dirty="0"/>
          </a:p>
        </p:txBody>
      </p:sp>
    </p:spTree>
    <p:extLst>
      <p:ext uri="{BB962C8B-B14F-4D97-AF65-F5344CB8AC3E}">
        <p14:creationId xmlns:p14="http://schemas.microsoft.com/office/powerpoint/2010/main" val="181195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257175" algn="l" defTabSz="914400" rtl="0" eaLnBrk="0" fontAlgn="base" latinLnBrk="0" hangingPunct="0">
              <a:lnSpc>
                <a:spcPct val="100000"/>
              </a:lnSpc>
              <a:spcBef>
                <a:spcPts val="0"/>
              </a:spcBef>
              <a:spcAft>
                <a:spcPct val="0"/>
              </a:spcAft>
              <a:buClrTx/>
              <a:buSzPct val="85000"/>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2CE0552C-05B4-49A1-94FD-62D51AE4A9A2}" type="slidenum">
              <a:rPr lang="de-DE" smtClean="0"/>
              <a:pPr/>
              <a:t>14</a:t>
            </a:fld>
            <a:endParaRPr lang="de-DE" dirty="0"/>
          </a:p>
        </p:txBody>
      </p:sp>
    </p:spTree>
    <p:extLst>
      <p:ext uri="{BB962C8B-B14F-4D97-AF65-F5344CB8AC3E}">
        <p14:creationId xmlns:p14="http://schemas.microsoft.com/office/powerpoint/2010/main" val="962595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variante 2">
    <p:spTree>
      <p:nvGrpSpPr>
        <p:cNvPr id="1" name=""/>
        <p:cNvGrpSpPr/>
        <p:nvPr/>
      </p:nvGrpSpPr>
      <p:grpSpPr>
        <a:xfrm>
          <a:off x="0" y="0"/>
          <a:ext cx="0" cy="0"/>
          <a:chOff x="0" y="0"/>
          <a:chExt cx="0" cy="0"/>
        </a:xfrm>
      </p:grpSpPr>
      <p:sp>
        <p:nvSpPr>
          <p:cNvPr id="12" name="Bildplatzhalter 4"/>
          <p:cNvSpPr>
            <a:spLocks noGrp="1"/>
          </p:cNvSpPr>
          <p:nvPr>
            <p:ph type="pic" sz="quarter" idx="19" hasCustomPrompt="1"/>
          </p:nvPr>
        </p:nvSpPr>
        <p:spPr bwMode="gray">
          <a:xfrm>
            <a:off x="94" y="0"/>
            <a:ext cx="12168000" cy="4941168"/>
          </a:xfrm>
          <a:prstGeom prst="rect">
            <a:avLst/>
          </a:prstGeom>
          <a:solidFill>
            <a:schemeClr val="accent3"/>
          </a:solidFill>
        </p:spPr>
        <p:txBody>
          <a:bodyPr lIns="5148000" tIns="2052000" rIns="0"/>
          <a:lstStyle>
            <a:lvl1pPr>
              <a:spcBef>
                <a:spcPts val="0"/>
              </a:spcBef>
              <a:defRPr sz="1000" baseline="0">
                <a:solidFill>
                  <a:schemeClr val="bg2"/>
                </a:solidFill>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auf </a:t>
            </a:r>
            <a:br>
              <a:rPr lang="de-DE" dirty="0"/>
            </a:br>
            <a:r>
              <a:rPr lang="de-DE" dirty="0"/>
              <a:t>das Symbol hinzufügen</a:t>
            </a:r>
          </a:p>
        </p:txBody>
      </p:sp>
      <p:sp>
        <p:nvSpPr>
          <p:cNvPr id="16" name="Rechteck 15">
            <a:extLst>
              <a:ext uri="{FF2B5EF4-FFF2-40B4-BE49-F238E27FC236}">
                <a16:creationId xmlns:a16="http://schemas.microsoft.com/office/drawing/2014/main" id="{8C2C1777-6CD8-4819-919C-EB124ABAF36A}"/>
              </a:ext>
            </a:extLst>
          </p:cNvPr>
          <p:cNvSpPr/>
          <p:nvPr userDrawn="1"/>
        </p:nvSpPr>
        <p:spPr bwMode="gray">
          <a:xfrm>
            <a:off x="188" y="2492897"/>
            <a:ext cx="12168000" cy="2448272"/>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7" name="Rechteck 6"/>
          <p:cNvSpPr/>
          <p:nvPr userDrawn="1"/>
        </p:nvSpPr>
        <p:spPr bwMode="gray">
          <a:xfrm>
            <a:off x="9972094" y="5733000"/>
            <a:ext cx="1905615" cy="828348"/>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Sparkasse Rg" panose="020B0504050602020204" pitchFamily="34" charset="0"/>
            </a:endParaRPr>
          </a:p>
        </p:txBody>
      </p:sp>
      <p:sp>
        <p:nvSpPr>
          <p:cNvPr id="14" name="Textplatzhalter 18"/>
          <p:cNvSpPr>
            <a:spLocks noGrp="1"/>
          </p:cNvSpPr>
          <p:nvPr>
            <p:ph type="body" sz="quarter" idx="11" hasCustomPrompt="1"/>
          </p:nvPr>
        </p:nvSpPr>
        <p:spPr bwMode="gray">
          <a:xfrm>
            <a:off x="909748" y="5517232"/>
            <a:ext cx="7766634" cy="1044116"/>
          </a:xfrm>
          <a:prstGeom prst="rect">
            <a:avLst/>
          </a:prstGeom>
          <a:noFill/>
        </p:spPr>
        <p:txBody>
          <a:bodyPr vert="horz" wrap="none" lIns="144000" tIns="0" rIns="0" bIns="0" rtlCol="0" anchor="t"/>
          <a:lstStyle>
            <a:lvl1pPr>
              <a:spcBef>
                <a:spcPts val="0"/>
              </a:spcBef>
              <a:spcAft>
                <a:spcPts val="0"/>
              </a:spcAft>
              <a:defRPr lang="de-DE" baseline="0" dirty="0">
                <a:solidFill>
                  <a:schemeClr val="tx1">
                    <a:lumMod val="75000"/>
                    <a:lumOff val="25000"/>
                  </a:schemeClr>
                </a:solidFill>
                <a:ea typeface="ＭＳ Ｐゴシック" pitchFamily="34" charset="-128"/>
                <a:cs typeface="+mn-cs"/>
              </a:defRPr>
            </a:lvl1pPr>
            <a:lvl2pPr marL="0" indent="0">
              <a:spcBef>
                <a:spcPts val="0"/>
              </a:spcBef>
              <a:spcAft>
                <a:spcPts val="0"/>
              </a:spcAft>
              <a:buFontTx/>
              <a:buNone/>
              <a:defRPr>
                <a:solidFill>
                  <a:schemeClr val="tx1"/>
                </a:solidFill>
              </a:defRPr>
            </a:lvl2pPr>
            <a:lvl3pPr marL="0" indent="0">
              <a:spcBef>
                <a:spcPts val="0"/>
              </a:spcBef>
              <a:spcAft>
                <a:spcPts val="0"/>
              </a:spcAft>
              <a:buNone/>
              <a:defRPr>
                <a:solidFill>
                  <a:schemeClr val="tx1"/>
                </a:solidFill>
              </a:defRPr>
            </a:lvl3pPr>
            <a:lvl4pPr marL="0" indent="0">
              <a:spcBef>
                <a:spcPts val="0"/>
              </a:spcBef>
              <a:spcAft>
                <a:spcPts val="0"/>
              </a:spcAft>
              <a:buNone/>
              <a:defRPr>
                <a:solidFill>
                  <a:schemeClr val="tx1"/>
                </a:solidFill>
              </a:defRPr>
            </a:lvl4pPr>
            <a:lvl5pPr marL="0" indent="0">
              <a:spcBef>
                <a:spcPts val="0"/>
              </a:spcBef>
              <a:spcAft>
                <a:spcPts val="0"/>
              </a:spcAft>
              <a:buNone/>
              <a:defRPr>
                <a:solidFill>
                  <a:schemeClr val="tx1"/>
                </a:solidFill>
              </a:defRPr>
            </a:lvl5pPr>
            <a:lvl6pPr marL="0" indent="0">
              <a:spcBef>
                <a:spcPts val="0"/>
              </a:spcBef>
              <a:spcAft>
                <a:spcPts val="0"/>
              </a:spcAft>
              <a:buNone/>
              <a:defRPr>
                <a:solidFill>
                  <a:schemeClr val="tx1"/>
                </a:solidFill>
              </a:defRPr>
            </a:lvl6pPr>
            <a:lvl7pPr marL="0" indent="0">
              <a:spcBef>
                <a:spcPts val="0"/>
              </a:spcBef>
              <a:spcAft>
                <a:spcPts val="0"/>
              </a:spcAft>
              <a:buNone/>
              <a:defRPr>
                <a:solidFill>
                  <a:schemeClr val="tx1"/>
                </a:solidFill>
              </a:defRPr>
            </a:lvl7pPr>
            <a:lvl8pPr marL="0" indent="0">
              <a:spcBef>
                <a:spcPts val="0"/>
              </a:spcBef>
              <a:spcAft>
                <a:spcPts val="0"/>
              </a:spcAft>
              <a:buNone/>
              <a:defRPr>
                <a:solidFill>
                  <a:schemeClr val="tx1"/>
                </a:solidFill>
              </a:defRPr>
            </a:lvl8pPr>
            <a:lvl9pPr marL="0" indent="0">
              <a:spcBef>
                <a:spcPts val="0"/>
              </a:spcBef>
              <a:spcAft>
                <a:spcPts val="0"/>
              </a:spcAft>
              <a:buNone/>
              <a:defRPr>
                <a:solidFill>
                  <a:schemeClr val="tx1"/>
                </a:solidFill>
              </a:defRPr>
            </a:lvl9pPr>
          </a:lstStyle>
          <a:p>
            <a:pPr lvl="0" eaLnBrk="0" hangingPunct="0">
              <a:spcBef>
                <a:spcPct val="0"/>
              </a:spcBef>
              <a:spcAft>
                <a:spcPct val="0"/>
              </a:spcAft>
            </a:pPr>
            <a:r>
              <a:rPr lang="de-DE" dirty="0"/>
              <a:t>Name | Titel</a:t>
            </a:r>
            <a:br>
              <a:rPr lang="de-DE" dirty="0"/>
            </a:br>
            <a:r>
              <a:rPr lang="de-DE" dirty="0"/>
              <a:t>Datum TT.M.JJJJ</a:t>
            </a:r>
          </a:p>
        </p:txBody>
      </p:sp>
      <p:sp>
        <p:nvSpPr>
          <p:cNvPr id="19" name="Textplatzhalter 24"/>
          <p:cNvSpPr>
            <a:spLocks noGrp="1"/>
          </p:cNvSpPr>
          <p:nvPr>
            <p:ph type="body" sz="quarter" idx="17" hasCustomPrompt="1"/>
          </p:nvPr>
        </p:nvSpPr>
        <p:spPr bwMode="ltGray">
          <a:xfrm>
            <a:off x="838016" y="4005064"/>
            <a:ext cx="7262301" cy="523789"/>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algn="l" defTabSz="914400" rtl="0" eaLnBrk="1" fontAlgn="base" latinLnBrk="0" hangingPunct="1">
              <a:lnSpc>
                <a:spcPct val="80000"/>
              </a:lnSpc>
              <a:spcBef>
                <a:spcPct val="0"/>
              </a:spcBef>
              <a:spcAft>
                <a:spcPct val="0"/>
              </a:spcAft>
              <a:buClrTx/>
              <a:buSzTx/>
              <a:buFontTx/>
              <a:buNone/>
              <a:tabLst/>
              <a:defRPr kumimoji="0" lang="de-DE" sz="32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ea typeface="ＭＳ Ｐゴシック" pitchFamily="34" charset="-128"/>
                <a:cs typeface="+mn-cs"/>
              </a:defRPr>
            </a:lvl1pPr>
            <a:lvl2pPr marL="0" indent="0">
              <a:lnSpc>
                <a:spcPct val="80000"/>
              </a:lnSpc>
              <a:buFontTx/>
              <a:buNone/>
              <a:defRPr sz="4000">
                <a:solidFill>
                  <a:schemeClr val="bg1"/>
                </a:solidFill>
                <a:latin typeface="+mj-lt"/>
              </a:defRPr>
            </a:lvl2pPr>
            <a:lvl3pPr marL="0" indent="0">
              <a:lnSpc>
                <a:spcPct val="80000"/>
              </a:lnSpc>
              <a:buNone/>
              <a:defRPr sz="4000">
                <a:solidFill>
                  <a:schemeClr val="bg1"/>
                </a:solidFill>
                <a:latin typeface="+mj-lt"/>
              </a:defRPr>
            </a:lvl3pPr>
            <a:lvl4pPr marL="0" indent="0">
              <a:lnSpc>
                <a:spcPct val="80000"/>
              </a:lnSpc>
              <a:buNone/>
              <a:defRPr sz="4000">
                <a:solidFill>
                  <a:schemeClr val="bg1"/>
                </a:solidFill>
                <a:latin typeface="+mj-lt"/>
              </a:defRPr>
            </a:lvl4pPr>
            <a:lvl5pPr marL="0" indent="0">
              <a:lnSpc>
                <a:spcPct val="80000"/>
              </a:lnSpc>
              <a:buNone/>
              <a:defRPr sz="4000">
                <a:solidFill>
                  <a:schemeClr val="bg1"/>
                </a:solidFill>
                <a:latin typeface="+mj-lt"/>
              </a:defRPr>
            </a:lvl5pPr>
            <a:lvl6pPr marL="0" indent="0">
              <a:lnSpc>
                <a:spcPct val="80000"/>
              </a:lnSpc>
              <a:buNone/>
              <a:defRPr sz="4000">
                <a:solidFill>
                  <a:schemeClr val="bg1"/>
                </a:solidFill>
                <a:latin typeface="+mj-lt"/>
              </a:defRPr>
            </a:lvl6pPr>
            <a:lvl7pPr marL="0" indent="0">
              <a:lnSpc>
                <a:spcPct val="80000"/>
              </a:lnSpc>
              <a:buNone/>
              <a:defRPr sz="4000">
                <a:solidFill>
                  <a:schemeClr val="bg1"/>
                </a:solidFill>
                <a:latin typeface="+mj-lt"/>
              </a:defRPr>
            </a:lvl7pPr>
            <a:lvl8pPr marL="0" indent="0">
              <a:lnSpc>
                <a:spcPct val="80000"/>
              </a:lnSpc>
              <a:buNone/>
              <a:defRPr sz="4000">
                <a:solidFill>
                  <a:schemeClr val="bg1"/>
                </a:solidFill>
                <a:latin typeface="+mj-lt"/>
              </a:defRPr>
            </a:lvl8pPr>
            <a:lvl9pPr marL="0" indent="0">
              <a:lnSpc>
                <a:spcPct val="80000"/>
              </a:lnSpc>
              <a:buNone/>
              <a:defRPr sz="4000">
                <a:solidFill>
                  <a:schemeClr val="bg1"/>
                </a:solidFill>
                <a:latin typeface="+mj-lt"/>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lang="de-DE" dirty="0"/>
              <a:t>Titelvariante 2: Hier steht Headline</a:t>
            </a:r>
          </a:p>
        </p:txBody>
      </p:sp>
      <p:sp>
        <p:nvSpPr>
          <p:cNvPr id="5" name="Rechteck 4"/>
          <p:cNvSpPr/>
          <p:nvPr userDrawn="1"/>
        </p:nvSpPr>
        <p:spPr bwMode="gray">
          <a:xfrm>
            <a:off x="-2496002" y="3592066"/>
            <a:ext cx="2388274" cy="936130"/>
          </a:xfrm>
          <a:prstGeom prst="rect">
            <a:avLst/>
          </a:prstGeom>
          <a:noFill/>
          <a:ln>
            <a:noFill/>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de-DE" sz="1000" b="0" i="0" u="none" strike="noStrike" cap="none" normalizeH="0" baseline="0" dirty="0">
                <a:ln>
                  <a:noFill/>
                </a:ln>
                <a:solidFill>
                  <a:schemeClr val="bg2"/>
                </a:solidFill>
                <a:effectLst/>
                <a:latin typeface="+mn-lt"/>
              </a:rPr>
              <a:t>Das Hintergrundbild nur in Zusammenarbeit mit Anja austauschen.</a:t>
            </a:r>
          </a:p>
        </p:txBody>
      </p:sp>
      <p:pic>
        <p:nvPicPr>
          <p:cNvPr id="17" name="Grafik 16">
            <a:extLst>
              <a:ext uri="{FF2B5EF4-FFF2-40B4-BE49-F238E27FC236}">
                <a16:creationId xmlns:a16="http://schemas.microsoft.com/office/drawing/2014/main" id="{3118ABE5-5011-4B30-8463-62F0C80253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4241" y="5877272"/>
            <a:ext cx="1086912" cy="647728"/>
          </a:xfrm>
          <a:prstGeom prst="rect">
            <a:avLst/>
          </a:prstGeom>
        </p:spPr>
      </p:pic>
      <p:sp>
        <p:nvSpPr>
          <p:cNvPr id="3" name="Textplatzhalter 24">
            <a:extLst>
              <a:ext uri="{FF2B5EF4-FFF2-40B4-BE49-F238E27FC236}">
                <a16:creationId xmlns:a16="http://schemas.microsoft.com/office/drawing/2014/main" id="{C3EFDC4B-4348-A7DE-FEF1-DCA98F047BC4}"/>
              </a:ext>
            </a:extLst>
          </p:cNvPr>
          <p:cNvSpPr>
            <a:spLocks noGrp="1"/>
          </p:cNvSpPr>
          <p:nvPr>
            <p:ph type="body" sz="quarter" idx="20" hasCustomPrompt="1"/>
          </p:nvPr>
        </p:nvSpPr>
        <p:spPr bwMode="ltGray">
          <a:xfrm>
            <a:off x="838017" y="4633403"/>
            <a:ext cx="7262300" cy="523789"/>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algn="l" defTabSz="914400" rtl="0" eaLnBrk="1" fontAlgn="base" latinLnBrk="0" hangingPunct="1">
              <a:lnSpc>
                <a:spcPct val="80000"/>
              </a:lnSpc>
              <a:spcBef>
                <a:spcPct val="0"/>
              </a:spcBef>
              <a:spcAft>
                <a:spcPct val="0"/>
              </a:spcAft>
              <a:buClrTx/>
              <a:buSzTx/>
              <a:buFontTx/>
              <a:buNone/>
              <a:tabLst/>
              <a:defRPr kumimoji="0" lang="de-DE" sz="32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ea typeface="ＭＳ Ｐゴシック" pitchFamily="34" charset="-128"/>
                <a:cs typeface="+mn-cs"/>
              </a:defRPr>
            </a:lvl1pPr>
            <a:lvl2pPr marL="0" indent="0">
              <a:lnSpc>
                <a:spcPct val="80000"/>
              </a:lnSpc>
              <a:buFontTx/>
              <a:buNone/>
              <a:defRPr sz="4000">
                <a:solidFill>
                  <a:schemeClr val="bg1"/>
                </a:solidFill>
                <a:latin typeface="+mj-lt"/>
              </a:defRPr>
            </a:lvl2pPr>
            <a:lvl3pPr marL="0" indent="0">
              <a:lnSpc>
                <a:spcPct val="80000"/>
              </a:lnSpc>
              <a:buNone/>
              <a:defRPr sz="4000">
                <a:solidFill>
                  <a:schemeClr val="bg1"/>
                </a:solidFill>
                <a:latin typeface="+mj-lt"/>
              </a:defRPr>
            </a:lvl3pPr>
            <a:lvl4pPr marL="0" indent="0">
              <a:lnSpc>
                <a:spcPct val="80000"/>
              </a:lnSpc>
              <a:buNone/>
              <a:defRPr sz="4000">
                <a:solidFill>
                  <a:schemeClr val="bg1"/>
                </a:solidFill>
                <a:latin typeface="+mj-lt"/>
              </a:defRPr>
            </a:lvl4pPr>
            <a:lvl5pPr marL="0" indent="0">
              <a:lnSpc>
                <a:spcPct val="80000"/>
              </a:lnSpc>
              <a:buNone/>
              <a:defRPr sz="4000">
                <a:solidFill>
                  <a:schemeClr val="bg1"/>
                </a:solidFill>
                <a:latin typeface="+mj-lt"/>
              </a:defRPr>
            </a:lvl5pPr>
            <a:lvl6pPr marL="0" indent="0">
              <a:lnSpc>
                <a:spcPct val="80000"/>
              </a:lnSpc>
              <a:buNone/>
              <a:defRPr sz="4000">
                <a:solidFill>
                  <a:schemeClr val="bg1"/>
                </a:solidFill>
                <a:latin typeface="+mj-lt"/>
              </a:defRPr>
            </a:lvl6pPr>
            <a:lvl7pPr marL="0" indent="0">
              <a:lnSpc>
                <a:spcPct val="80000"/>
              </a:lnSpc>
              <a:buNone/>
              <a:defRPr sz="4000">
                <a:solidFill>
                  <a:schemeClr val="bg1"/>
                </a:solidFill>
                <a:latin typeface="+mj-lt"/>
              </a:defRPr>
            </a:lvl7pPr>
            <a:lvl8pPr marL="0" indent="0">
              <a:lnSpc>
                <a:spcPct val="80000"/>
              </a:lnSpc>
              <a:buNone/>
              <a:defRPr sz="4000">
                <a:solidFill>
                  <a:schemeClr val="bg1"/>
                </a:solidFill>
                <a:latin typeface="+mj-lt"/>
              </a:defRPr>
            </a:lvl8pPr>
            <a:lvl9pPr marL="0" indent="0">
              <a:lnSpc>
                <a:spcPct val="80000"/>
              </a:lnSpc>
              <a:buNone/>
              <a:defRPr sz="4000">
                <a:solidFill>
                  <a:schemeClr val="bg1"/>
                </a:solidFill>
                <a:latin typeface="+mj-lt"/>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lang="de-DE" dirty="0"/>
              <a:t>Titelvariante 2: Hier steht Headline</a:t>
            </a:r>
          </a:p>
        </p:txBody>
      </p:sp>
      <p:sp>
        <p:nvSpPr>
          <p:cNvPr id="10" name="Textplatzhalter 24">
            <a:extLst>
              <a:ext uri="{FF2B5EF4-FFF2-40B4-BE49-F238E27FC236}">
                <a16:creationId xmlns:a16="http://schemas.microsoft.com/office/drawing/2014/main" id="{6E66675A-0360-0E3B-A379-BD0D8E3B8B5E}"/>
              </a:ext>
            </a:extLst>
          </p:cNvPr>
          <p:cNvSpPr>
            <a:spLocks noGrp="1"/>
          </p:cNvSpPr>
          <p:nvPr>
            <p:ph type="body" sz="quarter" idx="21" hasCustomPrompt="1"/>
          </p:nvPr>
        </p:nvSpPr>
        <p:spPr bwMode="ltGray">
          <a:xfrm>
            <a:off x="841640" y="1127764"/>
            <a:ext cx="6322574" cy="952817"/>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algn="l" defTabSz="914400" rtl="0" eaLnBrk="1" fontAlgn="base" latinLnBrk="0" hangingPunct="1">
              <a:lnSpc>
                <a:spcPct val="80000"/>
              </a:lnSpc>
              <a:spcBef>
                <a:spcPct val="0"/>
              </a:spcBef>
              <a:spcAft>
                <a:spcPct val="0"/>
              </a:spcAft>
              <a:buClrTx/>
              <a:buSzTx/>
              <a:buFontTx/>
              <a:buNone/>
              <a:tabLst/>
              <a:defRPr kumimoji="0" lang="de-DE" sz="66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ea typeface="ＭＳ Ｐゴシック" pitchFamily="34" charset="-128"/>
                <a:cs typeface="+mn-cs"/>
              </a:defRPr>
            </a:lvl1pPr>
            <a:lvl2pPr marL="0" indent="0">
              <a:lnSpc>
                <a:spcPct val="80000"/>
              </a:lnSpc>
              <a:buFontTx/>
              <a:buNone/>
              <a:defRPr sz="4000">
                <a:solidFill>
                  <a:schemeClr val="bg1"/>
                </a:solidFill>
                <a:latin typeface="+mj-lt"/>
              </a:defRPr>
            </a:lvl2pPr>
            <a:lvl3pPr marL="0" indent="0">
              <a:lnSpc>
                <a:spcPct val="80000"/>
              </a:lnSpc>
              <a:buNone/>
              <a:defRPr sz="4000">
                <a:solidFill>
                  <a:schemeClr val="bg1"/>
                </a:solidFill>
                <a:latin typeface="+mj-lt"/>
              </a:defRPr>
            </a:lvl3pPr>
            <a:lvl4pPr marL="0" indent="0">
              <a:lnSpc>
                <a:spcPct val="80000"/>
              </a:lnSpc>
              <a:buNone/>
              <a:defRPr sz="4000">
                <a:solidFill>
                  <a:schemeClr val="bg1"/>
                </a:solidFill>
                <a:latin typeface="+mj-lt"/>
              </a:defRPr>
            </a:lvl4pPr>
            <a:lvl5pPr marL="0" indent="0">
              <a:lnSpc>
                <a:spcPct val="80000"/>
              </a:lnSpc>
              <a:buNone/>
              <a:defRPr sz="4000">
                <a:solidFill>
                  <a:schemeClr val="bg1"/>
                </a:solidFill>
                <a:latin typeface="+mj-lt"/>
              </a:defRPr>
            </a:lvl5pPr>
            <a:lvl6pPr marL="0" indent="0">
              <a:lnSpc>
                <a:spcPct val="80000"/>
              </a:lnSpc>
              <a:buNone/>
              <a:defRPr sz="4000">
                <a:solidFill>
                  <a:schemeClr val="bg1"/>
                </a:solidFill>
                <a:latin typeface="+mj-lt"/>
              </a:defRPr>
            </a:lvl6pPr>
            <a:lvl7pPr marL="0" indent="0">
              <a:lnSpc>
                <a:spcPct val="80000"/>
              </a:lnSpc>
              <a:buNone/>
              <a:defRPr sz="4000">
                <a:solidFill>
                  <a:schemeClr val="bg1"/>
                </a:solidFill>
                <a:latin typeface="+mj-lt"/>
              </a:defRPr>
            </a:lvl7pPr>
            <a:lvl8pPr marL="0" indent="0">
              <a:lnSpc>
                <a:spcPct val="80000"/>
              </a:lnSpc>
              <a:buNone/>
              <a:defRPr sz="4000">
                <a:solidFill>
                  <a:schemeClr val="bg1"/>
                </a:solidFill>
                <a:latin typeface="+mj-lt"/>
              </a:defRPr>
            </a:lvl8pPr>
            <a:lvl9pPr marL="0" indent="0">
              <a:lnSpc>
                <a:spcPct val="80000"/>
              </a:lnSpc>
              <a:buNone/>
              <a:defRPr sz="4000">
                <a:solidFill>
                  <a:schemeClr val="bg1"/>
                </a:solidFill>
                <a:latin typeface="+mj-lt"/>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lang="de-DE" dirty="0"/>
              <a:t>HEADLINE</a:t>
            </a:r>
          </a:p>
        </p:txBody>
      </p:sp>
    </p:spTree>
    <p:extLst>
      <p:ext uri="{BB962C8B-B14F-4D97-AF65-F5344CB8AC3E}">
        <p14:creationId xmlns:p14="http://schemas.microsoft.com/office/powerpoint/2010/main" val="390668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Bild links">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AEF93D9-6A41-441C-A14E-43181767AD11}"/>
              </a:ext>
            </a:extLst>
          </p:cNvPr>
          <p:cNvSpPr>
            <a:spLocks noGrp="1"/>
          </p:cNvSpPr>
          <p:nvPr>
            <p:ph type="body" sz="quarter" idx="15" hasCustomPrompt="1"/>
          </p:nvPr>
        </p:nvSpPr>
        <p:spPr bwMode="gray">
          <a:xfrm>
            <a:off x="6228094" y="332680"/>
            <a:ext cx="5616000" cy="216000"/>
          </a:xfrm>
          <a:prstGeom prst="rect">
            <a:avLst/>
          </a:prstGeom>
        </p:spPr>
        <p:txBody>
          <a:bodyPr lIns="108000" anchor="t"/>
          <a:lstStyle>
            <a:lvl1pPr>
              <a:lnSpc>
                <a:spcPct val="80000"/>
              </a:lnSpc>
              <a:spcBef>
                <a:spcPts val="0"/>
              </a:spcBef>
              <a:defRPr sz="1200">
                <a:latin typeface="Calibri" panose="020F0502020204030204" pitchFamily="34" charset="0"/>
              </a:defRPr>
            </a:lvl1pPr>
            <a:lvl2pPr marL="0" indent="0">
              <a:lnSpc>
                <a:spcPct val="80000"/>
              </a:lnSpc>
              <a:spcBef>
                <a:spcPts val="0"/>
              </a:spcBef>
              <a:buFontTx/>
              <a:buNone/>
              <a:defRPr sz="1200"/>
            </a:lvl2pPr>
            <a:lvl3pPr marL="0" indent="0">
              <a:lnSpc>
                <a:spcPct val="80000"/>
              </a:lnSpc>
              <a:spcBef>
                <a:spcPts val="0"/>
              </a:spcBef>
              <a:buFontTx/>
              <a:buNone/>
              <a:defRPr sz="1200"/>
            </a:lvl3pPr>
            <a:lvl4pPr marL="0" indent="0">
              <a:lnSpc>
                <a:spcPct val="80000"/>
              </a:lnSpc>
              <a:spcBef>
                <a:spcPts val="0"/>
              </a:spcBef>
              <a:buFontTx/>
              <a:buNone/>
              <a:defRPr sz="1200"/>
            </a:lvl4pPr>
            <a:lvl5pPr marL="0" indent="0">
              <a:lnSpc>
                <a:spcPct val="80000"/>
              </a:lnSpc>
              <a:spcBef>
                <a:spcPts val="0"/>
              </a:spcBef>
              <a:buFontTx/>
              <a:buNone/>
              <a:defRPr sz="1200"/>
            </a:lvl5pPr>
            <a:lvl6pPr marL="0" indent="0">
              <a:lnSpc>
                <a:spcPct val="80000"/>
              </a:lnSpc>
              <a:spcBef>
                <a:spcPts val="0"/>
              </a:spcBef>
              <a:buFontTx/>
              <a:buNone/>
              <a:defRPr sz="1200"/>
            </a:lvl6pPr>
            <a:lvl7pPr marL="0" indent="0">
              <a:lnSpc>
                <a:spcPct val="80000"/>
              </a:lnSpc>
              <a:spcBef>
                <a:spcPts val="0"/>
              </a:spcBef>
              <a:buFontTx/>
              <a:buNone/>
              <a:defRPr sz="1200"/>
            </a:lvl7pPr>
            <a:lvl8pPr marL="0" indent="0">
              <a:lnSpc>
                <a:spcPct val="80000"/>
              </a:lnSpc>
              <a:spcBef>
                <a:spcPts val="0"/>
              </a:spcBef>
              <a:buFontTx/>
              <a:buNone/>
              <a:defRPr sz="1200"/>
            </a:lvl8pPr>
            <a:lvl9pPr marL="0" indent="0">
              <a:lnSpc>
                <a:spcPct val="80000"/>
              </a:lnSpc>
              <a:spcBef>
                <a:spcPts val="0"/>
              </a:spcBef>
              <a:buFontTx/>
              <a:buNone/>
              <a:defRPr sz="1200"/>
            </a:lvl9pPr>
          </a:lstStyle>
          <a:p>
            <a:pPr lvl="0"/>
            <a:r>
              <a:rPr lang="de-DE" dirty="0"/>
              <a:t>Navigation</a:t>
            </a:r>
          </a:p>
        </p:txBody>
      </p:sp>
      <p:sp>
        <p:nvSpPr>
          <p:cNvPr id="22" name="Textplatzhalter 28">
            <a:extLst>
              <a:ext uri="{FF2B5EF4-FFF2-40B4-BE49-F238E27FC236}">
                <a16:creationId xmlns:a16="http://schemas.microsoft.com/office/drawing/2014/main" id="{049D81CA-1600-48E0-A1D7-64BFD73F6F29}"/>
              </a:ext>
            </a:extLst>
          </p:cNvPr>
          <p:cNvSpPr>
            <a:spLocks noGrp="1"/>
          </p:cNvSpPr>
          <p:nvPr>
            <p:ph type="body" sz="quarter" idx="19" hasCustomPrompt="1"/>
          </p:nvPr>
        </p:nvSpPr>
        <p:spPr bwMode="gray">
          <a:xfrm>
            <a:off x="6228094" y="6093296"/>
            <a:ext cx="4103356" cy="288032"/>
          </a:xfrm>
          <a:prstGeom prst="rect">
            <a:avLst/>
          </a:prstGeom>
        </p:spPr>
        <p:txBody>
          <a:bodyPr lIns="0" rIns="0" bIns="0" anchor="b"/>
          <a:lstStyle>
            <a:lvl1pPr marL="0">
              <a:spcBef>
                <a:spcPts val="0"/>
              </a:spcBef>
              <a:spcAft>
                <a:spcPts val="0"/>
              </a:spcAft>
              <a:defRPr sz="800" b="0">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
        <p:nvSpPr>
          <p:cNvPr id="13" name="Inhaltsplatzhalter 2"/>
          <p:cNvSpPr>
            <a:spLocks noGrp="1"/>
          </p:cNvSpPr>
          <p:nvPr>
            <p:ph sz="quarter" idx="20" hasCustomPrompt="1"/>
          </p:nvPr>
        </p:nvSpPr>
        <p:spPr bwMode="gray">
          <a:xfrm>
            <a:off x="6228094" y="1628775"/>
            <a:ext cx="5616000" cy="4176713"/>
          </a:xfrm>
          <a:prstGeom prst="rect">
            <a:avLst/>
          </a:prstGeom>
        </p:spPr>
        <p:txBody>
          <a:bodyPr rIns="0"/>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11" name="Bildplatzhalter 6"/>
          <p:cNvSpPr>
            <a:spLocks noGrp="1"/>
          </p:cNvSpPr>
          <p:nvPr>
            <p:ph type="pic" sz="quarter" idx="12" hasCustomPrompt="1"/>
          </p:nvPr>
        </p:nvSpPr>
        <p:spPr bwMode="gray">
          <a:xfrm>
            <a:off x="-2" y="0"/>
            <a:ext cx="5940000" cy="68580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700000" tIns="3240000" rIns="0" bIns="0" numCol="1" anchor="t" anchorCtr="0" compatLnSpc="1">
            <a:prstTxWarp prst="textNoShape">
              <a:avLst/>
            </a:prstTxWarp>
          </a:bodyPr>
          <a:lstStyle>
            <a:lvl1pPr>
              <a:spcBef>
                <a:spcPts val="0"/>
              </a:spcBef>
              <a:defRPr lang="de-DE" sz="1000" baseline="0">
                <a:solidFill>
                  <a:schemeClr val="bg2"/>
                </a:solidFill>
                <a:latin typeface="Calibri" panose="020F0502020204030204" pitchFamily="34" charset="0"/>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t>
            </a:r>
            <a:br>
              <a:rPr lang="de-DE" dirty="0"/>
            </a:br>
            <a:r>
              <a:rPr lang="de-DE" dirty="0"/>
              <a:t>auf das Symbol hinzufügen</a:t>
            </a:r>
          </a:p>
        </p:txBody>
      </p:sp>
      <p:sp>
        <p:nvSpPr>
          <p:cNvPr id="2" name="Datumsplatzhalter 1"/>
          <p:cNvSpPr>
            <a:spLocks noGrp="1"/>
          </p:cNvSpPr>
          <p:nvPr>
            <p:ph type="dt" sz="half" idx="21"/>
          </p:nvPr>
        </p:nvSpPr>
        <p:spPr/>
        <p:txBody>
          <a:bodyPr/>
          <a:lstStyle>
            <a:lvl1pPr>
              <a:defRPr>
                <a:solidFill>
                  <a:schemeClr val="bg1"/>
                </a:solidFill>
                <a:latin typeface="Calibri" panose="020F0502020204030204" pitchFamily="34" charset="0"/>
              </a:defRPr>
            </a:lvl1pPr>
          </a:lstStyle>
          <a:p>
            <a:fld id="{FC9536D5-D4AC-42DB-B242-AE99125C4B3E}" type="datetime1">
              <a:rPr lang="de-DE" smtClean="0"/>
              <a:t>30.07.2025</a:t>
            </a:fld>
            <a:endParaRPr lang="de-DE" dirty="0"/>
          </a:p>
        </p:txBody>
      </p:sp>
      <p:sp>
        <p:nvSpPr>
          <p:cNvPr id="3" name="Fußzeilenplatzhalter 2"/>
          <p:cNvSpPr>
            <a:spLocks noGrp="1"/>
          </p:cNvSpPr>
          <p:nvPr>
            <p:ph type="ftr" sz="quarter" idx="22"/>
          </p:nvPr>
        </p:nvSpPr>
        <p:spPr>
          <a:xfrm>
            <a:off x="6228094" y="6381328"/>
            <a:ext cx="4103356" cy="143672"/>
          </a:xfrm>
        </p:spPr>
        <p:txBody>
          <a:bodyPr/>
          <a:lstStyle>
            <a:lvl1pPr>
              <a:defRPr>
                <a:latin typeface="Calibri" panose="020F0502020204030204" pitchFamily="34" charset="0"/>
              </a:defRPr>
            </a:lvl1pPr>
          </a:lstStyle>
          <a:p>
            <a:r>
              <a:rPr lang="de-DE"/>
              <a:t>antea ag | Werbliche Information | Nicht zur Aushändigung an Endkunden</a:t>
            </a:r>
            <a:endParaRPr lang="de-DE" dirty="0"/>
          </a:p>
        </p:txBody>
      </p:sp>
      <p:sp>
        <p:nvSpPr>
          <p:cNvPr id="4" name="Foliennummernplatzhalter 3"/>
          <p:cNvSpPr>
            <a:spLocks noGrp="1"/>
          </p:cNvSpPr>
          <p:nvPr>
            <p:ph type="sldNum" sz="quarter" idx="23"/>
          </p:nvPr>
        </p:nvSpPr>
        <p:spPr/>
        <p:txBody>
          <a:bodyPr/>
          <a:lstStyle>
            <a:lvl1pPr>
              <a:defRPr>
                <a:solidFill>
                  <a:schemeClr val="bg1"/>
                </a:solidFill>
                <a:latin typeface="Calibri" panose="020F0502020204030204" pitchFamily="34" charset="0"/>
              </a:defRPr>
            </a:lvl1pPr>
          </a:lstStyle>
          <a:p>
            <a:fld id="{DC907883-A228-4E41-A7BF-33DDF6A01B2A}" type="slidenum">
              <a:rPr lang="de-DE" smtClean="0"/>
              <a:pPr/>
              <a:t>‹Nr.›</a:t>
            </a:fld>
            <a:endParaRPr lang="de-DE" dirty="0"/>
          </a:p>
        </p:txBody>
      </p:sp>
      <p:sp>
        <p:nvSpPr>
          <p:cNvPr id="6" name="Titel 6">
            <a:extLst>
              <a:ext uri="{FF2B5EF4-FFF2-40B4-BE49-F238E27FC236}">
                <a16:creationId xmlns:a16="http://schemas.microsoft.com/office/drawing/2014/main" id="{E3BA0041-B3AB-83F7-6547-565B6D26D674}"/>
              </a:ext>
            </a:extLst>
          </p:cNvPr>
          <p:cNvSpPr>
            <a:spLocks noGrp="1"/>
          </p:cNvSpPr>
          <p:nvPr>
            <p:ph type="title" hasCustomPrompt="1"/>
          </p:nvPr>
        </p:nvSpPr>
        <p:spPr bwMode="gray">
          <a:xfrm>
            <a:off x="6228094" y="620688"/>
            <a:ext cx="5616000" cy="503832"/>
          </a:xfrm>
          <a:prstGeom prst="rect">
            <a:avLst/>
          </a:prstGeom>
          <a:solidFill>
            <a:srgbClr val="06374C"/>
          </a:solidFill>
        </p:spPr>
        <p:txBody>
          <a:bodyPr lIns="108000" tIns="72000" rIns="72000" bIns="72000" anchor="ctr" anchorCtr="0"/>
          <a:lstStyle>
            <a:lvl1pPr>
              <a:defRPr lang="de-DE" dirty="0"/>
            </a:lvl1pPr>
          </a:lstStyle>
          <a:p>
            <a:pPr lvl="0"/>
            <a:r>
              <a:rPr lang="de-DE" dirty="0"/>
              <a:t>Kurze Headline in 28 Pt. </a:t>
            </a:r>
          </a:p>
        </p:txBody>
      </p:sp>
    </p:spTree>
    <p:extLst>
      <p:ext uri="{BB962C8B-B14F-4D97-AF65-F5344CB8AC3E}">
        <p14:creationId xmlns:p14="http://schemas.microsoft.com/office/powerpoint/2010/main" val="389114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 Bild links">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AEF93D9-6A41-441C-A14E-43181767AD11}"/>
              </a:ext>
            </a:extLst>
          </p:cNvPr>
          <p:cNvSpPr>
            <a:spLocks noGrp="1"/>
          </p:cNvSpPr>
          <p:nvPr>
            <p:ph type="body" sz="quarter" idx="15" hasCustomPrompt="1"/>
          </p:nvPr>
        </p:nvSpPr>
        <p:spPr bwMode="gray">
          <a:xfrm>
            <a:off x="8244094" y="332680"/>
            <a:ext cx="3600000" cy="216000"/>
          </a:xfrm>
          <a:prstGeom prst="rect">
            <a:avLst/>
          </a:prstGeom>
        </p:spPr>
        <p:txBody>
          <a:bodyPr lIns="108000" anchor="t"/>
          <a:lstStyle>
            <a:lvl1pPr>
              <a:lnSpc>
                <a:spcPct val="80000"/>
              </a:lnSpc>
              <a:spcBef>
                <a:spcPts val="0"/>
              </a:spcBef>
              <a:defRPr sz="1200">
                <a:latin typeface="Calibri" panose="020F0502020204030204" pitchFamily="34" charset="0"/>
              </a:defRPr>
            </a:lvl1pPr>
            <a:lvl2pPr marL="0" indent="0">
              <a:lnSpc>
                <a:spcPct val="80000"/>
              </a:lnSpc>
              <a:spcBef>
                <a:spcPts val="0"/>
              </a:spcBef>
              <a:buFontTx/>
              <a:buNone/>
              <a:defRPr sz="1200"/>
            </a:lvl2pPr>
            <a:lvl3pPr marL="0" indent="0">
              <a:lnSpc>
                <a:spcPct val="80000"/>
              </a:lnSpc>
              <a:spcBef>
                <a:spcPts val="0"/>
              </a:spcBef>
              <a:buFontTx/>
              <a:buNone/>
              <a:defRPr sz="1200"/>
            </a:lvl3pPr>
            <a:lvl4pPr marL="0" indent="0">
              <a:lnSpc>
                <a:spcPct val="80000"/>
              </a:lnSpc>
              <a:spcBef>
                <a:spcPts val="0"/>
              </a:spcBef>
              <a:buFontTx/>
              <a:buNone/>
              <a:defRPr sz="1200"/>
            </a:lvl4pPr>
            <a:lvl5pPr marL="0" indent="0">
              <a:lnSpc>
                <a:spcPct val="80000"/>
              </a:lnSpc>
              <a:spcBef>
                <a:spcPts val="0"/>
              </a:spcBef>
              <a:buFontTx/>
              <a:buNone/>
              <a:defRPr sz="1200"/>
            </a:lvl5pPr>
            <a:lvl6pPr marL="0" indent="0">
              <a:lnSpc>
                <a:spcPct val="80000"/>
              </a:lnSpc>
              <a:spcBef>
                <a:spcPts val="0"/>
              </a:spcBef>
              <a:buFontTx/>
              <a:buNone/>
              <a:defRPr sz="1200"/>
            </a:lvl6pPr>
            <a:lvl7pPr marL="0" indent="0">
              <a:lnSpc>
                <a:spcPct val="80000"/>
              </a:lnSpc>
              <a:spcBef>
                <a:spcPts val="0"/>
              </a:spcBef>
              <a:buFontTx/>
              <a:buNone/>
              <a:defRPr sz="1200"/>
            </a:lvl7pPr>
            <a:lvl8pPr marL="0" indent="0">
              <a:lnSpc>
                <a:spcPct val="80000"/>
              </a:lnSpc>
              <a:spcBef>
                <a:spcPts val="0"/>
              </a:spcBef>
              <a:buFontTx/>
              <a:buNone/>
              <a:defRPr sz="1200"/>
            </a:lvl8pPr>
            <a:lvl9pPr marL="0" indent="0">
              <a:lnSpc>
                <a:spcPct val="80000"/>
              </a:lnSpc>
              <a:spcBef>
                <a:spcPts val="0"/>
              </a:spcBef>
              <a:buFontTx/>
              <a:buNone/>
              <a:defRPr sz="1200"/>
            </a:lvl9pPr>
          </a:lstStyle>
          <a:p>
            <a:pPr lvl="0"/>
            <a:r>
              <a:rPr lang="de-DE" dirty="0"/>
              <a:t>Navigation</a:t>
            </a:r>
          </a:p>
        </p:txBody>
      </p:sp>
      <p:sp>
        <p:nvSpPr>
          <p:cNvPr id="13" name="Inhaltsplatzhalter 2"/>
          <p:cNvSpPr>
            <a:spLocks noGrp="1"/>
          </p:cNvSpPr>
          <p:nvPr>
            <p:ph sz="quarter" idx="20" hasCustomPrompt="1"/>
          </p:nvPr>
        </p:nvSpPr>
        <p:spPr bwMode="gray">
          <a:xfrm>
            <a:off x="8244094" y="1628775"/>
            <a:ext cx="3600000" cy="4176713"/>
          </a:xfrm>
          <a:prstGeom prst="rect">
            <a:avLst/>
          </a:prstGeom>
        </p:spPr>
        <p:txBody>
          <a:bodyPr rIns="0"/>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11" name="Bildplatzhalter 6"/>
          <p:cNvSpPr>
            <a:spLocks noGrp="1"/>
          </p:cNvSpPr>
          <p:nvPr>
            <p:ph type="pic" sz="quarter" idx="12" hasCustomPrompt="1"/>
          </p:nvPr>
        </p:nvSpPr>
        <p:spPr bwMode="gray">
          <a:xfrm>
            <a:off x="-2" y="0"/>
            <a:ext cx="7956000" cy="68580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92000" tIns="3240000" rIns="0" bIns="0" numCol="1" anchor="t" anchorCtr="0" compatLnSpc="1">
            <a:prstTxWarp prst="textNoShape">
              <a:avLst/>
            </a:prstTxWarp>
          </a:bodyPr>
          <a:lstStyle>
            <a:lvl1pPr>
              <a:spcBef>
                <a:spcPts val="0"/>
              </a:spcBef>
              <a:defRPr lang="de-DE" sz="1000" baseline="0">
                <a:solidFill>
                  <a:schemeClr val="bg1"/>
                </a:solidFill>
                <a:latin typeface="Calibri" panose="020F0502020204030204" pitchFamily="34" charset="0"/>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t>
            </a:r>
            <a:br>
              <a:rPr lang="de-DE" dirty="0"/>
            </a:br>
            <a:r>
              <a:rPr lang="de-DE" dirty="0"/>
              <a:t>auf das Symbol hinzufügen</a:t>
            </a:r>
          </a:p>
        </p:txBody>
      </p:sp>
      <p:sp>
        <p:nvSpPr>
          <p:cNvPr id="2" name="Datumsplatzhalter 1"/>
          <p:cNvSpPr>
            <a:spLocks noGrp="1"/>
          </p:cNvSpPr>
          <p:nvPr>
            <p:ph type="dt" sz="half" idx="21"/>
          </p:nvPr>
        </p:nvSpPr>
        <p:spPr/>
        <p:txBody>
          <a:bodyPr/>
          <a:lstStyle>
            <a:lvl1pPr>
              <a:defRPr>
                <a:solidFill>
                  <a:schemeClr val="bg1"/>
                </a:solidFill>
                <a:latin typeface="Calibri" panose="020F0502020204030204" pitchFamily="34" charset="0"/>
              </a:defRPr>
            </a:lvl1pPr>
          </a:lstStyle>
          <a:p>
            <a:fld id="{AFC95A15-69A6-4E16-A041-DBB0E68CCC01}" type="datetime1">
              <a:rPr lang="de-DE" smtClean="0"/>
              <a:t>30.07.2025</a:t>
            </a:fld>
            <a:endParaRPr lang="de-DE" dirty="0"/>
          </a:p>
        </p:txBody>
      </p:sp>
      <p:sp>
        <p:nvSpPr>
          <p:cNvPr id="3" name="Fußzeilenplatzhalter 2"/>
          <p:cNvSpPr>
            <a:spLocks noGrp="1"/>
          </p:cNvSpPr>
          <p:nvPr>
            <p:ph type="ftr" sz="quarter" idx="22"/>
          </p:nvPr>
        </p:nvSpPr>
        <p:spPr>
          <a:xfrm>
            <a:off x="1620094" y="6381328"/>
            <a:ext cx="6336000" cy="143672"/>
          </a:xfrm>
        </p:spPr>
        <p:txBody>
          <a:bodyPr/>
          <a:lstStyle>
            <a:lvl1pPr>
              <a:defRPr>
                <a:solidFill>
                  <a:schemeClr val="bg1"/>
                </a:solidFill>
                <a:latin typeface="Calibri" panose="020F0502020204030204" pitchFamily="34" charset="0"/>
              </a:defRPr>
            </a:lvl1pPr>
          </a:lstStyle>
          <a:p>
            <a:r>
              <a:rPr lang="de-DE"/>
              <a:t>antea ag | Werbliche Information | Nicht zur Aushändigung an Endkunden</a:t>
            </a:r>
            <a:endParaRPr lang="de-DE" dirty="0"/>
          </a:p>
        </p:txBody>
      </p:sp>
      <p:sp>
        <p:nvSpPr>
          <p:cNvPr id="4" name="Foliennummernplatzhalter 3"/>
          <p:cNvSpPr>
            <a:spLocks noGrp="1"/>
          </p:cNvSpPr>
          <p:nvPr>
            <p:ph type="sldNum" sz="quarter" idx="23"/>
          </p:nvPr>
        </p:nvSpPr>
        <p:spPr/>
        <p:txBody>
          <a:bodyPr/>
          <a:lstStyle>
            <a:lvl1pPr>
              <a:defRPr>
                <a:solidFill>
                  <a:schemeClr val="bg1"/>
                </a:solidFill>
                <a:latin typeface="Calibri" panose="020F0502020204030204" pitchFamily="34" charset="0"/>
              </a:defRPr>
            </a:lvl1pPr>
          </a:lstStyle>
          <a:p>
            <a:fld id="{DC907883-A228-4E41-A7BF-33DDF6A01B2A}" type="slidenum">
              <a:rPr lang="de-DE" smtClean="0"/>
              <a:pPr/>
              <a:t>‹Nr.›</a:t>
            </a:fld>
            <a:endParaRPr lang="de-DE" dirty="0"/>
          </a:p>
        </p:txBody>
      </p:sp>
      <p:sp>
        <p:nvSpPr>
          <p:cNvPr id="10" name="Textplatzhalter 28">
            <a:extLst>
              <a:ext uri="{FF2B5EF4-FFF2-40B4-BE49-F238E27FC236}">
                <a16:creationId xmlns:a16="http://schemas.microsoft.com/office/drawing/2014/main" id="{35E155E7-567C-4E36-81D6-F46B155E8D6C}"/>
              </a:ext>
            </a:extLst>
          </p:cNvPr>
          <p:cNvSpPr>
            <a:spLocks noGrp="1"/>
          </p:cNvSpPr>
          <p:nvPr>
            <p:ph type="body" sz="quarter" idx="19" hasCustomPrompt="1"/>
          </p:nvPr>
        </p:nvSpPr>
        <p:spPr bwMode="gray">
          <a:xfrm>
            <a:off x="1621056" y="6093296"/>
            <a:ext cx="6191230" cy="288032"/>
          </a:xfrm>
          <a:prstGeom prst="rect">
            <a:avLst/>
          </a:prstGeom>
        </p:spPr>
        <p:txBody>
          <a:bodyPr lIns="0" rIns="0" bIns="0" anchor="b"/>
          <a:lstStyle>
            <a:lvl1pPr marL="0">
              <a:spcBef>
                <a:spcPts val="0"/>
              </a:spcBef>
              <a:spcAft>
                <a:spcPts val="0"/>
              </a:spcAft>
              <a:defRPr sz="800" b="0">
                <a:solidFill>
                  <a:schemeClr val="bg1"/>
                </a:solidFill>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
        <p:nvSpPr>
          <p:cNvPr id="8" name="Titel 6">
            <a:extLst>
              <a:ext uri="{FF2B5EF4-FFF2-40B4-BE49-F238E27FC236}">
                <a16:creationId xmlns:a16="http://schemas.microsoft.com/office/drawing/2014/main" id="{91333F5D-C003-A48F-6E66-09EB23EA3061}"/>
              </a:ext>
            </a:extLst>
          </p:cNvPr>
          <p:cNvSpPr>
            <a:spLocks noGrp="1"/>
          </p:cNvSpPr>
          <p:nvPr>
            <p:ph type="title" hasCustomPrompt="1"/>
          </p:nvPr>
        </p:nvSpPr>
        <p:spPr bwMode="gray">
          <a:xfrm>
            <a:off x="8244094" y="620688"/>
            <a:ext cx="3600000" cy="503832"/>
          </a:xfrm>
          <a:prstGeom prst="rect">
            <a:avLst/>
          </a:prstGeom>
          <a:solidFill>
            <a:srgbClr val="06374C"/>
          </a:solidFill>
        </p:spPr>
        <p:txBody>
          <a:bodyPr lIns="108000" tIns="72000" rIns="72000" bIns="72000" anchor="ctr" anchorCtr="0"/>
          <a:lstStyle>
            <a:lvl1pPr>
              <a:defRPr lang="de-DE" dirty="0"/>
            </a:lvl1pPr>
          </a:lstStyle>
          <a:p>
            <a:pPr lvl="0"/>
            <a:r>
              <a:rPr lang="de-DE" dirty="0"/>
              <a:t>Kurze Headline in</a:t>
            </a:r>
          </a:p>
        </p:txBody>
      </p:sp>
    </p:spTree>
    <p:extLst>
      <p:ext uri="{BB962C8B-B14F-4D97-AF65-F5344CB8AC3E}">
        <p14:creationId xmlns:p14="http://schemas.microsoft.com/office/powerpoint/2010/main" val="2457722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mit blauem Textkasten">
    <p:spTree>
      <p:nvGrpSpPr>
        <p:cNvPr id="1" name=""/>
        <p:cNvGrpSpPr/>
        <p:nvPr/>
      </p:nvGrpSpPr>
      <p:grpSpPr>
        <a:xfrm>
          <a:off x="0" y="0"/>
          <a:ext cx="0" cy="0"/>
          <a:chOff x="0" y="0"/>
          <a:chExt cx="0" cy="0"/>
        </a:xfrm>
      </p:grpSpPr>
      <p:sp>
        <p:nvSpPr>
          <p:cNvPr id="11" name="Bildplatzhalter 10"/>
          <p:cNvSpPr>
            <a:spLocks noGrp="1"/>
          </p:cNvSpPr>
          <p:nvPr>
            <p:ph type="pic" sz="quarter" idx="10" hasCustomPrompt="1"/>
          </p:nvPr>
        </p:nvSpPr>
        <p:spPr bwMode="gray">
          <a:xfrm>
            <a:off x="94" y="0"/>
            <a:ext cx="12168000" cy="68580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276000" tIns="3240000" rIns="0" bIns="0" numCol="1" anchor="t" anchorCtr="0" compatLnSpc="1">
            <a:prstTxWarp prst="textNoShape">
              <a:avLst/>
            </a:prstTxWarp>
          </a:bodyPr>
          <a:lstStyle>
            <a:lvl1pPr>
              <a:spcBef>
                <a:spcPts val="0"/>
              </a:spcBef>
              <a:defRPr lang="de-DE" sz="1000" baseline="0" dirty="0">
                <a:solidFill>
                  <a:schemeClr val="bg2"/>
                </a:solidFill>
                <a:latin typeface="Calibri" panose="020F0502020204030204" pitchFamily="34" charset="0"/>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auf </a:t>
            </a:r>
            <a:br>
              <a:rPr lang="de-DE" dirty="0"/>
            </a:br>
            <a:r>
              <a:rPr lang="de-DE" dirty="0"/>
              <a:t>das Symbol hinzufügen</a:t>
            </a:r>
          </a:p>
        </p:txBody>
      </p:sp>
      <p:sp>
        <p:nvSpPr>
          <p:cNvPr id="22" name="Textplatzhalter 21"/>
          <p:cNvSpPr>
            <a:spLocks noGrp="1"/>
          </p:cNvSpPr>
          <p:nvPr>
            <p:ph type="body" sz="quarter" idx="11"/>
          </p:nvPr>
        </p:nvSpPr>
        <p:spPr bwMode="ltGray">
          <a:xfrm>
            <a:off x="6408188" y="3617914"/>
            <a:ext cx="5760000" cy="3240087"/>
          </a:xfrm>
          <a:prstGeom prst="rect">
            <a:avLst/>
          </a:prstGeom>
          <a:solidFill>
            <a:schemeClr val="tx2"/>
          </a:solidFill>
        </p:spPr>
        <p:txBody>
          <a:bodyPr lIns="324000" tIns="864000" rIns="360000" bIns="1080000"/>
          <a:lstStyle>
            <a:lvl1pPr>
              <a:buClr>
                <a:schemeClr val="bg1"/>
              </a:buClr>
              <a:defRPr>
                <a:solidFill>
                  <a:schemeClr val="bg1"/>
                </a:solidFill>
                <a:latin typeface="Calibri" panose="020F0502020204030204" pitchFamily="34" charset="0"/>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a:t>Mastertextformat bearbeiten</a:t>
            </a:r>
          </a:p>
        </p:txBody>
      </p:sp>
      <p:pic>
        <p:nvPicPr>
          <p:cNvPr id="5" name="Grafik 4">
            <a:extLst>
              <a:ext uri="{FF2B5EF4-FFF2-40B4-BE49-F238E27FC236}">
                <a16:creationId xmlns:a16="http://schemas.microsoft.com/office/drawing/2014/main" id="{F3C1C566-4C86-4110-B43B-FAABF2912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
        <p:nvSpPr>
          <p:cNvPr id="6" name="Datumsplatzhalter 1">
            <a:extLst>
              <a:ext uri="{FF2B5EF4-FFF2-40B4-BE49-F238E27FC236}">
                <a16:creationId xmlns:a16="http://schemas.microsoft.com/office/drawing/2014/main" id="{A50B067D-6244-4944-84C2-A2E97F336EA8}"/>
              </a:ext>
            </a:extLst>
          </p:cNvPr>
          <p:cNvSpPr>
            <a:spLocks noGrp="1"/>
          </p:cNvSpPr>
          <p:nvPr>
            <p:ph type="dt" sz="half" idx="21"/>
          </p:nvPr>
        </p:nvSpPr>
        <p:spPr>
          <a:xfrm>
            <a:off x="756094" y="6381328"/>
            <a:ext cx="720000" cy="144000"/>
          </a:xfrm>
        </p:spPr>
        <p:txBody>
          <a:bodyPr/>
          <a:lstStyle>
            <a:lvl1pPr>
              <a:defRPr>
                <a:solidFill>
                  <a:schemeClr val="bg1"/>
                </a:solidFill>
                <a:latin typeface="Calibri" panose="020F0502020204030204" pitchFamily="34" charset="0"/>
              </a:defRPr>
            </a:lvl1pPr>
          </a:lstStyle>
          <a:p>
            <a:fld id="{2710F0CE-5148-4D05-866D-9E98E09D82D8}" type="datetime1">
              <a:rPr lang="de-DE" smtClean="0"/>
              <a:t>30.07.2025</a:t>
            </a:fld>
            <a:endParaRPr lang="de-DE" dirty="0"/>
          </a:p>
        </p:txBody>
      </p:sp>
      <p:sp>
        <p:nvSpPr>
          <p:cNvPr id="7" name="Fußzeilenplatzhalter 2">
            <a:extLst>
              <a:ext uri="{FF2B5EF4-FFF2-40B4-BE49-F238E27FC236}">
                <a16:creationId xmlns:a16="http://schemas.microsoft.com/office/drawing/2014/main" id="{F87CAB6A-D198-4574-B8C8-85AAFE916F28}"/>
              </a:ext>
            </a:extLst>
          </p:cNvPr>
          <p:cNvSpPr>
            <a:spLocks noGrp="1"/>
          </p:cNvSpPr>
          <p:nvPr>
            <p:ph type="ftr" sz="quarter" idx="22"/>
          </p:nvPr>
        </p:nvSpPr>
        <p:spPr>
          <a:xfrm>
            <a:off x="1620094" y="6381328"/>
            <a:ext cx="6336000" cy="143672"/>
          </a:xfrm>
        </p:spPr>
        <p:txBody>
          <a:bodyPr/>
          <a:lstStyle>
            <a:lvl1pPr>
              <a:defRPr>
                <a:solidFill>
                  <a:schemeClr val="bg1"/>
                </a:solidFill>
                <a:latin typeface="Calibri" panose="020F0502020204030204" pitchFamily="34" charset="0"/>
              </a:defRPr>
            </a:lvl1pPr>
          </a:lstStyle>
          <a:p>
            <a:r>
              <a:rPr lang="de-DE"/>
              <a:t>antea ag | Werbliche Information | Nicht zur Aushändigung an Endkunden</a:t>
            </a:r>
            <a:endParaRPr lang="de-DE" dirty="0"/>
          </a:p>
        </p:txBody>
      </p:sp>
      <p:sp>
        <p:nvSpPr>
          <p:cNvPr id="8" name="Foliennummernplatzhalter 3">
            <a:extLst>
              <a:ext uri="{FF2B5EF4-FFF2-40B4-BE49-F238E27FC236}">
                <a16:creationId xmlns:a16="http://schemas.microsoft.com/office/drawing/2014/main" id="{0353620A-B8B4-4929-B0BF-D1F40ADE829E}"/>
              </a:ext>
            </a:extLst>
          </p:cNvPr>
          <p:cNvSpPr>
            <a:spLocks noGrp="1"/>
          </p:cNvSpPr>
          <p:nvPr>
            <p:ph type="sldNum" sz="quarter" idx="23"/>
          </p:nvPr>
        </p:nvSpPr>
        <p:spPr>
          <a:xfrm>
            <a:off x="324094" y="6381328"/>
            <a:ext cx="432000" cy="144000"/>
          </a:xfrm>
        </p:spPr>
        <p:txBody>
          <a:bodyPr/>
          <a:lstStyle>
            <a:lvl1pPr>
              <a:defRPr>
                <a:solidFill>
                  <a:schemeClr val="bg1"/>
                </a:solidFill>
                <a:latin typeface="Calibri" panose="020F0502020204030204" pitchFamily="34" charset="0"/>
              </a:defRPr>
            </a:lvl1pPr>
          </a:lstStyle>
          <a:p>
            <a:fld id="{DC907883-A228-4E41-A7BF-33DDF6A01B2A}" type="slidenum">
              <a:rPr lang="de-DE" smtClean="0"/>
              <a:pPr/>
              <a:t>‹Nr.›</a:t>
            </a:fld>
            <a:endParaRPr lang="de-DE" dirty="0"/>
          </a:p>
        </p:txBody>
      </p:sp>
      <p:sp>
        <p:nvSpPr>
          <p:cNvPr id="9" name="Textplatzhalter 28">
            <a:extLst>
              <a:ext uri="{FF2B5EF4-FFF2-40B4-BE49-F238E27FC236}">
                <a16:creationId xmlns:a16="http://schemas.microsoft.com/office/drawing/2014/main" id="{8B894EE3-9F95-4EAB-8961-B61A300773BD}"/>
              </a:ext>
            </a:extLst>
          </p:cNvPr>
          <p:cNvSpPr>
            <a:spLocks noGrp="1"/>
          </p:cNvSpPr>
          <p:nvPr>
            <p:ph type="body" sz="quarter" idx="19" hasCustomPrompt="1"/>
          </p:nvPr>
        </p:nvSpPr>
        <p:spPr bwMode="gray">
          <a:xfrm>
            <a:off x="1621056" y="6093296"/>
            <a:ext cx="6191230" cy="288032"/>
          </a:xfrm>
          <a:prstGeom prst="rect">
            <a:avLst/>
          </a:prstGeom>
        </p:spPr>
        <p:txBody>
          <a:bodyPr lIns="0" rIns="0" bIns="0" anchor="b"/>
          <a:lstStyle>
            <a:lvl1pPr marL="0">
              <a:spcBef>
                <a:spcPts val="0"/>
              </a:spcBef>
              <a:spcAft>
                <a:spcPts val="0"/>
              </a:spcAft>
              <a:defRPr sz="800" b="0">
                <a:solidFill>
                  <a:schemeClr val="bg1"/>
                </a:solidFill>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Tree>
    <p:extLst>
      <p:ext uri="{BB962C8B-B14F-4D97-AF65-F5344CB8AC3E}">
        <p14:creationId xmlns:p14="http://schemas.microsoft.com/office/powerpoint/2010/main" val="40101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7" name="Bildplatzhalter 6"/>
          <p:cNvSpPr>
            <a:spLocks noGrp="1"/>
          </p:cNvSpPr>
          <p:nvPr>
            <p:ph type="pic" sz="quarter" idx="12" hasCustomPrompt="1"/>
          </p:nvPr>
        </p:nvSpPr>
        <p:spPr bwMode="gray">
          <a:xfrm>
            <a:off x="0" y="0"/>
            <a:ext cx="12168188" cy="68580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84000" tIns="3276000" rIns="0" bIns="0" numCol="1" anchor="t" anchorCtr="0" compatLnSpc="1">
            <a:prstTxWarp prst="textNoShape">
              <a:avLst/>
            </a:prstTxWarp>
          </a:bodyPr>
          <a:lstStyle>
            <a:lvl1pPr>
              <a:spcBef>
                <a:spcPts val="0"/>
              </a:spcBef>
              <a:defRPr lang="de-DE" sz="1000" baseline="0">
                <a:solidFill>
                  <a:schemeClr val="bg2"/>
                </a:solidFill>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auf </a:t>
            </a:r>
            <a:br>
              <a:rPr lang="de-DE" dirty="0"/>
            </a:br>
            <a:r>
              <a:rPr lang="de-DE" dirty="0"/>
              <a:t>das Symbol hinzufügen</a:t>
            </a:r>
          </a:p>
        </p:txBody>
      </p:sp>
      <p:pic>
        <p:nvPicPr>
          <p:cNvPr id="4" name="Grafik 3">
            <a:extLst>
              <a:ext uri="{FF2B5EF4-FFF2-40B4-BE49-F238E27FC236}">
                <a16:creationId xmlns:a16="http://schemas.microsoft.com/office/drawing/2014/main" id="{93D1A8B4-384B-4E6A-ADAF-66B62030DA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
        <p:nvSpPr>
          <p:cNvPr id="5" name="Datumsplatzhalter 1">
            <a:extLst>
              <a:ext uri="{FF2B5EF4-FFF2-40B4-BE49-F238E27FC236}">
                <a16:creationId xmlns:a16="http://schemas.microsoft.com/office/drawing/2014/main" id="{7F4E4119-52C7-4005-BFAC-AFD94A875421}"/>
              </a:ext>
            </a:extLst>
          </p:cNvPr>
          <p:cNvSpPr>
            <a:spLocks noGrp="1"/>
          </p:cNvSpPr>
          <p:nvPr>
            <p:ph type="dt" sz="half" idx="21"/>
          </p:nvPr>
        </p:nvSpPr>
        <p:spPr>
          <a:xfrm>
            <a:off x="756094" y="6381328"/>
            <a:ext cx="720000" cy="144000"/>
          </a:xfrm>
        </p:spPr>
        <p:txBody>
          <a:bodyPr/>
          <a:lstStyle>
            <a:lvl1pPr>
              <a:defRPr>
                <a:solidFill>
                  <a:schemeClr val="bg1"/>
                </a:solidFill>
                <a:latin typeface="Calibri" panose="020F0502020204030204" pitchFamily="34" charset="0"/>
              </a:defRPr>
            </a:lvl1pPr>
          </a:lstStyle>
          <a:p>
            <a:fld id="{68187D73-4841-4485-A068-46DE6660FA05}" type="datetime1">
              <a:rPr lang="de-DE" smtClean="0"/>
              <a:t>30.07.2025</a:t>
            </a:fld>
            <a:endParaRPr lang="de-DE" dirty="0"/>
          </a:p>
        </p:txBody>
      </p:sp>
      <p:sp>
        <p:nvSpPr>
          <p:cNvPr id="6" name="Fußzeilenplatzhalter 2">
            <a:extLst>
              <a:ext uri="{FF2B5EF4-FFF2-40B4-BE49-F238E27FC236}">
                <a16:creationId xmlns:a16="http://schemas.microsoft.com/office/drawing/2014/main" id="{02ACABF3-B2DF-47EB-8549-46080A8F2E6A}"/>
              </a:ext>
            </a:extLst>
          </p:cNvPr>
          <p:cNvSpPr>
            <a:spLocks noGrp="1"/>
          </p:cNvSpPr>
          <p:nvPr>
            <p:ph type="ftr" sz="quarter" idx="22"/>
          </p:nvPr>
        </p:nvSpPr>
        <p:spPr>
          <a:xfrm>
            <a:off x="1620094" y="6381328"/>
            <a:ext cx="6336000" cy="143672"/>
          </a:xfrm>
        </p:spPr>
        <p:txBody>
          <a:bodyPr/>
          <a:lstStyle>
            <a:lvl1pPr>
              <a:defRPr>
                <a:solidFill>
                  <a:schemeClr val="bg1"/>
                </a:solidFill>
                <a:latin typeface="Calibri" panose="020F0502020204030204" pitchFamily="34" charset="0"/>
              </a:defRPr>
            </a:lvl1pPr>
          </a:lstStyle>
          <a:p>
            <a:r>
              <a:rPr lang="de-DE"/>
              <a:t>antea ag | Werbliche Information | Nicht zur Aushändigung an Endkunden</a:t>
            </a:r>
            <a:endParaRPr lang="de-DE" dirty="0"/>
          </a:p>
        </p:txBody>
      </p:sp>
      <p:sp>
        <p:nvSpPr>
          <p:cNvPr id="8" name="Foliennummernplatzhalter 3">
            <a:extLst>
              <a:ext uri="{FF2B5EF4-FFF2-40B4-BE49-F238E27FC236}">
                <a16:creationId xmlns:a16="http://schemas.microsoft.com/office/drawing/2014/main" id="{24CD0210-B28D-4443-A211-0F14E1C4CF25}"/>
              </a:ext>
            </a:extLst>
          </p:cNvPr>
          <p:cNvSpPr>
            <a:spLocks noGrp="1"/>
          </p:cNvSpPr>
          <p:nvPr>
            <p:ph type="sldNum" sz="quarter" idx="23"/>
          </p:nvPr>
        </p:nvSpPr>
        <p:spPr>
          <a:xfrm>
            <a:off x="324094" y="6381328"/>
            <a:ext cx="432000" cy="144000"/>
          </a:xfrm>
        </p:spPr>
        <p:txBody>
          <a:bodyPr/>
          <a:lstStyle>
            <a:lvl1pPr>
              <a:defRPr>
                <a:solidFill>
                  <a:schemeClr val="bg1"/>
                </a:solidFill>
                <a:latin typeface="Calibri" panose="020F0502020204030204" pitchFamily="34" charset="0"/>
              </a:defRPr>
            </a:lvl1pPr>
          </a:lstStyle>
          <a:p>
            <a:fld id="{DC907883-A228-4E41-A7BF-33DDF6A01B2A}" type="slidenum">
              <a:rPr lang="de-DE" smtClean="0"/>
              <a:pPr/>
              <a:t>‹Nr.›</a:t>
            </a:fld>
            <a:endParaRPr lang="de-DE" dirty="0"/>
          </a:p>
        </p:txBody>
      </p:sp>
    </p:spTree>
    <p:extLst>
      <p:ext uri="{BB962C8B-B14F-4D97-AF65-F5344CB8AC3E}">
        <p14:creationId xmlns:p14="http://schemas.microsoft.com/office/powerpoint/2010/main" val="2552571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itat- &amp; Abschluss Blau">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9E4BE3-84AD-4CA8-B470-B38F0188EC65}"/>
              </a:ext>
            </a:extLst>
          </p:cNvPr>
          <p:cNvSpPr/>
          <p:nvPr userDrawn="1"/>
        </p:nvSpPr>
        <p:spPr bwMode="white">
          <a:xfrm>
            <a:off x="0" y="0"/>
            <a:ext cx="12168188" cy="6974632"/>
          </a:xfrm>
          <a:prstGeom prst="rect">
            <a:avLst/>
          </a:prstGeom>
          <a:solidFill>
            <a:schemeClr val="tx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p:txBody>
      </p:sp>
      <p:sp>
        <p:nvSpPr>
          <p:cNvPr id="4" name="Textplatzhalter 6"/>
          <p:cNvSpPr>
            <a:spLocks noGrp="1"/>
          </p:cNvSpPr>
          <p:nvPr>
            <p:ph type="body" sz="quarter" idx="11" hasCustomPrompt="1"/>
          </p:nvPr>
        </p:nvSpPr>
        <p:spPr bwMode="black">
          <a:xfrm>
            <a:off x="324094" y="2240868"/>
            <a:ext cx="11520000" cy="2376000"/>
          </a:xfrm>
          <a:prstGeom prst="rect">
            <a:avLst/>
          </a:prstGeom>
        </p:spPr>
        <p:txBody>
          <a:bodyPr rIns="0" anchor="ctr"/>
          <a:lstStyle>
            <a:lvl1pPr algn="ctr">
              <a:lnSpc>
                <a:spcPct val="100000"/>
              </a:lnSpc>
              <a:buFontTx/>
              <a:buNone/>
              <a:defRPr sz="4000" baseline="0">
                <a:solidFill>
                  <a:schemeClr val="bg1"/>
                </a:solidFill>
                <a:latin typeface="Calibri" panose="020F0502020204030204" pitchFamily="34" charset="0"/>
              </a:defRPr>
            </a:lvl1pPr>
            <a:lvl2pPr marL="0" indent="0" algn="ctr">
              <a:buFontTx/>
              <a:buNone/>
              <a:defRPr sz="4000">
                <a:solidFill>
                  <a:schemeClr val="bg1"/>
                </a:solidFill>
                <a:latin typeface="+mj-lt"/>
              </a:defRPr>
            </a:lvl2pPr>
            <a:lvl3pPr marL="0" indent="0" algn="ctr">
              <a:buFontTx/>
              <a:buNone/>
              <a:defRPr sz="4000">
                <a:solidFill>
                  <a:schemeClr val="bg1"/>
                </a:solidFill>
                <a:latin typeface="+mj-lt"/>
              </a:defRPr>
            </a:lvl3pPr>
            <a:lvl4pPr marL="0" indent="0" algn="ctr">
              <a:buFontTx/>
              <a:buNone/>
              <a:defRPr sz="4000">
                <a:solidFill>
                  <a:schemeClr val="bg1"/>
                </a:solidFill>
                <a:latin typeface="+mj-lt"/>
              </a:defRPr>
            </a:lvl4pPr>
            <a:lvl5pPr marL="0" indent="0" algn="ctr">
              <a:buFontTx/>
              <a:buNone/>
              <a:defRPr sz="4000">
                <a:solidFill>
                  <a:schemeClr val="bg1"/>
                </a:solidFill>
                <a:latin typeface="+mj-lt"/>
              </a:defRPr>
            </a:lvl5pPr>
            <a:lvl6pPr marL="0" indent="0" algn="ctr">
              <a:buNone/>
              <a:defRPr sz="4000">
                <a:solidFill>
                  <a:schemeClr val="bg1"/>
                </a:solidFill>
                <a:latin typeface="+mj-lt"/>
              </a:defRPr>
            </a:lvl6pPr>
            <a:lvl7pPr marL="0" indent="0" algn="ctr">
              <a:buNone/>
              <a:defRPr sz="4000">
                <a:solidFill>
                  <a:schemeClr val="bg1"/>
                </a:solidFill>
                <a:latin typeface="+mj-lt"/>
              </a:defRPr>
            </a:lvl7pPr>
            <a:lvl8pPr marL="0" indent="0" algn="ctr">
              <a:buNone/>
              <a:defRPr sz="4000">
                <a:solidFill>
                  <a:schemeClr val="bg1"/>
                </a:solidFill>
                <a:latin typeface="+mj-lt"/>
              </a:defRPr>
            </a:lvl8pPr>
            <a:lvl9pPr marL="0" indent="0" algn="ctr">
              <a:buNone/>
              <a:defRPr sz="4000">
                <a:solidFill>
                  <a:schemeClr val="bg1"/>
                </a:solidFill>
                <a:latin typeface="+mj-lt"/>
              </a:defRPr>
            </a:lvl9pPr>
          </a:lstStyle>
          <a:p>
            <a:pPr lvl="0"/>
            <a:r>
              <a:rPr lang="de-DE" dirty="0"/>
              <a:t>Plakativer, kurzer Text</a:t>
            </a:r>
            <a:br>
              <a:rPr lang="de-DE" dirty="0"/>
            </a:br>
            <a:r>
              <a:rPr lang="de-DE" dirty="0"/>
              <a:t>40 Pt. </a:t>
            </a:r>
          </a:p>
        </p:txBody>
      </p:sp>
      <p:pic>
        <p:nvPicPr>
          <p:cNvPr id="7" name="Grafik 6">
            <a:extLst>
              <a:ext uri="{FF2B5EF4-FFF2-40B4-BE49-F238E27FC236}">
                <a16:creationId xmlns:a16="http://schemas.microsoft.com/office/drawing/2014/main" id="{239D6A6B-CC44-4AC2-BBB1-5E1D322C7F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
        <p:nvSpPr>
          <p:cNvPr id="6" name="Datumsplatzhalter 1">
            <a:extLst>
              <a:ext uri="{FF2B5EF4-FFF2-40B4-BE49-F238E27FC236}">
                <a16:creationId xmlns:a16="http://schemas.microsoft.com/office/drawing/2014/main" id="{CFA75A64-F427-437F-8B2E-E08E1CE6D0CE}"/>
              </a:ext>
            </a:extLst>
          </p:cNvPr>
          <p:cNvSpPr>
            <a:spLocks noGrp="1"/>
          </p:cNvSpPr>
          <p:nvPr>
            <p:ph type="dt" sz="half" idx="21"/>
          </p:nvPr>
        </p:nvSpPr>
        <p:spPr>
          <a:xfrm>
            <a:off x="756094" y="6381328"/>
            <a:ext cx="720000" cy="144000"/>
          </a:xfrm>
        </p:spPr>
        <p:txBody>
          <a:bodyPr/>
          <a:lstStyle>
            <a:lvl1pPr>
              <a:defRPr>
                <a:solidFill>
                  <a:schemeClr val="bg1"/>
                </a:solidFill>
                <a:latin typeface="Calibri" panose="020F0502020204030204" pitchFamily="34" charset="0"/>
              </a:defRPr>
            </a:lvl1pPr>
          </a:lstStyle>
          <a:p>
            <a:fld id="{D09C761B-5300-4A55-AB54-BD48F397D430}" type="datetime1">
              <a:rPr lang="de-DE" smtClean="0"/>
              <a:t>30.07.2025</a:t>
            </a:fld>
            <a:endParaRPr lang="de-DE" dirty="0"/>
          </a:p>
        </p:txBody>
      </p:sp>
      <p:sp>
        <p:nvSpPr>
          <p:cNvPr id="8" name="Fußzeilenplatzhalter 2">
            <a:extLst>
              <a:ext uri="{FF2B5EF4-FFF2-40B4-BE49-F238E27FC236}">
                <a16:creationId xmlns:a16="http://schemas.microsoft.com/office/drawing/2014/main" id="{30853BC4-FD18-47F2-85E5-5E89B33B8A64}"/>
              </a:ext>
            </a:extLst>
          </p:cNvPr>
          <p:cNvSpPr>
            <a:spLocks noGrp="1"/>
          </p:cNvSpPr>
          <p:nvPr>
            <p:ph type="ftr" sz="quarter" idx="22"/>
          </p:nvPr>
        </p:nvSpPr>
        <p:spPr>
          <a:xfrm>
            <a:off x="1620094" y="6381328"/>
            <a:ext cx="6336000" cy="143672"/>
          </a:xfrm>
        </p:spPr>
        <p:txBody>
          <a:bodyPr/>
          <a:lstStyle>
            <a:lvl1pPr>
              <a:defRPr>
                <a:solidFill>
                  <a:schemeClr val="bg1"/>
                </a:solidFill>
                <a:latin typeface="Calibri" panose="020F0502020204030204" pitchFamily="34" charset="0"/>
              </a:defRPr>
            </a:lvl1pPr>
          </a:lstStyle>
          <a:p>
            <a:r>
              <a:rPr lang="de-DE"/>
              <a:t>antea ag | Werbliche Information | Nicht zur Aushändigung an Endkunden</a:t>
            </a:r>
            <a:endParaRPr lang="de-DE" dirty="0"/>
          </a:p>
        </p:txBody>
      </p:sp>
      <p:sp>
        <p:nvSpPr>
          <p:cNvPr id="9" name="Foliennummernplatzhalter 3">
            <a:extLst>
              <a:ext uri="{FF2B5EF4-FFF2-40B4-BE49-F238E27FC236}">
                <a16:creationId xmlns:a16="http://schemas.microsoft.com/office/drawing/2014/main" id="{F5E3759B-4629-476B-93FC-65092DC167A6}"/>
              </a:ext>
            </a:extLst>
          </p:cNvPr>
          <p:cNvSpPr>
            <a:spLocks noGrp="1"/>
          </p:cNvSpPr>
          <p:nvPr>
            <p:ph type="sldNum" sz="quarter" idx="23"/>
          </p:nvPr>
        </p:nvSpPr>
        <p:spPr>
          <a:xfrm>
            <a:off x="324094" y="6381328"/>
            <a:ext cx="432000" cy="144000"/>
          </a:xfrm>
        </p:spPr>
        <p:txBody>
          <a:bodyPr/>
          <a:lstStyle>
            <a:lvl1pPr>
              <a:defRPr>
                <a:solidFill>
                  <a:schemeClr val="bg1"/>
                </a:solidFill>
                <a:latin typeface="Calibri" panose="020F0502020204030204" pitchFamily="34" charset="0"/>
              </a:defRPr>
            </a:lvl1pPr>
          </a:lstStyle>
          <a:p>
            <a:fld id="{DC907883-A228-4E41-A7BF-33DDF6A01B2A}" type="slidenum">
              <a:rPr lang="de-DE" smtClean="0"/>
              <a:pPr/>
              <a:t>‹Nr.›</a:t>
            </a:fld>
            <a:endParaRPr lang="de-DE" dirty="0"/>
          </a:p>
        </p:txBody>
      </p:sp>
      <p:sp>
        <p:nvSpPr>
          <p:cNvPr id="10" name="Textplatzhalter 28">
            <a:extLst>
              <a:ext uri="{FF2B5EF4-FFF2-40B4-BE49-F238E27FC236}">
                <a16:creationId xmlns:a16="http://schemas.microsoft.com/office/drawing/2014/main" id="{971CA73A-DD60-4205-BBE1-D66B4574F49F}"/>
              </a:ext>
            </a:extLst>
          </p:cNvPr>
          <p:cNvSpPr>
            <a:spLocks noGrp="1"/>
          </p:cNvSpPr>
          <p:nvPr>
            <p:ph type="body" sz="quarter" idx="19" hasCustomPrompt="1"/>
          </p:nvPr>
        </p:nvSpPr>
        <p:spPr bwMode="gray">
          <a:xfrm>
            <a:off x="1621056" y="6093296"/>
            <a:ext cx="6191230" cy="288032"/>
          </a:xfrm>
          <a:prstGeom prst="rect">
            <a:avLst/>
          </a:prstGeom>
        </p:spPr>
        <p:txBody>
          <a:bodyPr lIns="0" rIns="0" bIns="0" anchor="b"/>
          <a:lstStyle>
            <a:lvl1pPr marL="0">
              <a:spcBef>
                <a:spcPts val="0"/>
              </a:spcBef>
              <a:spcAft>
                <a:spcPts val="0"/>
              </a:spcAft>
              <a:defRPr sz="800" b="0">
                <a:solidFill>
                  <a:schemeClr val="bg1"/>
                </a:solidFill>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Tree>
    <p:extLst>
      <p:ext uri="{BB962C8B-B14F-4D97-AF65-F5344CB8AC3E}">
        <p14:creationId xmlns:p14="http://schemas.microsoft.com/office/powerpoint/2010/main" val="169605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itat- &amp; Abschluss Hellblau">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9E4BE3-84AD-4CA8-B470-B38F0188EC65}"/>
              </a:ext>
            </a:extLst>
          </p:cNvPr>
          <p:cNvSpPr/>
          <p:nvPr userDrawn="1"/>
        </p:nvSpPr>
        <p:spPr bwMode="white">
          <a:xfrm>
            <a:off x="0" y="0"/>
            <a:ext cx="12168188" cy="6858000"/>
          </a:xfrm>
          <a:prstGeom prst="rect">
            <a:avLst/>
          </a:prstGeom>
          <a:solidFill>
            <a:srgbClr val="4B7994"/>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p:txBody>
      </p:sp>
      <p:sp>
        <p:nvSpPr>
          <p:cNvPr id="4" name="Textplatzhalter 6"/>
          <p:cNvSpPr>
            <a:spLocks noGrp="1"/>
          </p:cNvSpPr>
          <p:nvPr>
            <p:ph type="body" sz="quarter" idx="11" hasCustomPrompt="1"/>
          </p:nvPr>
        </p:nvSpPr>
        <p:spPr bwMode="black">
          <a:xfrm>
            <a:off x="324094" y="2240868"/>
            <a:ext cx="11520000" cy="2376000"/>
          </a:xfrm>
          <a:prstGeom prst="rect">
            <a:avLst/>
          </a:prstGeom>
        </p:spPr>
        <p:txBody>
          <a:bodyPr rIns="0" anchor="ctr"/>
          <a:lstStyle>
            <a:lvl1pPr algn="ctr">
              <a:lnSpc>
                <a:spcPct val="100000"/>
              </a:lnSpc>
              <a:buFontTx/>
              <a:buNone/>
              <a:defRPr sz="4000" baseline="0">
                <a:solidFill>
                  <a:schemeClr val="bg1"/>
                </a:solidFill>
                <a:latin typeface="Calibri" panose="020F0502020204030204" pitchFamily="34" charset="0"/>
              </a:defRPr>
            </a:lvl1pPr>
            <a:lvl2pPr marL="0" indent="0" algn="ctr">
              <a:buFontTx/>
              <a:buNone/>
              <a:defRPr sz="4000">
                <a:solidFill>
                  <a:schemeClr val="bg1"/>
                </a:solidFill>
                <a:latin typeface="+mj-lt"/>
              </a:defRPr>
            </a:lvl2pPr>
            <a:lvl3pPr marL="0" indent="0" algn="ctr">
              <a:buFontTx/>
              <a:buNone/>
              <a:defRPr sz="4000">
                <a:solidFill>
                  <a:schemeClr val="bg1"/>
                </a:solidFill>
                <a:latin typeface="+mj-lt"/>
              </a:defRPr>
            </a:lvl3pPr>
            <a:lvl4pPr marL="0" indent="0" algn="ctr">
              <a:buFontTx/>
              <a:buNone/>
              <a:defRPr sz="4000">
                <a:solidFill>
                  <a:schemeClr val="bg1"/>
                </a:solidFill>
                <a:latin typeface="+mj-lt"/>
              </a:defRPr>
            </a:lvl4pPr>
            <a:lvl5pPr marL="0" indent="0" algn="ctr">
              <a:buFontTx/>
              <a:buNone/>
              <a:defRPr sz="4000">
                <a:solidFill>
                  <a:schemeClr val="bg1"/>
                </a:solidFill>
                <a:latin typeface="+mj-lt"/>
              </a:defRPr>
            </a:lvl5pPr>
            <a:lvl6pPr marL="0" indent="0" algn="ctr">
              <a:buNone/>
              <a:defRPr sz="4000">
                <a:solidFill>
                  <a:schemeClr val="bg1"/>
                </a:solidFill>
                <a:latin typeface="+mj-lt"/>
              </a:defRPr>
            </a:lvl6pPr>
            <a:lvl7pPr marL="0" indent="0" algn="ctr">
              <a:buNone/>
              <a:defRPr sz="4000">
                <a:solidFill>
                  <a:schemeClr val="bg1"/>
                </a:solidFill>
                <a:latin typeface="+mj-lt"/>
              </a:defRPr>
            </a:lvl7pPr>
            <a:lvl8pPr marL="0" indent="0" algn="ctr">
              <a:buNone/>
              <a:defRPr sz="4000">
                <a:solidFill>
                  <a:schemeClr val="bg1"/>
                </a:solidFill>
                <a:latin typeface="+mj-lt"/>
              </a:defRPr>
            </a:lvl8pPr>
            <a:lvl9pPr marL="0" indent="0" algn="ctr">
              <a:buNone/>
              <a:defRPr sz="4000">
                <a:solidFill>
                  <a:schemeClr val="bg1"/>
                </a:solidFill>
                <a:latin typeface="+mj-lt"/>
              </a:defRPr>
            </a:lvl9pPr>
          </a:lstStyle>
          <a:p>
            <a:pPr lvl="0"/>
            <a:r>
              <a:rPr lang="de-DE" dirty="0"/>
              <a:t>Plakativer, kurzer Text</a:t>
            </a:r>
            <a:br>
              <a:rPr lang="de-DE" dirty="0"/>
            </a:br>
            <a:r>
              <a:rPr lang="de-DE" dirty="0"/>
              <a:t>40 Pt. </a:t>
            </a:r>
          </a:p>
        </p:txBody>
      </p:sp>
      <p:pic>
        <p:nvPicPr>
          <p:cNvPr id="7" name="Grafik 6">
            <a:extLst>
              <a:ext uri="{FF2B5EF4-FFF2-40B4-BE49-F238E27FC236}">
                <a16:creationId xmlns:a16="http://schemas.microsoft.com/office/drawing/2014/main" id="{B9506163-1F34-47E4-A382-69A234BD10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
        <p:nvSpPr>
          <p:cNvPr id="6" name="Datumsplatzhalter 1">
            <a:extLst>
              <a:ext uri="{FF2B5EF4-FFF2-40B4-BE49-F238E27FC236}">
                <a16:creationId xmlns:a16="http://schemas.microsoft.com/office/drawing/2014/main" id="{59BA2D2E-0285-42FB-8C2F-CB6BC6FAA0E3}"/>
              </a:ext>
            </a:extLst>
          </p:cNvPr>
          <p:cNvSpPr>
            <a:spLocks noGrp="1"/>
          </p:cNvSpPr>
          <p:nvPr>
            <p:ph type="dt" sz="half" idx="21"/>
          </p:nvPr>
        </p:nvSpPr>
        <p:spPr>
          <a:xfrm>
            <a:off x="756094" y="6381328"/>
            <a:ext cx="720000" cy="144000"/>
          </a:xfrm>
        </p:spPr>
        <p:txBody>
          <a:bodyPr/>
          <a:lstStyle>
            <a:lvl1pPr>
              <a:defRPr>
                <a:solidFill>
                  <a:schemeClr val="bg1"/>
                </a:solidFill>
                <a:latin typeface="Calibri" panose="020F0502020204030204" pitchFamily="34" charset="0"/>
              </a:defRPr>
            </a:lvl1pPr>
          </a:lstStyle>
          <a:p>
            <a:fld id="{A8B0F153-1871-4242-8252-F961030396BD}" type="datetime1">
              <a:rPr lang="de-DE" smtClean="0"/>
              <a:t>30.07.2025</a:t>
            </a:fld>
            <a:endParaRPr lang="de-DE" dirty="0"/>
          </a:p>
        </p:txBody>
      </p:sp>
      <p:sp>
        <p:nvSpPr>
          <p:cNvPr id="8" name="Fußzeilenplatzhalter 2">
            <a:extLst>
              <a:ext uri="{FF2B5EF4-FFF2-40B4-BE49-F238E27FC236}">
                <a16:creationId xmlns:a16="http://schemas.microsoft.com/office/drawing/2014/main" id="{AB032C8D-C35A-4DED-AFC9-6FDCC96443C0}"/>
              </a:ext>
            </a:extLst>
          </p:cNvPr>
          <p:cNvSpPr>
            <a:spLocks noGrp="1"/>
          </p:cNvSpPr>
          <p:nvPr>
            <p:ph type="ftr" sz="quarter" idx="22"/>
          </p:nvPr>
        </p:nvSpPr>
        <p:spPr>
          <a:xfrm>
            <a:off x="1620094" y="6381328"/>
            <a:ext cx="6336000" cy="143672"/>
          </a:xfrm>
        </p:spPr>
        <p:txBody>
          <a:bodyPr/>
          <a:lstStyle>
            <a:lvl1pPr>
              <a:defRPr>
                <a:solidFill>
                  <a:schemeClr val="bg1"/>
                </a:solidFill>
                <a:latin typeface="Calibri" panose="020F0502020204030204" pitchFamily="34" charset="0"/>
              </a:defRPr>
            </a:lvl1pPr>
          </a:lstStyle>
          <a:p>
            <a:r>
              <a:rPr lang="de-DE"/>
              <a:t>antea ag | Werbliche Information | Nicht zur Aushändigung an Endkunden</a:t>
            </a:r>
            <a:endParaRPr lang="de-DE" dirty="0"/>
          </a:p>
        </p:txBody>
      </p:sp>
      <p:sp>
        <p:nvSpPr>
          <p:cNvPr id="9" name="Foliennummernplatzhalter 3">
            <a:extLst>
              <a:ext uri="{FF2B5EF4-FFF2-40B4-BE49-F238E27FC236}">
                <a16:creationId xmlns:a16="http://schemas.microsoft.com/office/drawing/2014/main" id="{50210BD2-9E5B-452A-AD5A-1B77FB4D1320}"/>
              </a:ext>
            </a:extLst>
          </p:cNvPr>
          <p:cNvSpPr>
            <a:spLocks noGrp="1"/>
          </p:cNvSpPr>
          <p:nvPr>
            <p:ph type="sldNum" sz="quarter" idx="23"/>
          </p:nvPr>
        </p:nvSpPr>
        <p:spPr>
          <a:xfrm>
            <a:off x="324094" y="6381328"/>
            <a:ext cx="432000" cy="144000"/>
          </a:xfrm>
        </p:spPr>
        <p:txBody>
          <a:bodyPr/>
          <a:lstStyle>
            <a:lvl1pPr>
              <a:defRPr>
                <a:solidFill>
                  <a:schemeClr val="bg1"/>
                </a:solidFill>
                <a:latin typeface="Calibri" panose="020F0502020204030204" pitchFamily="34" charset="0"/>
              </a:defRPr>
            </a:lvl1pPr>
          </a:lstStyle>
          <a:p>
            <a:fld id="{DC907883-A228-4E41-A7BF-33DDF6A01B2A}" type="slidenum">
              <a:rPr lang="de-DE" smtClean="0"/>
              <a:pPr/>
              <a:t>‹Nr.›</a:t>
            </a:fld>
            <a:endParaRPr lang="de-DE" dirty="0"/>
          </a:p>
        </p:txBody>
      </p:sp>
      <p:sp>
        <p:nvSpPr>
          <p:cNvPr id="10" name="Textplatzhalter 28">
            <a:extLst>
              <a:ext uri="{FF2B5EF4-FFF2-40B4-BE49-F238E27FC236}">
                <a16:creationId xmlns:a16="http://schemas.microsoft.com/office/drawing/2014/main" id="{C1E98CD4-C6E1-4D29-A1F5-353554776813}"/>
              </a:ext>
            </a:extLst>
          </p:cNvPr>
          <p:cNvSpPr>
            <a:spLocks noGrp="1"/>
          </p:cNvSpPr>
          <p:nvPr>
            <p:ph type="body" sz="quarter" idx="19" hasCustomPrompt="1"/>
          </p:nvPr>
        </p:nvSpPr>
        <p:spPr bwMode="gray">
          <a:xfrm>
            <a:off x="1621056" y="6093296"/>
            <a:ext cx="6191230" cy="288032"/>
          </a:xfrm>
          <a:prstGeom prst="rect">
            <a:avLst/>
          </a:prstGeom>
        </p:spPr>
        <p:txBody>
          <a:bodyPr lIns="0" rIns="0" bIns="0" anchor="b"/>
          <a:lstStyle>
            <a:lvl1pPr marL="0">
              <a:spcBef>
                <a:spcPts val="0"/>
              </a:spcBef>
              <a:spcAft>
                <a:spcPts val="0"/>
              </a:spcAft>
              <a:defRPr sz="800" b="0">
                <a:solidFill>
                  <a:schemeClr val="bg1"/>
                </a:solidFill>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Tree>
    <p:extLst>
      <p:ext uri="{BB962C8B-B14F-4D97-AF65-F5344CB8AC3E}">
        <p14:creationId xmlns:p14="http://schemas.microsoft.com/office/powerpoint/2010/main" val="232290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rPr lang="de-DE"/>
              <a:t>antea ag | Werbliche Information | Nicht zur Aushändigung an Endkunden</a:t>
            </a:r>
            <a:endParaRPr/>
          </a:p>
        </p:txBody>
      </p:sp>
      <p:sp>
        <p:nvSpPr>
          <p:cNvPr id="3" name="PlaceHolder 2"/>
          <p:cNvSpPr>
            <a:spLocks noGrp="1"/>
          </p:cNvSpPr>
          <p:nvPr>
            <p:ph type="sldNum" idx="12"/>
          </p:nvPr>
        </p:nvSpPr>
        <p:spPr/>
        <p:txBody>
          <a:bodyPr/>
          <a:lstStyle/>
          <a:p>
            <a:fld id="{13AD533B-8F0C-4DF8-80C8-B616AC05BB8C}" type="slidenum">
              <a:t>‹Nr.›</a:t>
            </a:fld>
            <a:endParaRPr/>
          </a:p>
        </p:txBody>
      </p:sp>
      <p:sp>
        <p:nvSpPr>
          <p:cNvPr id="4" name="PlaceHolder 3"/>
          <p:cNvSpPr>
            <a:spLocks noGrp="1"/>
          </p:cNvSpPr>
          <p:nvPr>
            <p:ph type="dt" idx="10"/>
          </p:nvPr>
        </p:nvSpPr>
        <p:spPr/>
        <p:txBody>
          <a:bodyPr/>
          <a:lstStyle/>
          <a:p>
            <a:fld id="{58DDA9D2-2650-435A-AFD8-EBE79C51B608}" type="datetime1">
              <a:rPr lang="de-DE" smtClean="0"/>
              <a:t>30.07.2025</a:t>
            </a:fld>
            <a:endParaRPr/>
          </a:p>
        </p:txBody>
      </p:sp>
    </p:spTree>
    <p:extLst>
      <p:ext uri="{BB962C8B-B14F-4D97-AF65-F5344CB8AC3E}">
        <p14:creationId xmlns:p14="http://schemas.microsoft.com/office/powerpoint/2010/main" val="3502879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variante 2">
    <p:spTree>
      <p:nvGrpSpPr>
        <p:cNvPr id="1" name=""/>
        <p:cNvGrpSpPr/>
        <p:nvPr/>
      </p:nvGrpSpPr>
      <p:grpSpPr>
        <a:xfrm>
          <a:off x="0" y="0"/>
          <a:ext cx="0" cy="0"/>
          <a:chOff x="0" y="0"/>
          <a:chExt cx="0" cy="0"/>
        </a:xfrm>
      </p:grpSpPr>
      <p:sp>
        <p:nvSpPr>
          <p:cNvPr id="12" name="Bildplatzhalter 4"/>
          <p:cNvSpPr>
            <a:spLocks noGrp="1"/>
          </p:cNvSpPr>
          <p:nvPr>
            <p:ph type="pic" sz="quarter" idx="19" hasCustomPrompt="1"/>
          </p:nvPr>
        </p:nvSpPr>
        <p:spPr bwMode="gray">
          <a:xfrm>
            <a:off x="94" y="0"/>
            <a:ext cx="12168000" cy="4464000"/>
          </a:xfrm>
          <a:prstGeom prst="rect">
            <a:avLst/>
          </a:prstGeom>
          <a:solidFill>
            <a:schemeClr val="accent3"/>
          </a:solidFill>
        </p:spPr>
        <p:txBody>
          <a:bodyPr lIns="5148000" tIns="2052000" rIns="0"/>
          <a:lstStyle>
            <a:lvl1pPr>
              <a:spcBef>
                <a:spcPts val="0"/>
              </a:spcBef>
              <a:defRPr sz="1000" baseline="0">
                <a:solidFill>
                  <a:schemeClr val="bg2"/>
                </a:solidFill>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auf </a:t>
            </a:r>
            <a:br>
              <a:rPr lang="de-DE" dirty="0"/>
            </a:br>
            <a:r>
              <a:rPr lang="de-DE" dirty="0"/>
              <a:t>das Symbol hinzufügen</a:t>
            </a:r>
          </a:p>
        </p:txBody>
      </p:sp>
      <p:sp>
        <p:nvSpPr>
          <p:cNvPr id="7" name="Rechteck 6"/>
          <p:cNvSpPr/>
          <p:nvPr userDrawn="1"/>
        </p:nvSpPr>
        <p:spPr bwMode="gray">
          <a:xfrm>
            <a:off x="9972094" y="5733000"/>
            <a:ext cx="1905615" cy="828348"/>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Sparkasse Rg" panose="020B0504050602020204" pitchFamily="34" charset="0"/>
            </a:endParaRPr>
          </a:p>
        </p:txBody>
      </p:sp>
      <p:sp>
        <p:nvSpPr>
          <p:cNvPr id="14" name="Textplatzhalter 18"/>
          <p:cNvSpPr>
            <a:spLocks noGrp="1"/>
          </p:cNvSpPr>
          <p:nvPr>
            <p:ph type="body" sz="quarter" idx="11" hasCustomPrompt="1"/>
          </p:nvPr>
        </p:nvSpPr>
        <p:spPr bwMode="gray">
          <a:xfrm>
            <a:off x="899518" y="4869160"/>
            <a:ext cx="7766634" cy="1440160"/>
          </a:xfrm>
          <a:prstGeom prst="rect">
            <a:avLst/>
          </a:prstGeom>
          <a:noFill/>
        </p:spPr>
        <p:txBody>
          <a:bodyPr vert="horz" wrap="none" lIns="144000" tIns="0" rIns="0" bIns="0" rtlCol="0" anchor="t"/>
          <a:lstStyle>
            <a:lvl1pPr>
              <a:spcBef>
                <a:spcPts val="0"/>
              </a:spcBef>
              <a:spcAft>
                <a:spcPts val="0"/>
              </a:spcAft>
              <a:defRPr lang="de-DE" baseline="0" dirty="0">
                <a:solidFill>
                  <a:schemeClr val="tx1">
                    <a:lumMod val="75000"/>
                    <a:lumOff val="25000"/>
                  </a:schemeClr>
                </a:solidFill>
                <a:ea typeface="ＭＳ Ｐゴシック" pitchFamily="34" charset="-128"/>
                <a:cs typeface="+mn-cs"/>
              </a:defRPr>
            </a:lvl1pPr>
            <a:lvl2pPr marL="0" indent="0">
              <a:spcBef>
                <a:spcPts val="0"/>
              </a:spcBef>
              <a:spcAft>
                <a:spcPts val="0"/>
              </a:spcAft>
              <a:buFontTx/>
              <a:buNone/>
              <a:defRPr>
                <a:solidFill>
                  <a:schemeClr val="tx1"/>
                </a:solidFill>
              </a:defRPr>
            </a:lvl2pPr>
            <a:lvl3pPr marL="0" indent="0">
              <a:spcBef>
                <a:spcPts val="0"/>
              </a:spcBef>
              <a:spcAft>
                <a:spcPts val="0"/>
              </a:spcAft>
              <a:buNone/>
              <a:defRPr>
                <a:solidFill>
                  <a:schemeClr val="tx1"/>
                </a:solidFill>
              </a:defRPr>
            </a:lvl3pPr>
            <a:lvl4pPr marL="0" indent="0">
              <a:spcBef>
                <a:spcPts val="0"/>
              </a:spcBef>
              <a:spcAft>
                <a:spcPts val="0"/>
              </a:spcAft>
              <a:buNone/>
              <a:defRPr>
                <a:solidFill>
                  <a:schemeClr val="tx1"/>
                </a:solidFill>
              </a:defRPr>
            </a:lvl4pPr>
            <a:lvl5pPr marL="0" indent="0">
              <a:spcBef>
                <a:spcPts val="0"/>
              </a:spcBef>
              <a:spcAft>
                <a:spcPts val="0"/>
              </a:spcAft>
              <a:buNone/>
              <a:defRPr>
                <a:solidFill>
                  <a:schemeClr val="tx1"/>
                </a:solidFill>
              </a:defRPr>
            </a:lvl5pPr>
            <a:lvl6pPr marL="0" indent="0">
              <a:spcBef>
                <a:spcPts val="0"/>
              </a:spcBef>
              <a:spcAft>
                <a:spcPts val="0"/>
              </a:spcAft>
              <a:buNone/>
              <a:defRPr>
                <a:solidFill>
                  <a:schemeClr val="tx1"/>
                </a:solidFill>
              </a:defRPr>
            </a:lvl6pPr>
            <a:lvl7pPr marL="0" indent="0">
              <a:spcBef>
                <a:spcPts val="0"/>
              </a:spcBef>
              <a:spcAft>
                <a:spcPts val="0"/>
              </a:spcAft>
              <a:buNone/>
              <a:defRPr>
                <a:solidFill>
                  <a:schemeClr val="tx1"/>
                </a:solidFill>
              </a:defRPr>
            </a:lvl7pPr>
            <a:lvl8pPr marL="0" indent="0">
              <a:spcBef>
                <a:spcPts val="0"/>
              </a:spcBef>
              <a:spcAft>
                <a:spcPts val="0"/>
              </a:spcAft>
              <a:buNone/>
              <a:defRPr>
                <a:solidFill>
                  <a:schemeClr val="tx1"/>
                </a:solidFill>
              </a:defRPr>
            </a:lvl8pPr>
            <a:lvl9pPr marL="0" indent="0">
              <a:spcBef>
                <a:spcPts val="0"/>
              </a:spcBef>
              <a:spcAft>
                <a:spcPts val="0"/>
              </a:spcAft>
              <a:buNone/>
              <a:defRPr>
                <a:solidFill>
                  <a:schemeClr val="tx1"/>
                </a:solidFill>
              </a:defRPr>
            </a:lvl9pPr>
          </a:lstStyle>
          <a:p>
            <a:pPr lvl="0" eaLnBrk="0" hangingPunct="0">
              <a:spcBef>
                <a:spcPct val="0"/>
              </a:spcBef>
              <a:spcAft>
                <a:spcPct val="0"/>
              </a:spcAft>
            </a:pPr>
            <a:r>
              <a:rPr lang="de-DE" dirty="0"/>
              <a:t>Name | Titel</a:t>
            </a:r>
            <a:br>
              <a:rPr lang="de-DE" dirty="0"/>
            </a:br>
            <a:r>
              <a:rPr lang="de-DE" dirty="0"/>
              <a:t>Datum TT.M.JJJJ</a:t>
            </a:r>
          </a:p>
        </p:txBody>
      </p:sp>
      <p:sp>
        <p:nvSpPr>
          <p:cNvPr id="19" name="Textplatzhalter 24"/>
          <p:cNvSpPr>
            <a:spLocks noGrp="1"/>
          </p:cNvSpPr>
          <p:nvPr>
            <p:ph type="body" sz="quarter" idx="17" hasCustomPrompt="1"/>
          </p:nvPr>
        </p:nvSpPr>
        <p:spPr bwMode="ltGray">
          <a:xfrm>
            <a:off x="849864" y="2980342"/>
            <a:ext cx="7920240" cy="1117156"/>
          </a:xfrm>
          <a:prstGeom prst="rect">
            <a:avLst/>
          </a:prstGeom>
          <a:noFill/>
          <a:ln>
            <a:noFill/>
          </a:ln>
          <a:effectLst>
            <a:outerShdw blurRad="63500" sx="149000" sy="149000" algn="ctr" rotWithShape="0">
              <a:prstClr val="black">
                <a:alpha val="40000"/>
              </a:prstClr>
            </a:outerShdw>
          </a:effectLst>
        </p:spPr>
        <p:txBody>
          <a:bodyPr vert="horz" wrap="square" lIns="162000" tIns="86400" rIns="162000" bIns="32400" numCol="1" rtlCol="0" anchor="b" anchorCtr="0" compatLnSpc="1">
            <a:prstTxWarp prst="textNoShape">
              <a:avLst/>
            </a:prstTxWarp>
            <a:spAutoFit/>
          </a:bodyPr>
          <a:lstStyle>
            <a:lvl1pPr marL="0" marR="0" indent="0" algn="l" defTabSz="914400" rtl="0" eaLnBrk="1" fontAlgn="base" latinLnBrk="0" hangingPunct="1">
              <a:lnSpc>
                <a:spcPct val="80000"/>
              </a:lnSpc>
              <a:spcBef>
                <a:spcPct val="0"/>
              </a:spcBef>
              <a:spcAft>
                <a:spcPct val="0"/>
              </a:spcAft>
              <a:buClrTx/>
              <a:buSzTx/>
              <a:buFontTx/>
              <a:buNone/>
              <a:tabLst/>
              <a:defRPr kumimoji="0" lang="de-DE" sz="40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ea typeface="ＭＳ Ｐゴシック" pitchFamily="34" charset="-128"/>
                <a:cs typeface="+mn-cs"/>
              </a:defRPr>
            </a:lvl1pPr>
            <a:lvl2pPr marL="0" indent="0">
              <a:lnSpc>
                <a:spcPct val="80000"/>
              </a:lnSpc>
              <a:buFontTx/>
              <a:buNone/>
              <a:defRPr sz="4000">
                <a:solidFill>
                  <a:schemeClr val="bg1"/>
                </a:solidFill>
                <a:latin typeface="+mj-lt"/>
              </a:defRPr>
            </a:lvl2pPr>
            <a:lvl3pPr marL="0" indent="0">
              <a:lnSpc>
                <a:spcPct val="80000"/>
              </a:lnSpc>
              <a:buNone/>
              <a:defRPr sz="4000">
                <a:solidFill>
                  <a:schemeClr val="bg1"/>
                </a:solidFill>
                <a:latin typeface="+mj-lt"/>
              </a:defRPr>
            </a:lvl3pPr>
            <a:lvl4pPr marL="0" indent="0">
              <a:lnSpc>
                <a:spcPct val="80000"/>
              </a:lnSpc>
              <a:buNone/>
              <a:defRPr sz="4000">
                <a:solidFill>
                  <a:schemeClr val="bg1"/>
                </a:solidFill>
                <a:latin typeface="+mj-lt"/>
              </a:defRPr>
            </a:lvl4pPr>
            <a:lvl5pPr marL="0" indent="0">
              <a:lnSpc>
                <a:spcPct val="80000"/>
              </a:lnSpc>
              <a:buNone/>
              <a:defRPr sz="4000">
                <a:solidFill>
                  <a:schemeClr val="bg1"/>
                </a:solidFill>
                <a:latin typeface="+mj-lt"/>
              </a:defRPr>
            </a:lvl5pPr>
            <a:lvl6pPr marL="0" indent="0">
              <a:lnSpc>
                <a:spcPct val="80000"/>
              </a:lnSpc>
              <a:buNone/>
              <a:defRPr sz="4000">
                <a:solidFill>
                  <a:schemeClr val="bg1"/>
                </a:solidFill>
                <a:latin typeface="+mj-lt"/>
              </a:defRPr>
            </a:lvl6pPr>
            <a:lvl7pPr marL="0" indent="0">
              <a:lnSpc>
                <a:spcPct val="80000"/>
              </a:lnSpc>
              <a:buNone/>
              <a:defRPr sz="4000">
                <a:solidFill>
                  <a:schemeClr val="bg1"/>
                </a:solidFill>
                <a:latin typeface="+mj-lt"/>
              </a:defRPr>
            </a:lvl7pPr>
            <a:lvl8pPr marL="0" indent="0">
              <a:lnSpc>
                <a:spcPct val="80000"/>
              </a:lnSpc>
              <a:buNone/>
              <a:defRPr sz="4000">
                <a:solidFill>
                  <a:schemeClr val="bg1"/>
                </a:solidFill>
                <a:latin typeface="+mj-lt"/>
              </a:defRPr>
            </a:lvl8pPr>
            <a:lvl9pPr marL="0" indent="0">
              <a:lnSpc>
                <a:spcPct val="80000"/>
              </a:lnSpc>
              <a:buNone/>
              <a:defRPr sz="4000">
                <a:solidFill>
                  <a:schemeClr val="bg1"/>
                </a:solidFill>
                <a:latin typeface="+mj-lt"/>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lang="de-DE" dirty="0"/>
              <a:t>Titelvariante 2: </a:t>
            </a:r>
          </a:p>
          <a:p>
            <a:pPr marL="0" marR="0" lvl="0" indent="0" algn="l" defTabSz="914400" rtl="0" eaLnBrk="1" fontAlgn="base" latinLnBrk="0" hangingPunct="1">
              <a:lnSpc>
                <a:spcPct val="80000"/>
              </a:lnSpc>
              <a:spcBef>
                <a:spcPct val="0"/>
              </a:spcBef>
              <a:spcAft>
                <a:spcPct val="0"/>
              </a:spcAft>
              <a:buClrTx/>
              <a:buSzTx/>
              <a:buFontTx/>
              <a:buNone/>
              <a:tabLst/>
              <a:defRPr/>
            </a:pPr>
            <a:r>
              <a:rPr lang="de-DE" dirty="0"/>
              <a:t>Hier steht eine Headline.</a:t>
            </a:r>
          </a:p>
        </p:txBody>
      </p:sp>
      <p:sp>
        <p:nvSpPr>
          <p:cNvPr id="5" name="Rechteck 4"/>
          <p:cNvSpPr/>
          <p:nvPr userDrawn="1"/>
        </p:nvSpPr>
        <p:spPr bwMode="gray">
          <a:xfrm>
            <a:off x="-2496002" y="3592066"/>
            <a:ext cx="2388274" cy="936130"/>
          </a:xfrm>
          <a:prstGeom prst="rect">
            <a:avLst/>
          </a:prstGeom>
          <a:noFill/>
          <a:ln>
            <a:noFill/>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de-DE" sz="1000" b="0" i="0" u="none" strike="noStrike" cap="none" normalizeH="0" baseline="0" dirty="0">
                <a:ln>
                  <a:noFill/>
                </a:ln>
                <a:solidFill>
                  <a:schemeClr val="bg2"/>
                </a:solidFill>
                <a:effectLst/>
                <a:latin typeface="+mn-lt"/>
              </a:rPr>
              <a:t>Das Hintergrundbild nur in Zusammenarbeit mit Anja austauschen.</a:t>
            </a:r>
          </a:p>
        </p:txBody>
      </p:sp>
      <p:pic>
        <p:nvPicPr>
          <p:cNvPr id="17" name="Grafik 16">
            <a:extLst>
              <a:ext uri="{FF2B5EF4-FFF2-40B4-BE49-F238E27FC236}">
                <a16:creationId xmlns:a16="http://schemas.microsoft.com/office/drawing/2014/main" id="{3118ABE5-5011-4B30-8463-62F0C80253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4241" y="5877272"/>
            <a:ext cx="1086912" cy="647728"/>
          </a:xfrm>
          <a:prstGeom prst="rect">
            <a:avLst/>
          </a:prstGeom>
        </p:spPr>
      </p:pic>
    </p:spTree>
    <p:extLst>
      <p:ext uri="{BB962C8B-B14F-4D97-AF65-F5344CB8AC3E}">
        <p14:creationId xmlns:p14="http://schemas.microsoft.com/office/powerpoint/2010/main" val="239568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D785D0-F574-9875-279D-812993D0CBBA}"/>
              </a:ext>
            </a:extLst>
          </p:cNvPr>
          <p:cNvSpPr/>
          <p:nvPr userDrawn="1"/>
        </p:nvSpPr>
        <p:spPr bwMode="gray">
          <a:xfrm>
            <a:off x="188" y="1"/>
            <a:ext cx="12167906" cy="1556792"/>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0" name="Bildplatzhalter 4"/>
          <p:cNvSpPr>
            <a:spLocks noGrp="1"/>
          </p:cNvSpPr>
          <p:nvPr>
            <p:ph type="pic" sz="quarter" idx="18" hasCustomPrompt="1"/>
          </p:nvPr>
        </p:nvSpPr>
        <p:spPr bwMode="gray">
          <a:xfrm>
            <a:off x="94" y="0"/>
            <a:ext cx="12168000" cy="1556792"/>
          </a:xfrm>
          <a:prstGeom prst="rect">
            <a:avLst/>
          </a:prstGeom>
          <a:solidFill>
            <a:schemeClr val="accent3"/>
          </a:solidFill>
        </p:spPr>
        <p:txBody>
          <a:bodyPr lIns="5148000" tIns="792000" rIns="0"/>
          <a:lstStyle>
            <a:lvl1pPr>
              <a:spcBef>
                <a:spcPts val="0"/>
              </a:spcBef>
              <a:defRPr sz="1000" baseline="0">
                <a:solidFill>
                  <a:schemeClr val="bg2"/>
                </a:solidFill>
                <a:latin typeface="Calibri" panose="020F0502020204030204" pitchFamily="34" charset="0"/>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auf </a:t>
            </a:r>
            <a:br>
              <a:rPr lang="de-DE" dirty="0"/>
            </a:br>
            <a:r>
              <a:rPr lang="de-DE" dirty="0"/>
              <a:t>das Symbol hinzufügen</a:t>
            </a:r>
          </a:p>
        </p:txBody>
      </p:sp>
      <p:sp>
        <p:nvSpPr>
          <p:cNvPr id="6" name="Textplatzhalter 17"/>
          <p:cNvSpPr>
            <a:spLocks noGrp="1"/>
          </p:cNvSpPr>
          <p:nvPr>
            <p:ph type="body" sz="quarter" idx="20" hasCustomPrompt="1"/>
          </p:nvPr>
        </p:nvSpPr>
        <p:spPr bwMode="gray">
          <a:xfrm>
            <a:off x="324094" y="2565264"/>
            <a:ext cx="11520000" cy="3240000"/>
          </a:xfrm>
          <a:prstGeom prst="rect">
            <a:avLst/>
          </a:prstGeom>
        </p:spPr>
        <p:txBody>
          <a:bodyPr lIns="144000" rIns="0"/>
          <a:lstStyle>
            <a:lvl1pPr marL="216000" indent="-360000">
              <a:spcBef>
                <a:spcPts val="1200"/>
              </a:spcBef>
              <a:buClr>
                <a:schemeClr val="tx2"/>
              </a:buClr>
              <a:buSzPct val="100000"/>
              <a:buFont typeface="+mj-lt"/>
              <a:buAutoNum type="arabicPeriod"/>
              <a:defRPr sz="2400">
                <a:solidFill>
                  <a:schemeClr val="tx1">
                    <a:lumMod val="75000"/>
                    <a:lumOff val="25000"/>
                  </a:schemeClr>
                </a:solidFill>
                <a:latin typeface="Calibri" panose="020F0502020204030204" pitchFamily="34" charset="0"/>
                <a:sym typeface="Wingdings 3"/>
              </a:defRPr>
            </a:lvl1pPr>
            <a:lvl2pPr marL="504000" indent="-144000">
              <a:buClr>
                <a:schemeClr val="tx2"/>
              </a:buClr>
              <a:defRPr sz="1600">
                <a:solidFill>
                  <a:schemeClr val="tx1">
                    <a:lumMod val="75000"/>
                    <a:lumOff val="25000"/>
                  </a:schemeClr>
                </a:solidFill>
                <a:latin typeface="Calibri" panose="020F0502020204030204" pitchFamily="34" charset="0"/>
              </a:defRPr>
            </a:lvl2pPr>
            <a:lvl3pPr marL="648000" indent="-144000">
              <a:buClr>
                <a:schemeClr val="tx1"/>
              </a:buClr>
              <a:defRPr sz="1600">
                <a:solidFill>
                  <a:schemeClr val="tx1">
                    <a:lumMod val="75000"/>
                    <a:lumOff val="25000"/>
                  </a:schemeClr>
                </a:solidFill>
                <a:latin typeface="Calibri" panose="020F0502020204030204" pitchFamily="34" charset="0"/>
              </a:defRPr>
            </a:lvl3pPr>
            <a:lvl4pPr marL="792000" indent="-144000">
              <a:buClr>
                <a:schemeClr val="tx1"/>
              </a:buClr>
              <a:defRPr sz="1600">
                <a:solidFill>
                  <a:schemeClr val="tx1">
                    <a:lumMod val="75000"/>
                    <a:lumOff val="25000"/>
                  </a:schemeClr>
                </a:solidFill>
                <a:latin typeface="Calibri" panose="020F0502020204030204" pitchFamily="34" charset="0"/>
              </a:defRPr>
            </a:lvl4pPr>
            <a:lvl5pPr marL="936000" indent="-171450">
              <a:buClr>
                <a:schemeClr val="tx1"/>
              </a:buClr>
              <a:buFont typeface="Sparkasse Rg" panose="020B0504050602020204" pitchFamily="34" charset="0"/>
              <a:buChar char="­"/>
              <a:defRPr sz="1600">
                <a:solidFill>
                  <a:schemeClr val="tx1">
                    <a:lumMod val="75000"/>
                    <a:lumOff val="25000"/>
                  </a:schemeClr>
                </a:solidFill>
                <a:latin typeface="Calibri" panose="020F0502020204030204" pitchFamily="34" charset="0"/>
              </a:defRPr>
            </a:lvl5pPr>
            <a:lvl6pPr marL="936000" indent="-144000">
              <a:buClr>
                <a:schemeClr val="tx1"/>
              </a:buClr>
              <a:buFont typeface="Sparkasse Rg" panose="020B0504050602020204" pitchFamily="34" charset="0"/>
              <a:buChar char="­"/>
              <a:defRPr sz="1200" baseline="0">
                <a:solidFill>
                  <a:schemeClr val="tx1"/>
                </a:solidFill>
              </a:defRPr>
            </a:lvl6pPr>
            <a:lvl7pPr marL="936000" indent="-144000">
              <a:defRPr sz="1200">
                <a:solidFill>
                  <a:schemeClr val="tx1"/>
                </a:solidFill>
              </a:defRPr>
            </a:lvl7pPr>
            <a:lvl8pPr marL="936000" indent="-144000">
              <a:defRPr sz="1200" baseline="0">
                <a:solidFill>
                  <a:schemeClr val="tx1"/>
                </a:solidFill>
              </a:defRPr>
            </a:lvl8pPr>
            <a:lvl9pPr marL="936000" indent="-144000">
              <a:buFont typeface="Sparkasse Rg" panose="020B0504050602020204" pitchFamily="34" charset="0"/>
              <a:buChar char="­"/>
              <a:defRPr sz="1200" baseline="0">
                <a:solidFill>
                  <a:schemeClr val="tx1"/>
                </a:solidFill>
              </a:defRPr>
            </a:lvl9pPr>
          </a:lstStyle>
          <a:p>
            <a:pPr lvl="0"/>
            <a:r>
              <a:rPr lang="de-DE" dirty="0"/>
              <a:t>Kapitelname | Über </a:t>
            </a:r>
            <a:r>
              <a:rPr lang="de-DE" dirty="0" err="1"/>
              <a:t>Shift+Alt</a:t>
            </a:r>
            <a:r>
              <a:rPr lang="de-DE" dirty="0"/>
              <a:t>+ auf der Tastatur setzen Sie Unterpunkte </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Rechteck 4"/>
          <p:cNvSpPr/>
          <p:nvPr userDrawn="1"/>
        </p:nvSpPr>
        <p:spPr bwMode="gray">
          <a:xfrm>
            <a:off x="-2496002" y="2564904"/>
            <a:ext cx="2388274" cy="936130"/>
          </a:xfrm>
          <a:prstGeom prst="rect">
            <a:avLst/>
          </a:prstGeom>
          <a:no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de-DE" sz="1000" b="0" i="0" u="none" strike="noStrike" cap="none" normalizeH="0" baseline="0" dirty="0">
                <a:ln>
                  <a:noFill/>
                </a:ln>
                <a:solidFill>
                  <a:schemeClr val="bg2"/>
                </a:solidFill>
                <a:effectLst/>
                <a:latin typeface="Calibri" panose="020F0502020204030204" pitchFamily="34" charset="0"/>
              </a:rPr>
              <a:t>Über Shift+Alt+</a:t>
            </a:r>
            <a:r>
              <a:rPr kumimoji="0" lang="de-DE" sz="1000" b="0" i="0" u="none" strike="noStrike" cap="none" normalizeH="0" baseline="0" dirty="0">
                <a:ln>
                  <a:noFill/>
                </a:ln>
                <a:solidFill>
                  <a:schemeClr val="bg2"/>
                </a:solidFill>
                <a:effectLst/>
                <a:latin typeface="Calibri" panose="020F0502020204030204" pitchFamily="34" charset="0"/>
                <a:sym typeface="Wingdings 3"/>
              </a:rPr>
              <a:t></a:t>
            </a:r>
            <a:br>
              <a:rPr kumimoji="0" lang="de-DE" sz="1000" b="0" i="0" u="none" strike="noStrike" cap="none" normalizeH="0" baseline="0" dirty="0">
                <a:ln>
                  <a:noFill/>
                </a:ln>
                <a:solidFill>
                  <a:schemeClr val="bg2"/>
                </a:solidFill>
                <a:effectLst/>
                <a:latin typeface="Calibri" panose="020F0502020204030204" pitchFamily="34" charset="0"/>
                <a:sym typeface="Wingdings 3"/>
              </a:rPr>
            </a:br>
            <a:r>
              <a:rPr kumimoji="0" lang="de-DE" sz="1000" b="0" i="0" u="none" strike="noStrike" cap="none" normalizeH="0" baseline="0" dirty="0">
                <a:ln>
                  <a:noFill/>
                </a:ln>
                <a:solidFill>
                  <a:schemeClr val="bg2"/>
                </a:solidFill>
                <a:effectLst/>
                <a:latin typeface="Calibri" panose="020F0502020204030204" pitchFamily="34" charset="0"/>
              </a:rPr>
              <a:t>auf der Tastatur setzen</a:t>
            </a:r>
            <a:br>
              <a:rPr kumimoji="0" lang="de-DE" sz="1000" b="0" i="0" u="none" strike="noStrike" cap="none" normalizeH="0" baseline="0" dirty="0">
                <a:ln>
                  <a:noFill/>
                </a:ln>
                <a:solidFill>
                  <a:schemeClr val="bg2"/>
                </a:solidFill>
                <a:effectLst/>
                <a:latin typeface="Calibri" panose="020F0502020204030204" pitchFamily="34" charset="0"/>
              </a:rPr>
            </a:br>
            <a:r>
              <a:rPr kumimoji="0" lang="de-DE" sz="1000" b="0" i="0" u="none" strike="noStrike" cap="none" normalizeH="0" baseline="0" dirty="0">
                <a:ln>
                  <a:noFill/>
                </a:ln>
                <a:solidFill>
                  <a:schemeClr val="bg2"/>
                </a:solidFill>
                <a:effectLst/>
                <a:latin typeface="Calibri" panose="020F0502020204030204" pitchFamily="34" charset="0"/>
              </a:rPr>
              <a:t>Sie Unterpunkte </a:t>
            </a:r>
          </a:p>
        </p:txBody>
      </p:sp>
      <p:sp>
        <p:nvSpPr>
          <p:cNvPr id="7" name="Textplatzhalter 24">
            <a:extLst>
              <a:ext uri="{FF2B5EF4-FFF2-40B4-BE49-F238E27FC236}">
                <a16:creationId xmlns:a16="http://schemas.microsoft.com/office/drawing/2014/main" id="{04C22D05-DDF6-4C4E-8D13-D5FF2CEE903A}"/>
              </a:ext>
            </a:extLst>
          </p:cNvPr>
          <p:cNvSpPr>
            <a:spLocks noGrp="1"/>
          </p:cNvSpPr>
          <p:nvPr>
            <p:ph type="body" sz="quarter" idx="17" hasCustomPrompt="1"/>
          </p:nvPr>
        </p:nvSpPr>
        <p:spPr bwMode="ltGray">
          <a:xfrm>
            <a:off x="251446" y="1168528"/>
            <a:ext cx="1944216" cy="624714"/>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a:defRPr kumimoji="0" lang="de-DE" sz="4000" b="1" i="0" u="none" strike="noStrike" cap="none" normalizeH="0" baseline="0" dirty="0">
                <a:ln>
                  <a:noFill/>
                </a:ln>
                <a:solidFill>
                  <a:schemeClr val="bg1"/>
                </a:solidFill>
                <a:effectLst>
                  <a:outerShdw blurRad="596900" dir="2940000" sx="98000" sy="98000" algn="ctr" rotWithShape="0">
                    <a:schemeClr val="tx1">
                      <a:lumMod val="95000"/>
                      <a:lumOff val="5000"/>
                      <a:alpha val="40000"/>
                    </a:schemeClr>
                  </a:outerShdw>
                </a:effectLst>
                <a:ea typeface="ＭＳ Ｐゴシック" pitchFamily="34" charset="-128"/>
                <a:cs typeface="+mn-cs"/>
              </a:defRPr>
            </a:lvl1pPr>
          </a:lstStyle>
          <a:p>
            <a:pPr marR="0" lvl="0" defTabSz="914400" latinLnBrk="0">
              <a:lnSpc>
                <a:spcPct val="80000"/>
              </a:lnSpc>
              <a:spcBef>
                <a:spcPct val="0"/>
              </a:spcBef>
              <a:spcAft>
                <a:spcPct val="0"/>
              </a:spcAft>
              <a:buClrTx/>
              <a:buSzTx/>
              <a:buFontTx/>
              <a:tabLst/>
            </a:pPr>
            <a:r>
              <a:rPr lang="de-DE" dirty="0"/>
              <a:t>Agenda</a:t>
            </a:r>
          </a:p>
        </p:txBody>
      </p:sp>
    </p:spTree>
    <p:extLst>
      <p:ext uri="{BB962C8B-B14F-4D97-AF65-F5344CB8AC3E}">
        <p14:creationId xmlns:p14="http://schemas.microsoft.com/office/powerpoint/2010/main" val="118357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Punkt Variante 1a">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9E4BE3-84AD-4CA8-B470-B38F0188EC65}"/>
              </a:ext>
            </a:extLst>
          </p:cNvPr>
          <p:cNvSpPr/>
          <p:nvPr userDrawn="1"/>
        </p:nvSpPr>
        <p:spPr bwMode="white">
          <a:xfrm>
            <a:off x="0" y="0"/>
            <a:ext cx="12168188" cy="6858000"/>
          </a:xfrm>
          <a:prstGeom prst="rect">
            <a:avLst/>
          </a:prstGeom>
          <a:solidFill>
            <a:schemeClr val="tx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p:txBody>
      </p:sp>
      <p:sp>
        <p:nvSpPr>
          <p:cNvPr id="7" name="Textplatzhalter 6"/>
          <p:cNvSpPr>
            <a:spLocks noGrp="1"/>
          </p:cNvSpPr>
          <p:nvPr>
            <p:ph type="body" sz="quarter" idx="10" hasCustomPrompt="1"/>
          </p:nvPr>
        </p:nvSpPr>
        <p:spPr bwMode="black">
          <a:xfrm>
            <a:off x="324094" y="2708920"/>
            <a:ext cx="3528000" cy="1368000"/>
          </a:xfrm>
          <a:prstGeom prst="rect">
            <a:avLst/>
          </a:prstGeom>
        </p:spPr>
        <p:txBody>
          <a:bodyPr rIns="0" bIns="216000" anchor="ctr" anchorCtr="0"/>
          <a:lstStyle>
            <a:lvl1pPr algn="r">
              <a:buFontTx/>
              <a:buNone/>
              <a:defRPr sz="11000">
                <a:solidFill>
                  <a:schemeClr val="bg1"/>
                </a:solidFill>
                <a:latin typeface="Calibri" panose="020F0502020204030204" pitchFamily="34" charset="0"/>
              </a:defRPr>
            </a:lvl1pPr>
            <a:lvl2pPr marL="0" indent="0" algn="r">
              <a:buFontTx/>
              <a:buNone/>
              <a:defRPr sz="11000">
                <a:solidFill>
                  <a:schemeClr val="bg1"/>
                </a:solidFill>
                <a:latin typeface="+mj-lt"/>
              </a:defRPr>
            </a:lvl2pPr>
            <a:lvl3pPr marL="0" indent="0" algn="r">
              <a:buFontTx/>
              <a:buNone/>
              <a:defRPr sz="11000">
                <a:solidFill>
                  <a:schemeClr val="bg1"/>
                </a:solidFill>
                <a:latin typeface="+mj-lt"/>
              </a:defRPr>
            </a:lvl3pPr>
            <a:lvl4pPr marL="0" indent="0" algn="r">
              <a:buFontTx/>
              <a:buNone/>
              <a:defRPr sz="11000">
                <a:solidFill>
                  <a:schemeClr val="bg1"/>
                </a:solidFill>
                <a:latin typeface="+mj-lt"/>
              </a:defRPr>
            </a:lvl4pPr>
            <a:lvl5pPr marL="0" indent="0" algn="r">
              <a:buFontTx/>
              <a:buNone/>
              <a:defRPr sz="11000">
                <a:solidFill>
                  <a:schemeClr val="bg1"/>
                </a:solidFill>
                <a:latin typeface="+mj-lt"/>
              </a:defRPr>
            </a:lvl5pPr>
            <a:lvl6pPr marL="0" indent="0" algn="r">
              <a:buNone/>
              <a:defRPr sz="11000">
                <a:solidFill>
                  <a:schemeClr val="bg1"/>
                </a:solidFill>
                <a:latin typeface="+mj-lt"/>
              </a:defRPr>
            </a:lvl6pPr>
            <a:lvl7pPr marL="0" indent="0" algn="r">
              <a:buNone/>
              <a:defRPr sz="11000">
                <a:solidFill>
                  <a:schemeClr val="bg1"/>
                </a:solidFill>
                <a:latin typeface="+mj-lt"/>
              </a:defRPr>
            </a:lvl7pPr>
            <a:lvl8pPr marL="0" indent="0" algn="r">
              <a:buNone/>
              <a:defRPr sz="11000">
                <a:solidFill>
                  <a:schemeClr val="bg1"/>
                </a:solidFill>
                <a:latin typeface="+mj-lt"/>
              </a:defRPr>
            </a:lvl8pPr>
            <a:lvl9pPr marL="0" indent="0" algn="r">
              <a:buNone/>
              <a:defRPr sz="11000">
                <a:solidFill>
                  <a:schemeClr val="bg1"/>
                </a:solidFill>
                <a:latin typeface="+mj-lt"/>
              </a:defRPr>
            </a:lvl9pPr>
          </a:lstStyle>
          <a:p>
            <a:pPr lvl="0"/>
            <a:r>
              <a:rPr lang="de-DE" dirty="0"/>
              <a:t>0.</a:t>
            </a:r>
          </a:p>
        </p:txBody>
      </p:sp>
      <p:sp>
        <p:nvSpPr>
          <p:cNvPr id="8" name="Textplatzhalter 6"/>
          <p:cNvSpPr>
            <a:spLocks noGrp="1"/>
          </p:cNvSpPr>
          <p:nvPr>
            <p:ph type="body" sz="quarter" idx="11" hasCustomPrompt="1"/>
          </p:nvPr>
        </p:nvSpPr>
        <p:spPr bwMode="black">
          <a:xfrm>
            <a:off x="4284094" y="2708920"/>
            <a:ext cx="6840560" cy="1368000"/>
          </a:xfrm>
          <a:prstGeom prst="rect">
            <a:avLst/>
          </a:prstGeom>
        </p:spPr>
        <p:txBody>
          <a:bodyPr wrap="square" rIns="0" anchor="t"/>
          <a:lstStyle>
            <a:lvl1pPr algn="l">
              <a:buFontTx/>
              <a:buNone/>
              <a:defRPr sz="4000" baseline="0">
                <a:solidFill>
                  <a:schemeClr val="bg1"/>
                </a:solidFill>
                <a:latin typeface="Calibri" panose="020F0502020204030204" pitchFamily="34" charset="0"/>
              </a:defRPr>
            </a:lvl1pPr>
            <a:lvl2pPr marL="0" indent="0" algn="l">
              <a:buFontTx/>
              <a:buNone/>
              <a:defRPr sz="4000">
                <a:solidFill>
                  <a:schemeClr val="bg1"/>
                </a:solidFill>
                <a:latin typeface="+mj-lt"/>
              </a:defRPr>
            </a:lvl2pPr>
            <a:lvl3pPr marL="0" indent="0" algn="l">
              <a:buFontTx/>
              <a:buNone/>
              <a:defRPr sz="4000">
                <a:solidFill>
                  <a:schemeClr val="bg1"/>
                </a:solidFill>
                <a:latin typeface="+mj-lt"/>
              </a:defRPr>
            </a:lvl3pPr>
            <a:lvl4pPr marL="0" indent="0" algn="l">
              <a:buFontTx/>
              <a:buNone/>
              <a:defRPr sz="4000">
                <a:solidFill>
                  <a:schemeClr val="bg1"/>
                </a:solidFill>
                <a:latin typeface="+mj-lt"/>
              </a:defRPr>
            </a:lvl4pPr>
            <a:lvl5pPr marL="0" indent="0" algn="l">
              <a:buFontTx/>
              <a:buNone/>
              <a:defRPr sz="4000">
                <a:solidFill>
                  <a:schemeClr val="bg1"/>
                </a:solidFill>
                <a:latin typeface="+mj-lt"/>
              </a:defRPr>
            </a:lvl5pPr>
            <a:lvl6pPr marL="0" indent="0" algn="l">
              <a:buNone/>
              <a:defRPr sz="4000">
                <a:solidFill>
                  <a:schemeClr val="bg1"/>
                </a:solidFill>
                <a:latin typeface="+mj-lt"/>
              </a:defRPr>
            </a:lvl6pPr>
            <a:lvl7pPr marL="0" indent="0" algn="l">
              <a:buNone/>
              <a:defRPr sz="4000">
                <a:solidFill>
                  <a:schemeClr val="bg1"/>
                </a:solidFill>
                <a:latin typeface="+mj-lt"/>
              </a:defRPr>
            </a:lvl7pPr>
            <a:lvl8pPr marL="0" indent="0" algn="l">
              <a:buNone/>
              <a:defRPr sz="4000">
                <a:solidFill>
                  <a:schemeClr val="bg1"/>
                </a:solidFill>
                <a:latin typeface="+mj-lt"/>
              </a:defRPr>
            </a:lvl8pPr>
            <a:lvl9pPr marL="0" indent="0" algn="l">
              <a:buNone/>
              <a:defRPr sz="4000">
                <a:solidFill>
                  <a:schemeClr val="bg1"/>
                </a:solidFill>
                <a:latin typeface="+mj-lt"/>
              </a:defRPr>
            </a:lvl9pPr>
          </a:lstStyle>
          <a:p>
            <a:pPr lvl="0"/>
            <a:r>
              <a:rPr lang="de-DE" dirty="0"/>
              <a:t>Plakativer, kurzer Text, 40 Pt. </a:t>
            </a:r>
          </a:p>
        </p:txBody>
      </p:sp>
      <p:pic>
        <p:nvPicPr>
          <p:cNvPr id="9" name="Grafik 8">
            <a:extLst>
              <a:ext uri="{FF2B5EF4-FFF2-40B4-BE49-F238E27FC236}">
                <a16:creationId xmlns:a16="http://schemas.microsoft.com/office/drawing/2014/main" id="{876877E9-7021-4942-A16A-2FB0DFA21E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Tree>
    <p:extLst>
      <p:ext uri="{BB962C8B-B14F-4D97-AF65-F5344CB8AC3E}">
        <p14:creationId xmlns:p14="http://schemas.microsoft.com/office/powerpoint/2010/main" val="213347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Punkt Variante 1b">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9E4BE3-84AD-4CA8-B470-B38F0188EC65}"/>
              </a:ext>
            </a:extLst>
          </p:cNvPr>
          <p:cNvSpPr/>
          <p:nvPr userDrawn="1"/>
        </p:nvSpPr>
        <p:spPr bwMode="white">
          <a:xfrm>
            <a:off x="0" y="0"/>
            <a:ext cx="12168188" cy="6858000"/>
          </a:xfrm>
          <a:prstGeom prst="rect">
            <a:avLst/>
          </a:prstGeom>
          <a:solidFill>
            <a:srgbClr val="4B7994"/>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1"/>
              </a:solidFill>
              <a:effectLst/>
              <a:latin typeface="Calibri" panose="020F0502020204030204" pitchFamily="34" charset="0"/>
            </a:endParaRPr>
          </a:p>
        </p:txBody>
      </p:sp>
      <p:sp>
        <p:nvSpPr>
          <p:cNvPr id="7" name="Textplatzhalter 6"/>
          <p:cNvSpPr>
            <a:spLocks noGrp="1"/>
          </p:cNvSpPr>
          <p:nvPr>
            <p:ph type="body" sz="quarter" idx="10" hasCustomPrompt="1"/>
          </p:nvPr>
        </p:nvSpPr>
        <p:spPr bwMode="black">
          <a:xfrm>
            <a:off x="324094" y="2708920"/>
            <a:ext cx="3528000" cy="1368000"/>
          </a:xfrm>
          <a:prstGeom prst="rect">
            <a:avLst/>
          </a:prstGeom>
        </p:spPr>
        <p:txBody>
          <a:bodyPr rIns="0" bIns="216000" anchor="ctr" anchorCtr="0"/>
          <a:lstStyle>
            <a:lvl1pPr algn="r">
              <a:buFontTx/>
              <a:buNone/>
              <a:defRPr sz="11000">
                <a:solidFill>
                  <a:schemeClr val="bg1"/>
                </a:solidFill>
                <a:latin typeface="Calibri" panose="020F0502020204030204" pitchFamily="34" charset="0"/>
              </a:defRPr>
            </a:lvl1pPr>
            <a:lvl2pPr marL="0" indent="0" algn="r">
              <a:buFontTx/>
              <a:buNone/>
              <a:defRPr sz="11000">
                <a:solidFill>
                  <a:schemeClr val="bg1"/>
                </a:solidFill>
                <a:latin typeface="+mj-lt"/>
              </a:defRPr>
            </a:lvl2pPr>
            <a:lvl3pPr marL="0" indent="0" algn="r">
              <a:buFontTx/>
              <a:buNone/>
              <a:defRPr sz="11000">
                <a:solidFill>
                  <a:schemeClr val="bg1"/>
                </a:solidFill>
                <a:latin typeface="+mj-lt"/>
              </a:defRPr>
            </a:lvl3pPr>
            <a:lvl4pPr marL="0" indent="0" algn="r">
              <a:buFontTx/>
              <a:buNone/>
              <a:defRPr sz="11000">
                <a:solidFill>
                  <a:schemeClr val="bg1"/>
                </a:solidFill>
                <a:latin typeface="+mj-lt"/>
              </a:defRPr>
            </a:lvl4pPr>
            <a:lvl5pPr marL="0" indent="0" algn="r">
              <a:buFontTx/>
              <a:buNone/>
              <a:defRPr sz="11000">
                <a:solidFill>
                  <a:schemeClr val="bg1"/>
                </a:solidFill>
                <a:latin typeface="+mj-lt"/>
              </a:defRPr>
            </a:lvl5pPr>
            <a:lvl6pPr marL="0" indent="0" algn="r">
              <a:buNone/>
              <a:defRPr sz="11000">
                <a:solidFill>
                  <a:schemeClr val="bg1"/>
                </a:solidFill>
                <a:latin typeface="+mj-lt"/>
              </a:defRPr>
            </a:lvl6pPr>
            <a:lvl7pPr marL="0" indent="0" algn="r">
              <a:buNone/>
              <a:defRPr sz="11000">
                <a:solidFill>
                  <a:schemeClr val="bg1"/>
                </a:solidFill>
                <a:latin typeface="+mj-lt"/>
              </a:defRPr>
            </a:lvl7pPr>
            <a:lvl8pPr marL="0" indent="0" algn="r">
              <a:buNone/>
              <a:defRPr sz="11000">
                <a:solidFill>
                  <a:schemeClr val="bg1"/>
                </a:solidFill>
                <a:latin typeface="+mj-lt"/>
              </a:defRPr>
            </a:lvl8pPr>
            <a:lvl9pPr marL="0" indent="0" algn="r">
              <a:buNone/>
              <a:defRPr sz="11000">
                <a:solidFill>
                  <a:schemeClr val="bg1"/>
                </a:solidFill>
                <a:latin typeface="+mj-lt"/>
              </a:defRPr>
            </a:lvl9pPr>
          </a:lstStyle>
          <a:p>
            <a:pPr lvl="0"/>
            <a:r>
              <a:rPr lang="de-DE" dirty="0"/>
              <a:t>0.</a:t>
            </a:r>
          </a:p>
        </p:txBody>
      </p:sp>
      <p:sp>
        <p:nvSpPr>
          <p:cNvPr id="8" name="Textplatzhalter 6"/>
          <p:cNvSpPr>
            <a:spLocks noGrp="1"/>
          </p:cNvSpPr>
          <p:nvPr>
            <p:ph type="body" sz="quarter" idx="11" hasCustomPrompt="1"/>
          </p:nvPr>
        </p:nvSpPr>
        <p:spPr bwMode="black">
          <a:xfrm>
            <a:off x="4284094" y="2708920"/>
            <a:ext cx="6840560" cy="1368000"/>
          </a:xfrm>
          <a:prstGeom prst="rect">
            <a:avLst/>
          </a:prstGeom>
        </p:spPr>
        <p:txBody>
          <a:bodyPr wrap="square" rIns="0" anchor="t"/>
          <a:lstStyle>
            <a:lvl1pPr algn="l">
              <a:buFontTx/>
              <a:buNone/>
              <a:defRPr sz="4000" baseline="0">
                <a:solidFill>
                  <a:schemeClr val="bg1"/>
                </a:solidFill>
                <a:latin typeface="Calibri" panose="020F0502020204030204" pitchFamily="34" charset="0"/>
              </a:defRPr>
            </a:lvl1pPr>
            <a:lvl2pPr marL="0" indent="0" algn="l">
              <a:buFontTx/>
              <a:buNone/>
              <a:defRPr sz="4000">
                <a:solidFill>
                  <a:schemeClr val="bg1"/>
                </a:solidFill>
                <a:latin typeface="+mj-lt"/>
              </a:defRPr>
            </a:lvl2pPr>
            <a:lvl3pPr marL="0" indent="0" algn="l">
              <a:buFontTx/>
              <a:buNone/>
              <a:defRPr sz="4000">
                <a:solidFill>
                  <a:schemeClr val="bg1"/>
                </a:solidFill>
                <a:latin typeface="+mj-lt"/>
              </a:defRPr>
            </a:lvl3pPr>
            <a:lvl4pPr marL="0" indent="0" algn="l">
              <a:buFontTx/>
              <a:buNone/>
              <a:defRPr sz="4000">
                <a:solidFill>
                  <a:schemeClr val="bg1"/>
                </a:solidFill>
                <a:latin typeface="+mj-lt"/>
              </a:defRPr>
            </a:lvl4pPr>
            <a:lvl5pPr marL="0" indent="0" algn="l">
              <a:buFontTx/>
              <a:buNone/>
              <a:defRPr sz="4000">
                <a:solidFill>
                  <a:schemeClr val="bg1"/>
                </a:solidFill>
                <a:latin typeface="+mj-lt"/>
              </a:defRPr>
            </a:lvl5pPr>
            <a:lvl6pPr marL="0" indent="0" algn="l">
              <a:buNone/>
              <a:defRPr sz="4000">
                <a:solidFill>
                  <a:schemeClr val="bg1"/>
                </a:solidFill>
                <a:latin typeface="+mj-lt"/>
              </a:defRPr>
            </a:lvl6pPr>
            <a:lvl7pPr marL="0" indent="0" algn="l">
              <a:buNone/>
              <a:defRPr sz="4000">
                <a:solidFill>
                  <a:schemeClr val="bg1"/>
                </a:solidFill>
                <a:latin typeface="+mj-lt"/>
              </a:defRPr>
            </a:lvl7pPr>
            <a:lvl8pPr marL="0" indent="0" algn="l">
              <a:buNone/>
              <a:defRPr sz="4000">
                <a:solidFill>
                  <a:schemeClr val="bg1"/>
                </a:solidFill>
                <a:latin typeface="+mj-lt"/>
              </a:defRPr>
            </a:lvl8pPr>
            <a:lvl9pPr marL="0" indent="0" algn="l">
              <a:buNone/>
              <a:defRPr sz="4000">
                <a:solidFill>
                  <a:schemeClr val="bg1"/>
                </a:solidFill>
                <a:latin typeface="+mj-lt"/>
              </a:defRPr>
            </a:lvl9pPr>
          </a:lstStyle>
          <a:p>
            <a:pPr lvl="0"/>
            <a:r>
              <a:rPr lang="de-DE" dirty="0"/>
              <a:t>Plakativer, kurzer Text, 40 Pt. </a:t>
            </a:r>
          </a:p>
        </p:txBody>
      </p:sp>
      <p:pic>
        <p:nvPicPr>
          <p:cNvPr id="6" name="Grafik 5">
            <a:extLst>
              <a:ext uri="{FF2B5EF4-FFF2-40B4-BE49-F238E27FC236}">
                <a16:creationId xmlns:a16="http://schemas.microsoft.com/office/drawing/2014/main" id="{8CE748CA-7E8F-4AA3-9184-4848A4BFF6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Tree>
    <p:extLst>
      <p:ext uri="{BB962C8B-B14F-4D97-AF65-F5344CB8AC3E}">
        <p14:creationId xmlns:p14="http://schemas.microsoft.com/office/powerpoint/2010/main" val="42015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Punkt Variante 2">
    <p:spTree>
      <p:nvGrpSpPr>
        <p:cNvPr id="1" name=""/>
        <p:cNvGrpSpPr/>
        <p:nvPr/>
      </p:nvGrpSpPr>
      <p:grpSpPr>
        <a:xfrm>
          <a:off x="0" y="0"/>
          <a:ext cx="0" cy="0"/>
          <a:chOff x="0" y="0"/>
          <a:chExt cx="0" cy="0"/>
        </a:xfrm>
      </p:grpSpPr>
      <p:sp>
        <p:nvSpPr>
          <p:cNvPr id="2" name="Bildplatzhalter 10"/>
          <p:cNvSpPr>
            <a:spLocks noGrp="1"/>
          </p:cNvSpPr>
          <p:nvPr>
            <p:ph type="pic" sz="quarter" idx="10" hasCustomPrompt="1"/>
          </p:nvPr>
        </p:nvSpPr>
        <p:spPr bwMode="gray">
          <a:xfrm>
            <a:off x="94" y="0"/>
            <a:ext cx="12168000" cy="68580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48000" tIns="3204000" rIns="0" bIns="0" numCol="1" anchor="t" anchorCtr="0" compatLnSpc="1">
            <a:prstTxWarp prst="textNoShape">
              <a:avLst/>
            </a:prstTxWarp>
          </a:bodyPr>
          <a:lstStyle>
            <a:lvl1pPr algn="l">
              <a:spcBef>
                <a:spcPts val="0"/>
              </a:spcBef>
              <a:defRPr lang="de-DE" sz="1000" dirty="0">
                <a:solidFill>
                  <a:schemeClr val="bg2"/>
                </a:solidFill>
                <a:latin typeface="Calibri" panose="020F0502020204030204" pitchFamily="34" charset="0"/>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auf das Symbol</a:t>
            </a:r>
            <a:br>
              <a:rPr lang="de-DE" dirty="0"/>
            </a:br>
            <a:r>
              <a:rPr lang="de-DE" dirty="0"/>
              <a:t>(versteckt hinter der Zahl)</a:t>
            </a:r>
            <a:br>
              <a:rPr lang="de-DE" dirty="0"/>
            </a:br>
            <a:r>
              <a:rPr lang="de-DE" dirty="0"/>
              <a:t>hinzufügen</a:t>
            </a:r>
          </a:p>
        </p:txBody>
      </p:sp>
      <p:sp>
        <p:nvSpPr>
          <p:cNvPr id="3" name="Textplatzhalter 21"/>
          <p:cNvSpPr>
            <a:spLocks noGrp="1"/>
          </p:cNvSpPr>
          <p:nvPr>
            <p:ph type="body" sz="quarter" idx="11" hasCustomPrompt="1"/>
          </p:nvPr>
        </p:nvSpPr>
        <p:spPr bwMode="ltGray">
          <a:xfrm>
            <a:off x="6084942" y="3429000"/>
            <a:ext cx="6084000" cy="3456000"/>
          </a:xfrm>
          <a:prstGeom prst="rect">
            <a:avLst/>
          </a:prstGeom>
          <a:solidFill>
            <a:schemeClr val="tx2"/>
          </a:solidFill>
        </p:spPr>
        <p:txBody>
          <a:bodyPr lIns="324000" tIns="792000" rIns="360000" bIns="1080000"/>
          <a:lstStyle>
            <a:lvl1pPr>
              <a:lnSpc>
                <a:spcPct val="100000"/>
              </a:lnSpc>
              <a:buClr>
                <a:schemeClr val="bg1"/>
              </a:buClr>
              <a:defRPr sz="2800">
                <a:solidFill>
                  <a:schemeClr val="bg1"/>
                </a:solidFill>
                <a:latin typeface="Calibri" panose="020F0502020204030204" pitchFamily="34" charset="0"/>
              </a:defRPr>
            </a:lvl1pPr>
            <a:lvl2pPr marL="0" indent="0">
              <a:buClr>
                <a:schemeClr val="bg1"/>
              </a:buClr>
              <a:buNone/>
              <a:defRPr sz="2800">
                <a:solidFill>
                  <a:schemeClr val="bg1"/>
                </a:solidFill>
              </a:defRPr>
            </a:lvl2pPr>
            <a:lvl3pPr marL="0" indent="0">
              <a:buClr>
                <a:schemeClr val="bg1"/>
              </a:buClr>
              <a:buNone/>
              <a:defRPr sz="2800">
                <a:solidFill>
                  <a:schemeClr val="bg1"/>
                </a:solidFill>
              </a:defRPr>
            </a:lvl3pPr>
            <a:lvl4pPr marL="0" indent="0">
              <a:buClr>
                <a:schemeClr val="bg1"/>
              </a:buClr>
              <a:buNone/>
              <a:defRPr sz="2800">
                <a:solidFill>
                  <a:schemeClr val="bg1"/>
                </a:solidFill>
              </a:defRPr>
            </a:lvl4pPr>
            <a:lvl5pPr marL="0" indent="0">
              <a:buClr>
                <a:schemeClr val="bg1"/>
              </a:buClr>
              <a:buNone/>
              <a:defRPr sz="2800">
                <a:solidFill>
                  <a:schemeClr val="bg1"/>
                </a:solidFill>
              </a:defRPr>
            </a:lvl5pPr>
            <a:lvl6pPr marL="0" indent="0">
              <a:buNone/>
              <a:defRPr sz="2800">
                <a:solidFill>
                  <a:schemeClr val="bg1"/>
                </a:solidFill>
              </a:defRPr>
            </a:lvl6pPr>
            <a:lvl7pPr marL="0" indent="0">
              <a:buNone/>
              <a:defRPr sz="2800">
                <a:solidFill>
                  <a:schemeClr val="bg1"/>
                </a:solidFill>
              </a:defRPr>
            </a:lvl7pPr>
            <a:lvl8pPr marL="0" indent="0">
              <a:buNone/>
              <a:defRPr sz="2800">
                <a:solidFill>
                  <a:schemeClr val="bg1"/>
                </a:solidFill>
              </a:defRPr>
            </a:lvl8pPr>
            <a:lvl9pPr marL="0" indent="0">
              <a:buNone/>
              <a:defRPr sz="2800">
                <a:solidFill>
                  <a:schemeClr val="bg1"/>
                </a:solidFill>
              </a:defRPr>
            </a:lvl9pPr>
          </a:lstStyle>
          <a:p>
            <a:pPr lvl="0"/>
            <a:r>
              <a:rPr lang="de-DE" dirty="0"/>
              <a:t>Plakativer, kurzer Text</a:t>
            </a:r>
            <a:br>
              <a:rPr lang="de-DE" dirty="0"/>
            </a:br>
            <a:r>
              <a:rPr lang="de-DE" dirty="0"/>
              <a:t>28 Pt.</a:t>
            </a:r>
          </a:p>
        </p:txBody>
      </p:sp>
      <p:sp>
        <p:nvSpPr>
          <p:cNvPr id="12" name="Textplatzhalter 15"/>
          <p:cNvSpPr>
            <a:spLocks noGrp="1"/>
          </p:cNvSpPr>
          <p:nvPr>
            <p:ph type="body" sz="quarter" idx="18" hasCustomPrompt="1"/>
          </p:nvPr>
        </p:nvSpPr>
        <p:spPr bwMode="gray">
          <a:xfrm>
            <a:off x="5724054" y="2615359"/>
            <a:ext cx="988069" cy="1231106"/>
          </a:xfrm>
          <a:prstGeom prst="rect">
            <a:avLst/>
          </a:prstGeom>
          <a:solidFill>
            <a:schemeClr val="bg1"/>
          </a:solidFill>
        </p:spPr>
        <p:txBody>
          <a:bodyPr wrap="none" lIns="90000" tIns="0" rIns="90000" anchor="ctr" anchorCtr="0">
            <a:spAutoFit/>
          </a:bodyPr>
          <a:lstStyle>
            <a:lvl1pPr marL="0">
              <a:lnSpc>
                <a:spcPct val="100000"/>
              </a:lnSpc>
              <a:buFontTx/>
              <a:buNone/>
              <a:defRPr sz="8000" b="1">
                <a:solidFill>
                  <a:schemeClr val="tx2"/>
                </a:solidFill>
                <a:latin typeface="Calibri" panose="020F0502020204030204" pitchFamily="34" charset="0"/>
              </a:defRPr>
            </a:lvl1pPr>
            <a:lvl2pPr marL="0" indent="0">
              <a:buFontTx/>
              <a:buNone/>
              <a:defRPr sz="8000">
                <a:solidFill>
                  <a:schemeClr val="tx2"/>
                </a:solidFill>
                <a:latin typeface="+mj-lt"/>
              </a:defRPr>
            </a:lvl2pPr>
            <a:lvl3pPr marL="0" indent="0">
              <a:buFontTx/>
              <a:buNone/>
              <a:defRPr sz="8000">
                <a:solidFill>
                  <a:schemeClr val="tx2"/>
                </a:solidFill>
                <a:latin typeface="+mj-lt"/>
              </a:defRPr>
            </a:lvl3pPr>
            <a:lvl4pPr marL="0" indent="0">
              <a:buFontTx/>
              <a:buNone/>
              <a:defRPr sz="8000">
                <a:solidFill>
                  <a:schemeClr val="tx2"/>
                </a:solidFill>
                <a:latin typeface="+mj-lt"/>
              </a:defRPr>
            </a:lvl4pPr>
            <a:lvl5pPr marL="0" indent="0">
              <a:buFontTx/>
              <a:buNone/>
              <a:defRPr sz="8000">
                <a:solidFill>
                  <a:schemeClr val="tx2"/>
                </a:solidFill>
                <a:latin typeface="+mj-lt"/>
              </a:defRPr>
            </a:lvl5pPr>
            <a:lvl6pPr marL="0" indent="0">
              <a:buNone/>
              <a:defRPr sz="8000">
                <a:solidFill>
                  <a:schemeClr val="tx2"/>
                </a:solidFill>
                <a:latin typeface="+mj-lt"/>
              </a:defRPr>
            </a:lvl6pPr>
            <a:lvl7pPr marL="0" indent="0">
              <a:buNone/>
              <a:defRPr sz="8000">
                <a:solidFill>
                  <a:schemeClr val="tx2"/>
                </a:solidFill>
                <a:latin typeface="+mj-lt"/>
              </a:defRPr>
            </a:lvl7pPr>
            <a:lvl8pPr marL="0" indent="0">
              <a:buNone/>
              <a:defRPr sz="8000">
                <a:solidFill>
                  <a:schemeClr val="tx2"/>
                </a:solidFill>
                <a:latin typeface="+mj-lt"/>
              </a:defRPr>
            </a:lvl8pPr>
            <a:lvl9pPr marL="0" indent="0">
              <a:buNone/>
              <a:defRPr sz="8000">
                <a:solidFill>
                  <a:schemeClr val="tx2"/>
                </a:solidFill>
                <a:latin typeface="+mj-lt"/>
              </a:defRPr>
            </a:lvl9pPr>
          </a:lstStyle>
          <a:p>
            <a:pPr lvl="0"/>
            <a:r>
              <a:rPr lang="de-DE" dirty="0"/>
              <a:t>0.</a:t>
            </a:r>
          </a:p>
        </p:txBody>
      </p:sp>
      <p:pic>
        <p:nvPicPr>
          <p:cNvPr id="7" name="Grafik 6">
            <a:extLst>
              <a:ext uri="{FF2B5EF4-FFF2-40B4-BE49-F238E27FC236}">
                <a16:creationId xmlns:a16="http://schemas.microsoft.com/office/drawing/2014/main" id="{C39D23D7-1525-4670-9EE4-A91EF40B4B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Tree>
    <p:extLst>
      <p:ext uri="{BB962C8B-B14F-4D97-AF65-F5344CB8AC3E}">
        <p14:creationId xmlns:p14="http://schemas.microsoft.com/office/powerpoint/2010/main" val="377532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AEF93D9-6A41-441C-A14E-43181767AD11}"/>
              </a:ext>
            </a:extLst>
          </p:cNvPr>
          <p:cNvSpPr>
            <a:spLocks noGrp="1"/>
          </p:cNvSpPr>
          <p:nvPr>
            <p:ph type="body" sz="quarter" idx="15" hasCustomPrompt="1"/>
          </p:nvPr>
        </p:nvSpPr>
        <p:spPr bwMode="gray">
          <a:xfrm>
            <a:off x="324094" y="332680"/>
            <a:ext cx="11520000" cy="216000"/>
          </a:xfrm>
          <a:prstGeom prst="rect">
            <a:avLst/>
          </a:prstGeom>
        </p:spPr>
        <p:txBody>
          <a:bodyPr lIns="108000" anchor="t"/>
          <a:lstStyle>
            <a:lvl1pPr>
              <a:lnSpc>
                <a:spcPct val="80000"/>
              </a:lnSpc>
              <a:spcBef>
                <a:spcPts val="0"/>
              </a:spcBef>
              <a:defRPr sz="1200">
                <a:latin typeface="Calibri" panose="020F0502020204030204" pitchFamily="34" charset="0"/>
              </a:defRPr>
            </a:lvl1pPr>
            <a:lvl2pPr marL="0" indent="0">
              <a:lnSpc>
                <a:spcPct val="80000"/>
              </a:lnSpc>
              <a:spcBef>
                <a:spcPts val="0"/>
              </a:spcBef>
              <a:buFontTx/>
              <a:buNone/>
              <a:defRPr sz="1200"/>
            </a:lvl2pPr>
            <a:lvl3pPr marL="0" indent="0">
              <a:lnSpc>
                <a:spcPct val="80000"/>
              </a:lnSpc>
              <a:spcBef>
                <a:spcPts val="0"/>
              </a:spcBef>
              <a:buFontTx/>
              <a:buNone/>
              <a:defRPr sz="1200"/>
            </a:lvl3pPr>
            <a:lvl4pPr marL="0" indent="0">
              <a:lnSpc>
                <a:spcPct val="80000"/>
              </a:lnSpc>
              <a:spcBef>
                <a:spcPts val="0"/>
              </a:spcBef>
              <a:buFontTx/>
              <a:buNone/>
              <a:defRPr sz="1200"/>
            </a:lvl4pPr>
            <a:lvl5pPr marL="0" indent="0">
              <a:lnSpc>
                <a:spcPct val="80000"/>
              </a:lnSpc>
              <a:spcBef>
                <a:spcPts val="0"/>
              </a:spcBef>
              <a:buFontTx/>
              <a:buNone/>
              <a:defRPr sz="1200"/>
            </a:lvl5pPr>
            <a:lvl6pPr marL="0" indent="0">
              <a:lnSpc>
                <a:spcPct val="80000"/>
              </a:lnSpc>
              <a:spcBef>
                <a:spcPts val="0"/>
              </a:spcBef>
              <a:buFontTx/>
              <a:buNone/>
              <a:defRPr sz="1200"/>
            </a:lvl6pPr>
            <a:lvl7pPr marL="0" indent="0">
              <a:lnSpc>
                <a:spcPct val="80000"/>
              </a:lnSpc>
              <a:spcBef>
                <a:spcPts val="0"/>
              </a:spcBef>
              <a:buFontTx/>
              <a:buNone/>
              <a:defRPr sz="1200"/>
            </a:lvl7pPr>
            <a:lvl8pPr marL="0" indent="0">
              <a:lnSpc>
                <a:spcPct val="80000"/>
              </a:lnSpc>
              <a:spcBef>
                <a:spcPts val="0"/>
              </a:spcBef>
              <a:buFontTx/>
              <a:buNone/>
              <a:defRPr sz="1200"/>
            </a:lvl8pPr>
            <a:lvl9pPr marL="0" indent="0">
              <a:lnSpc>
                <a:spcPct val="80000"/>
              </a:lnSpc>
              <a:spcBef>
                <a:spcPts val="0"/>
              </a:spcBef>
              <a:buFontTx/>
              <a:buNone/>
              <a:defRPr sz="1200"/>
            </a:lvl9pPr>
          </a:lstStyle>
          <a:p>
            <a:pPr lvl="0"/>
            <a:r>
              <a:rPr lang="de-DE" dirty="0"/>
              <a:t>Navigation</a:t>
            </a:r>
          </a:p>
        </p:txBody>
      </p:sp>
      <p:sp>
        <p:nvSpPr>
          <p:cNvPr id="22" name="Textplatzhalter 28">
            <a:extLst>
              <a:ext uri="{FF2B5EF4-FFF2-40B4-BE49-F238E27FC236}">
                <a16:creationId xmlns:a16="http://schemas.microsoft.com/office/drawing/2014/main" id="{049D81CA-1600-48E0-A1D7-64BFD73F6F29}"/>
              </a:ext>
            </a:extLst>
          </p:cNvPr>
          <p:cNvSpPr>
            <a:spLocks noGrp="1"/>
          </p:cNvSpPr>
          <p:nvPr>
            <p:ph type="body" sz="quarter" idx="19" hasCustomPrompt="1"/>
          </p:nvPr>
        </p:nvSpPr>
        <p:spPr bwMode="gray">
          <a:xfrm>
            <a:off x="1621056" y="6093296"/>
            <a:ext cx="7270532" cy="288032"/>
          </a:xfrm>
          <a:prstGeom prst="rect">
            <a:avLst/>
          </a:prstGeom>
        </p:spPr>
        <p:txBody>
          <a:bodyPr lIns="0" rIns="0" bIns="0" anchor="b"/>
          <a:lstStyle>
            <a:lvl1pPr marL="0">
              <a:spcBef>
                <a:spcPts val="0"/>
              </a:spcBef>
              <a:spcAft>
                <a:spcPts val="0"/>
              </a:spcAft>
              <a:defRPr sz="800" b="0">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
        <p:nvSpPr>
          <p:cNvPr id="13" name="Inhaltsplatzhalter 2"/>
          <p:cNvSpPr>
            <a:spLocks noGrp="1"/>
          </p:cNvSpPr>
          <p:nvPr>
            <p:ph sz="quarter" idx="20" hasCustomPrompt="1"/>
          </p:nvPr>
        </p:nvSpPr>
        <p:spPr bwMode="gray">
          <a:xfrm>
            <a:off x="324094" y="1628775"/>
            <a:ext cx="11520000" cy="4176713"/>
          </a:xfrm>
          <a:prstGeom prst="rect">
            <a:avLst/>
          </a:prstGeom>
        </p:spPr>
        <p:txBody>
          <a:bodyPr rIns="0"/>
          <a:lstStyle>
            <a:lvl1pPr>
              <a:defRPr baseline="0">
                <a:solidFill>
                  <a:schemeClr val="tx1">
                    <a:lumMod val="75000"/>
                    <a:lumOff val="25000"/>
                  </a:schemeClr>
                </a:solidFill>
                <a:latin typeface="Calibri" panose="020F0502020204030204" pitchFamily="34" charset="0"/>
                <a:sym typeface="Wingdings 3"/>
              </a:defRPr>
            </a:lvl1pPr>
            <a:lvl2pPr>
              <a:defRPr>
                <a:solidFill>
                  <a:schemeClr val="tx1">
                    <a:lumMod val="75000"/>
                    <a:lumOff val="25000"/>
                  </a:schemeClr>
                </a:solidFill>
                <a:latin typeface="Calibri" panose="020F0502020204030204" pitchFamily="34" charset="0"/>
              </a:defRPr>
            </a:lvl2pPr>
            <a:lvl3pPr>
              <a:defRPr>
                <a:solidFill>
                  <a:schemeClr val="tx1">
                    <a:lumMod val="75000"/>
                    <a:lumOff val="25000"/>
                  </a:schemeClr>
                </a:solidFill>
                <a:latin typeface="Calibri" panose="020F0502020204030204" pitchFamily="34" charset="0"/>
              </a:defRPr>
            </a:lvl3pPr>
            <a:lvl4pPr>
              <a:defRPr>
                <a:solidFill>
                  <a:schemeClr val="tx1">
                    <a:lumMod val="75000"/>
                    <a:lumOff val="25000"/>
                  </a:schemeClr>
                </a:solidFill>
                <a:latin typeface="Calibri" panose="020F0502020204030204" pitchFamily="34" charset="0"/>
              </a:defRPr>
            </a:lvl4pPr>
            <a:lvl5pPr>
              <a:defRPr>
                <a:solidFill>
                  <a:schemeClr val="tx1">
                    <a:lumMod val="75000"/>
                    <a:lumOff val="25000"/>
                  </a:schemeClr>
                </a:solidFill>
                <a:latin typeface="Calibri" panose="020F0502020204030204" pitchFamily="34" charset="0"/>
              </a:defRPr>
            </a:lvl5pPr>
            <a:lvl6pPr>
              <a:defRPr>
                <a:solidFill>
                  <a:schemeClr val="tx1">
                    <a:lumMod val="75000"/>
                    <a:lumOff val="25000"/>
                  </a:schemeClr>
                </a:solidFill>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2" name="Datumsplatzhalter 1"/>
          <p:cNvSpPr>
            <a:spLocks noGrp="1"/>
          </p:cNvSpPr>
          <p:nvPr>
            <p:ph type="dt" sz="half" idx="21"/>
          </p:nvPr>
        </p:nvSpPr>
        <p:spPr>
          <a:xfrm>
            <a:off x="756094" y="6381328"/>
            <a:ext cx="720000" cy="144000"/>
          </a:xfrm>
        </p:spPr>
        <p:txBody>
          <a:bodyPr/>
          <a:lstStyle>
            <a:lvl1pPr>
              <a:defRPr>
                <a:latin typeface="Calibri" panose="020F0502020204030204" pitchFamily="34" charset="0"/>
              </a:defRPr>
            </a:lvl1pPr>
          </a:lstStyle>
          <a:p>
            <a:fld id="{5BBB5EE1-266E-4576-82AA-8B9F952FB29F}" type="datetime1">
              <a:rPr lang="de-DE" smtClean="0"/>
              <a:t>30.07.2025</a:t>
            </a:fld>
            <a:endParaRPr lang="de-DE" dirty="0"/>
          </a:p>
        </p:txBody>
      </p:sp>
      <p:sp>
        <p:nvSpPr>
          <p:cNvPr id="3" name="Fußzeilenplatzhalter 2"/>
          <p:cNvSpPr>
            <a:spLocks noGrp="1"/>
          </p:cNvSpPr>
          <p:nvPr>
            <p:ph type="ftr" sz="quarter" idx="22"/>
          </p:nvPr>
        </p:nvSpPr>
        <p:spPr/>
        <p:txBody>
          <a:bodyPr/>
          <a:lstStyle>
            <a:lvl1pPr>
              <a:defRPr>
                <a:latin typeface="Calibri" panose="020F0502020204030204" pitchFamily="34" charset="0"/>
              </a:defRPr>
            </a:lvl1pPr>
          </a:lstStyle>
          <a:p>
            <a:r>
              <a:rPr lang="de-DE"/>
              <a:t>antea ag | Werbliche Information | Nicht zur Aushändigung an Endkunden</a:t>
            </a:r>
            <a:endParaRPr lang="de-DE" dirty="0"/>
          </a:p>
        </p:txBody>
      </p:sp>
      <p:sp>
        <p:nvSpPr>
          <p:cNvPr id="4" name="Foliennummernplatzhalter 3"/>
          <p:cNvSpPr>
            <a:spLocks noGrp="1"/>
          </p:cNvSpPr>
          <p:nvPr>
            <p:ph type="sldNum" sz="quarter" idx="23"/>
          </p:nvPr>
        </p:nvSpPr>
        <p:spPr/>
        <p:txBody>
          <a:bodyPr/>
          <a:lstStyle>
            <a:lvl1pPr>
              <a:defRPr>
                <a:latin typeface="Calibri" panose="020F0502020204030204" pitchFamily="34" charset="0"/>
              </a:defRPr>
            </a:lvl1pPr>
          </a:lstStyle>
          <a:p>
            <a:fld id="{DC907883-A228-4E41-A7BF-33DDF6A01B2A}" type="slidenum">
              <a:rPr lang="de-DE" smtClean="0"/>
              <a:pPr/>
              <a:t>‹Nr.›</a:t>
            </a:fld>
            <a:endParaRPr lang="de-DE" dirty="0"/>
          </a:p>
        </p:txBody>
      </p:sp>
      <p:sp>
        <p:nvSpPr>
          <p:cNvPr id="8" name="Titel 6">
            <a:extLst>
              <a:ext uri="{FF2B5EF4-FFF2-40B4-BE49-F238E27FC236}">
                <a16:creationId xmlns:a16="http://schemas.microsoft.com/office/drawing/2014/main" id="{195D26E1-C453-95B9-127B-D3407B9018CF}"/>
              </a:ext>
            </a:extLst>
          </p:cNvPr>
          <p:cNvSpPr>
            <a:spLocks noGrp="1"/>
          </p:cNvSpPr>
          <p:nvPr>
            <p:ph type="title" hasCustomPrompt="1"/>
          </p:nvPr>
        </p:nvSpPr>
        <p:spPr bwMode="gray">
          <a:xfrm>
            <a:off x="324094" y="620688"/>
            <a:ext cx="11520000" cy="503832"/>
          </a:xfrm>
          <a:prstGeom prst="rect">
            <a:avLst/>
          </a:prstGeom>
          <a:solidFill>
            <a:srgbClr val="06374C"/>
          </a:solidFill>
        </p:spPr>
        <p:txBody>
          <a:bodyPr lIns="108000" tIns="72000" rIns="72000" bIns="72000" anchor="ctr" anchorCtr="0"/>
          <a:lstStyle>
            <a:lvl1pPr>
              <a:defRPr lang="de-DE" dirty="0"/>
            </a:lvl1pPr>
          </a:lstStyle>
          <a:p>
            <a:pPr lvl="0"/>
            <a:r>
              <a:rPr lang="de-DE" dirty="0"/>
              <a:t>Kurze Headline in 28 Pt. in max. zwei Zeilen</a:t>
            </a:r>
          </a:p>
        </p:txBody>
      </p:sp>
    </p:spTree>
    <p:extLst>
      <p:ext uri="{BB962C8B-B14F-4D97-AF65-F5344CB8AC3E}">
        <p14:creationId xmlns:p14="http://schemas.microsoft.com/office/powerpoint/2010/main" val="384599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AEF93D9-6A41-441C-A14E-43181767AD11}"/>
              </a:ext>
            </a:extLst>
          </p:cNvPr>
          <p:cNvSpPr>
            <a:spLocks noGrp="1"/>
          </p:cNvSpPr>
          <p:nvPr>
            <p:ph type="body" sz="quarter" idx="15" hasCustomPrompt="1"/>
          </p:nvPr>
        </p:nvSpPr>
        <p:spPr bwMode="gray">
          <a:xfrm>
            <a:off x="324094" y="332680"/>
            <a:ext cx="11520000" cy="216000"/>
          </a:xfrm>
          <a:prstGeom prst="rect">
            <a:avLst/>
          </a:prstGeom>
        </p:spPr>
        <p:txBody>
          <a:bodyPr lIns="108000" anchor="t"/>
          <a:lstStyle>
            <a:lvl1pPr>
              <a:lnSpc>
                <a:spcPct val="80000"/>
              </a:lnSpc>
              <a:spcBef>
                <a:spcPts val="0"/>
              </a:spcBef>
              <a:defRPr sz="1200">
                <a:latin typeface="Calibri" panose="020F0502020204030204" pitchFamily="34" charset="0"/>
              </a:defRPr>
            </a:lvl1pPr>
            <a:lvl2pPr marL="0" indent="0">
              <a:lnSpc>
                <a:spcPct val="80000"/>
              </a:lnSpc>
              <a:spcBef>
                <a:spcPts val="0"/>
              </a:spcBef>
              <a:buFontTx/>
              <a:buNone/>
              <a:defRPr sz="1200"/>
            </a:lvl2pPr>
            <a:lvl3pPr marL="0" indent="0">
              <a:lnSpc>
                <a:spcPct val="80000"/>
              </a:lnSpc>
              <a:spcBef>
                <a:spcPts val="0"/>
              </a:spcBef>
              <a:buFontTx/>
              <a:buNone/>
              <a:defRPr sz="1200"/>
            </a:lvl3pPr>
            <a:lvl4pPr marL="0" indent="0">
              <a:lnSpc>
                <a:spcPct val="80000"/>
              </a:lnSpc>
              <a:spcBef>
                <a:spcPts val="0"/>
              </a:spcBef>
              <a:buFontTx/>
              <a:buNone/>
              <a:defRPr sz="1200"/>
            </a:lvl4pPr>
            <a:lvl5pPr marL="0" indent="0">
              <a:lnSpc>
                <a:spcPct val="80000"/>
              </a:lnSpc>
              <a:spcBef>
                <a:spcPts val="0"/>
              </a:spcBef>
              <a:buFontTx/>
              <a:buNone/>
              <a:defRPr sz="1200"/>
            </a:lvl5pPr>
            <a:lvl6pPr marL="0" indent="0">
              <a:lnSpc>
                <a:spcPct val="80000"/>
              </a:lnSpc>
              <a:spcBef>
                <a:spcPts val="0"/>
              </a:spcBef>
              <a:buFontTx/>
              <a:buNone/>
              <a:defRPr sz="1200"/>
            </a:lvl6pPr>
            <a:lvl7pPr marL="0" indent="0">
              <a:lnSpc>
                <a:spcPct val="80000"/>
              </a:lnSpc>
              <a:spcBef>
                <a:spcPts val="0"/>
              </a:spcBef>
              <a:buFontTx/>
              <a:buNone/>
              <a:defRPr sz="1200"/>
            </a:lvl7pPr>
            <a:lvl8pPr marL="0" indent="0">
              <a:lnSpc>
                <a:spcPct val="80000"/>
              </a:lnSpc>
              <a:spcBef>
                <a:spcPts val="0"/>
              </a:spcBef>
              <a:buFontTx/>
              <a:buNone/>
              <a:defRPr sz="1200"/>
            </a:lvl8pPr>
            <a:lvl9pPr marL="0" indent="0">
              <a:lnSpc>
                <a:spcPct val="80000"/>
              </a:lnSpc>
              <a:spcBef>
                <a:spcPts val="0"/>
              </a:spcBef>
              <a:buFontTx/>
              <a:buNone/>
              <a:defRPr sz="1200"/>
            </a:lvl9pPr>
          </a:lstStyle>
          <a:p>
            <a:pPr lvl="0"/>
            <a:r>
              <a:rPr lang="de-DE" dirty="0"/>
              <a:t>Navigation</a:t>
            </a:r>
          </a:p>
        </p:txBody>
      </p:sp>
      <p:sp>
        <p:nvSpPr>
          <p:cNvPr id="3" name="Inhaltsplatzhalter 2"/>
          <p:cNvSpPr>
            <a:spLocks noGrp="1"/>
          </p:cNvSpPr>
          <p:nvPr>
            <p:ph sz="quarter" idx="20" hasCustomPrompt="1"/>
          </p:nvPr>
        </p:nvSpPr>
        <p:spPr bwMode="gray">
          <a:xfrm>
            <a:off x="324094" y="1628617"/>
            <a:ext cx="5616000" cy="4176713"/>
          </a:xfrm>
          <a:prstGeom prst="rect">
            <a:avLst/>
          </a:prstGeom>
        </p:spPr>
        <p:txBody>
          <a:bodyPr rIns="0"/>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13" name="Inhaltsplatzhalter 2"/>
          <p:cNvSpPr>
            <a:spLocks noGrp="1"/>
          </p:cNvSpPr>
          <p:nvPr>
            <p:ph sz="quarter" idx="21" hasCustomPrompt="1"/>
          </p:nvPr>
        </p:nvSpPr>
        <p:spPr bwMode="gray">
          <a:xfrm>
            <a:off x="6228094" y="1628775"/>
            <a:ext cx="5616000" cy="4176713"/>
          </a:xfrm>
          <a:prstGeom prst="rect">
            <a:avLst/>
          </a:prstGeom>
        </p:spPr>
        <p:txBody>
          <a:bodyPr rIns="0"/>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2" name="Datumsplatzhalter 1"/>
          <p:cNvSpPr>
            <a:spLocks noGrp="1"/>
          </p:cNvSpPr>
          <p:nvPr>
            <p:ph type="dt" sz="half" idx="22"/>
          </p:nvPr>
        </p:nvSpPr>
        <p:spPr/>
        <p:txBody>
          <a:bodyPr/>
          <a:lstStyle>
            <a:lvl1pPr>
              <a:defRPr>
                <a:latin typeface="Calibri" panose="020F0502020204030204" pitchFamily="34" charset="0"/>
              </a:defRPr>
            </a:lvl1pPr>
          </a:lstStyle>
          <a:p>
            <a:fld id="{1F96C221-84E0-4E47-AF56-0A65F93789DB}" type="datetime1">
              <a:rPr lang="de-DE" smtClean="0"/>
              <a:t>30.07.2025</a:t>
            </a:fld>
            <a:endParaRPr lang="de-DE" dirty="0"/>
          </a:p>
        </p:txBody>
      </p:sp>
      <p:sp>
        <p:nvSpPr>
          <p:cNvPr id="4" name="Fußzeilenplatzhalter 3"/>
          <p:cNvSpPr>
            <a:spLocks noGrp="1"/>
          </p:cNvSpPr>
          <p:nvPr>
            <p:ph type="ftr" sz="quarter" idx="23"/>
          </p:nvPr>
        </p:nvSpPr>
        <p:spPr/>
        <p:txBody>
          <a:bodyPr/>
          <a:lstStyle>
            <a:lvl1pPr>
              <a:defRPr>
                <a:latin typeface="Calibri" panose="020F0502020204030204" pitchFamily="34" charset="0"/>
              </a:defRPr>
            </a:lvl1pPr>
          </a:lstStyle>
          <a:p>
            <a:r>
              <a:rPr lang="de-DE"/>
              <a:t>antea ag | Werbliche Information | Nicht zur Aushändigung an Endkunden</a:t>
            </a:r>
            <a:endParaRPr lang="de-DE" dirty="0"/>
          </a:p>
        </p:txBody>
      </p:sp>
      <p:sp>
        <p:nvSpPr>
          <p:cNvPr id="5" name="Foliennummernplatzhalter 4"/>
          <p:cNvSpPr>
            <a:spLocks noGrp="1"/>
          </p:cNvSpPr>
          <p:nvPr>
            <p:ph type="sldNum" sz="quarter" idx="24"/>
          </p:nvPr>
        </p:nvSpPr>
        <p:spPr/>
        <p:txBody>
          <a:bodyPr/>
          <a:lstStyle>
            <a:lvl1pPr>
              <a:defRPr>
                <a:latin typeface="Calibri" panose="020F0502020204030204" pitchFamily="34" charset="0"/>
              </a:defRPr>
            </a:lvl1pPr>
          </a:lstStyle>
          <a:p>
            <a:fld id="{DC907883-A228-4E41-A7BF-33DDF6A01B2A}" type="slidenum">
              <a:rPr lang="de-DE" smtClean="0"/>
              <a:pPr/>
              <a:t>‹Nr.›</a:t>
            </a:fld>
            <a:endParaRPr lang="de-DE" dirty="0"/>
          </a:p>
        </p:txBody>
      </p:sp>
      <p:sp>
        <p:nvSpPr>
          <p:cNvPr id="10" name="Textplatzhalter 28">
            <a:extLst>
              <a:ext uri="{FF2B5EF4-FFF2-40B4-BE49-F238E27FC236}">
                <a16:creationId xmlns:a16="http://schemas.microsoft.com/office/drawing/2014/main" id="{6671D435-8388-4C61-AA2C-503B174069AC}"/>
              </a:ext>
            </a:extLst>
          </p:cNvPr>
          <p:cNvSpPr>
            <a:spLocks noGrp="1"/>
          </p:cNvSpPr>
          <p:nvPr>
            <p:ph type="body" sz="quarter" idx="19" hasCustomPrompt="1"/>
          </p:nvPr>
        </p:nvSpPr>
        <p:spPr bwMode="gray">
          <a:xfrm>
            <a:off x="1621056" y="6093296"/>
            <a:ext cx="7270532" cy="288032"/>
          </a:xfrm>
          <a:prstGeom prst="rect">
            <a:avLst/>
          </a:prstGeom>
        </p:spPr>
        <p:txBody>
          <a:bodyPr lIns="0" rIns="0" bIns="0" anchor="b"/>
          <a:lstStyle>
            <a:lvl1pPr marL="0">
              <a:spcBef>
                <a:spcPts val="0"/>
              </a:spcBef>
              <a:spcAft>
                <a:spcPts val="0"/>
              </a:spcAft>
              <a:defRPr sz="800" b="0">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
        <p:nvSpPr>
          <p:cNvPr id="6" name="Titel 6">
            <a:extLst>
              <a:ext uri="{FF2B5EF4-FFF2-40B4-BE49-F238E27FC236}">
                <a16:creationId xmlns:a16="http://schemas.microsoft.com/office/drawing/2014/main" id="{195D26E1-C453-95B9-127B-D3407B9018CF}"/>
              </a:ext>
            </a:extLst>
          </p:cNvPr>
          <p:cNvSpPr>
            <a:spLocks noGrp="1"/>
          </p:cNvSpPr>
          <p:nvPr>
            <p:ph type="title" hasCustomPrompt="1"/>
          </p:nvPr>
        </p:nvSpPr>
        <p:spPr bwMode="gray">
          <a:xfrm>
            <a:off x="324094" y="620688"/>
            <a:ext cx="11520000" cy="503832"/>
          </a:xfrm>
          <a:prstGeom prst="rect">
            <a:avLst/>
          </a:prstGeom>
          <a:solidFill>
            <a:srgbClr val="06374C"/>
          </a:solidFill>
        </p:spPr>
        <p:txBody>
          <a:bodyPr lIns="108000" tIns="72000" rIns="72000" bIns="72000" anchor="ctr" anchorCtr="0"/>
          <a:lstStyle>
            <a:lvl1pPr>
              <a:defRPr lang="de-DE" dirty="0"/>
            </a:lvl1pPr>
          </a:lstStyle>
          <a:p>
            <a:pPr lvl="0"/>
            <a:r>
              <a:rPr lang="de-DE" dirty="0"/>
              <a:t>Kurze Headline in 28 Pt. in max. zwei Zeilen</a:t>
            </a:r>
          </a:p>
        </p:txBody>
      </p:sp>
    </p:spTree>
    <p:extLst>
      <p:ext uri="{BB962C8B-B14F-4D97-AF65-F5344CB8AC3E}">
        <p14:creationId xmlns:p14="http://schemas.microsoft.com/office/powerpoint/2010/main" val="3375715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3-spalti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AEF93D9-6A41-441C-A14E-43181767AD11}"/>
              </a:ext>
            </a:extLst>
          </p:cNvPr>
          <p:cNvSpPr>
            <a:spLocks noGrp="1"/>
          </p:cNvSpPr>
          <p:nvPr>
            <p:ph type="body" sz="quarter" idx="15" hasCustomPrompt="1"/>
          </p:nvPr>
        </p:nvSpPr>
        <p:spPr bwMode="gray">
          <a:xfrm>
            <a:off x="324094" y="332680"/>
            <a:ext cx="11520000" cy="216000"/>
          </a:xfrm>
          <a:prstGeom prst="rect">
            <a:avLst/>
          </a:prstGeom>
        </p:spPr>
        <p:txBody>
          <a:bodyPr lIns="108000" anchor="t"/>
          <a:lstStyle>
            <a:lvl1pPr>
              <a:lnSpc>
                <a:spcPct val="80000"/>
              </a:lnSpc>
              <a:spcBef>
                <a:spcPts val="0"/>
              </a:spcBef>
              <a:defRPr sz="1200">
                <a:latin typeface="Calibri" panose="020F0502020204030204" pitchFamily="34" charset="0"/>
              </a:defRPr>
            </a:lvl1pPr>
            <a:lvl2pPr marL="0" indent="0">
              <a:lnSpc>
                <a:spcPct val="80000"/>
              </a:lnSpc>
              <a:spcBef>
                <a:spcPts val="0"/>
              </a:spcBef>
              <a:buFontTx/>
              <a:buNone/>
              <a:defRPr sz="1200"/>
            </a:lvl2pPr>
            <a:lvl3pPr marL="0" indent="0">
              <a:lnSpc>
                <a:spcPct val="80000"/>
              </a:lnSpc>
              <a:spcBef>
                <a:spcPts val="0"/>
              </a:spcBef>
              <a:buFontTx/>
              <a:buNone/>
              <a:defRPr sz="1200"/>
            </a:lvl3pPr>
            <a:lvl4pPr marL="0" indent="0">
              <a:lnSpc>
                <a:spcPct val="80000"/>
              </a:lnSpc>
              <a:spcBef>
                <a:spcPts val="0"/>
              </a:spcBef>
              <a:buFontTx/>
              <a:buNone/>
              <a:defRPr sz="1200"/>
            </a:lvl4pPr>
            <a:lvl5pPr marL="0" indent="0">
              <a:lnSpc>
                <a:spcPct val="80000"/>
              </a:lnSpc>
              <a:spcBef>
                <a:spcPts val="0"/>
              </a:spcBef>
              <a:buFontTx/>
              <a:buNone/>
              <a:defRPr sz="1200"/>
            </a:lvl5pPr>
            <a:lvl6pPr marL="0" indent="0">
              <a:lnSpc>
                <a:spcPct val="80000"/>
              </a:lnSpc>
              <a:spcBef>
                <a:spcPts val="0"/>
              </a:spcBef>
              <a:buFontTx/>
              <a:buNone/>
              <a:defRPr sz="1200"/>
            </a:lvl6pPr>
            <a:lvl7pPr marL="0" indent="0">
              <a:lnSpc>
                <a:spcPct val="80000"/>
              </a:lnSpc>
              <a:spcBef>
                <a:spcPts val="0"/>
              </a:spcBef>
              <a:buFontTx/>
              <a:buNone/>
              <a:defRPr sz="1200"/>
            </a:lvl7pPr>
            <a:lvl8pPr marL="0" indent="0">
              <a:lnSpc>
                <a:spcPct val="80000"/>
              </a:lnSpc>
              <a:spcBef>
                <a:spcPts val="0"/>
              </a:spcBef>
              <a:buFontTx/>
              <a:buNone/>
              <a:defRPr sz="1200"/>
            </a:lvl8pPr>
            <a:lvl9pPr marL="0" indent="0">
              <a:lnSpc>
                <a:spcPct val="80000"/>
              </a:lnSpc>
              <a:spcBef>
                <a:spcPts val="0"/>
              </a:spcBef>
              <a:buFontTx/>
              <a:buNone/>
              <a:defRPr sz="1200"/>
            </a:lvl9pPr>
          </a:lstStyle>
          <a:p>
            <a:pPr lvl="0"/>
            <a:r>
              <a:rPr lang="de-DE" dirty="0"/>
              <a:t>Navigation</a:t>
            </a:r>
          </a:p>
        </p:txBody>
      </p:sp>
      <p:sp>
        <p:nvSpPr>
          <p:cNvPr id="3" name="Inhaltsplatzhalter 2"/>
          <p:cNvSpPr>
            <a:spLocks noGrp="1"/>
          </p:cNvSpPr>
          <p:nvPr>
            <p:ph sz="quarter" idx="20" hasCustomPrompt="1"/>
          </p:nvPr>
        </p:nvSpPr>
        <p:spPr bwMode="gray">
          <a:xfrm>
            <a:off x="324094" y="1628775"/>
            <a:ext cx="3672000" cy="4176713"/>
          </a:xfrm>
          <a:prstGeom prst="rect">
            <a:avLst/>
          </a:prstGeom>
        </p:spPr>
        <p:txBody>
          <a:bodyPr/>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13" name="Inhaltsplatzhalter 2"/>
          <p:cNvSpPr>
            <a:spLocks noGrp="1"/>
          </p:cNvSpPr>
          <p:nvPr>
            <p:ph sz="quarter" idx="21" hasCustomPrompt="1"/>
          </p:nvPr>
        </p:nvSpPr>
        <p:spPr bwMode="gray">
          <a:xfrm>
            <a:off x="4284094" y="1628775"/>
            <a:ext cx="3672000" cy="4176713"/>
          </a:xfrm>
          <a:prstGeom prst="rect">
            <a:avLst/>
          </a:prstGeom>
        </p:spPr>
        <p:txBody>
          <a:bodyPr/>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14" name="Inhaltsplatzhalter 2"/>
          <p:cNvSpPr>
            <a:spLocks noGrp="1"/>
          </p:cNvSpPr>
          <p:nvPr>
            <p:ph sz="quarter" idx="22" hasCustomPrompt="1"/>
          </p:nvPr>
        </p:nvSpPr>
        <p:spPr bwMode="gray">
          <a:xfrm>
            <a:off x="8244094" y="1628775"/>
            <a:ext cx="3600000" cy="4176713"/>
          </a:xfrm>
          <a:prstGeom prst="rect">
            <a:avLst/>
          </a:prstGeom>
        </p:spPr>
        <p:txBody>
          <a:bodyPr/>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2" name="Datumsplatzhalter 1"/>
          <p:cNvSpPr>
            <a:spLocks noGrp="1"/>
          </p:cNvSpPr>
          <p:nvPr>
            <p:ph type="dt" sz="half" idx="23"/>
          </p:nvPr>
        </p:nvSpPr>
        <p:spPr/>
        <p:txBody>
          <a:bodyPr/>
          <a:lstStyle>
            <a:lvl1pPr>
              <a:defRPr>
                <a:latin typeface="Calibri" panose="020F0502020204030204" pitchFamily="34" charset="0"/>
              </a:defRPr>
            </a:lvl1pPr>
          </a:lstStyle>
          <a:p>
            <a:fld id="{07F8A0B7-5AF2-48CE-B453-75106A2739C4}" type="datetime1">
              <a:rPr lang="de-DE" smtClean="0"/>
              <a:t>30.07.2025</a:t>
            </a:fld>
            <a:endParaRPr lang="de-DE" dirty="0"/>
          </a:p>
        </p:txBody>
      </p:sp>
      <p:sp>
        <p:nvSpPr>
          <p:cNvPr id="4" name="Fußzeilenplatzhalter 3"/>
          <p:cNvSpPr>
            <a:spLocks noGrp="1"/>
          </p:cNvSpPr>
          <p:nvPr>
            <p:ph type="ftr" sz="quarter" idx="24"/>
          </p:nvPr>
        </p:nvSpPr>
        <p:spPr>
          <a:xfrm>
            <a:off x="1620094" y="6381328"/>
            <a:ext cx="6336000" cy="143672"/>
          </a:xfrm>
        </p:spPr>
        <p:txBody>
          <a:bodyPr/>
          <a:lstStyle>
            <a:lvl1pPr>
              <a:defRPr>
                <a:latin typeface="Calibri" panose="020F0502020204030204" pitchFamily="34" charset="0"/>
              </a:defRPr>
            </a:lvl1pPr>
          </a:lstStyle>
          <a:p>
            <a:r>
              <a:rPr lang="de-DE"/>
              <a:t>antea ag | Werbliche Information | Nicht zur Aushändigung an Endkunden</a:t>
            </a:r>
            <a:endParaRPr lang="de-DE" dirty="0"/>
          </a:p>
        </p:txBody>
      </p:sp>
      <p:sp>
        <p:nvSpPr>
          <p:cNvPr id="5" name="Foliennummernplatzhalter 4"/>
          <p:cNvSpPr>
            <a:spLocks noGrp="1"/>
          </p:cNvSpPr>
          <p:nvPr>
            <p:ph type="sldNum" sz="quarter" idx="25"/>
          </p:nvPr>
        </p:nvSpPr>
        <p:spPr/>
        <p:txBody>
          <a:bodyPr/>
          <a:lstStyle>
            <a:lvl1pPr>
              <a:defRPr>
                <a:latin typeface="Calibri" panose="020F0502020204030204" pitchFamily="34" charset="0"/>
              </a:defRPr>
            </a:lvl1pPr>
          </a:lstStyle>
          <a:p>
            <a:fld id="{DC907883-A228-4E41-A7BF-33DDF6A01B2A}" type="slidenum">
              <a:rPr lang="de-DE" smtClean="0"/>
              <a:pPr/>
              <a:t>‹Nr.›</a:t>
            </a:fld>
            <a:endParaRPr lang="de-DE" dirty="0"/>
          </a:p>
        </p:txBody>
      </p:sp>
      <p:sp>
        <p:nvSpPr>
          <p:cNvPr id="11" name="Textplatzhalter 28">
            <a:extLst>
              <a:ext uri="{FF2B5EF4-FFF2-40B4-BE49-F238E27FC236}">
                <a16:creationId xmlns:a16="http://schemas.microsoft.com/office/drawing/2014/main" id="{EA2653A9-BCEC-40C1-A39B-26D7948FFD88}"/>
              </a:ext>
            </a:extLst>
          </p:cNvPr>
          <p:cNvSpPr>
            <a:spLocks noGrp="1"/>
          </p:cNvSpPr>
          <p:nvPr>
            <p:ph type="body" sz="quarter" idx="19" hasCustomPrompt="1"/>
          </p:nvPr>
        </p:nvSpPr>
        <p:spPr bwMode="gray">
          <a:xfrm>
            <a:off x="1621056" y="6093296"/>
            <a:ext cx="7270532" cy="288032"/>
          </a:xfrm>
          <a:prstGeom prst="rect">
            <a:avLst/>
          </a:prstGeom>
        </p:spPr>
        <p:txBody>
          <a:bodyPr lIns="0" rIns="0" bIns="0" anchor="b"/>
          <a:lstStyle>
            <a:lvl1pPr marL="0">
              <a:spcBef>
                <a:spcPts val="0"/>
              </a:spcBef>
              <a:spcAft>
                <a:spcPts val="0"/>
              </a:spcAft>
              <a:defRPr sz="800" b="0">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
        <p:nvSpPr>
          <p:cNvPr id="10" name="Titel 6">
            <a:extLst>
              <a:ext uri="{FF2B5EF4-FFF2-40B4-BE49-F238E27FC236}">
                <a16:creationId xmlns:a16="http://schemas.microsoft.com/office/drawing/2014/main" id="{71DEAF55-BFBF-7720-17B5-612B421BA56A}"/>
              </a:ext>
            </a:extLst>
          </p:cNvPr>
          <p:cNvSpPr txBox="1">
            <a:spLocks/>
          </p:cNvSpPr>
          <p:nvPr userDrawn="1"/>
        </p:nvSpPr>
        <p:spPr bwMode="gray">
          <a:xfrm>
            <a:off x="324094" y="620688"/>
            <a:ext cx="11520000" cy="503832"/>
          </a:xfrm>
          <a:prstGeom prst="rect">
            <a:avLst/>
          </a:prstGeom>
          <a:solidFill>
            <a:srgbClr val="06374C"/>
          </a:solidFill>
        </p:spPr>
        <p:txBody>
          <a:bodyPr lIns="108000" tIns="72000" rIns="72000" bIns="72000" anchor="ctr" anchorCtr="0"/>
          <a:lstStyle>
            <a:lvl1pPr algn="l" rtl="0" eaLnBrk="1" fontAlgn="base" hangingPunct="1">
              <a:lnSpc>
                <a:spcPct val="95000"/>
              </a:lnSpc>
              <a:spcBef>
                <a:spcPct val="0"/>
              </a:spcBef>
              <a:spcAft>
                <a:spcPct val="0"/>
              </a:spcAft>
              <a:defRPr lang="de-DE" altLang="de-DE" sz="2800" b="1" kern="1200" baseline="0" dirty="0">
                <a:solidFill>
                  <a:schemeClr val="bg1"/>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2pPr>
            <a:lvl3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3pPr>
            <a:lvl4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4pPr>
            <a:lvl5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5pPr>
            <a:lvl6pPr marL="4572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6pPr>
            <a:lvl7pPr marL="9144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7pPr>
            <a:lvl8pPr marL="13716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8pPr>
            <a:lvl9pPr marL="18288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9pPr>
          </a:lstStyle>
          <a:p>
            <a:r>
              <a:rPr lang="de-DE"/>
              <a:t>Kurze Headline in 28 Pt. in max. zwei Zeilen</a:t>
            </a:r>
          </a:p>
        </p:txBody>
      </p:sp>
    </p:spTree>
    <p:extLst>
      <p:ext uri="{BB962C8B-B14F-4D97-AF65-F5344CB8AC3E}">
        <p14:creationId xmlns:p14="http://schemas.microsoft.com/office/powerpoint/2010/main" val="262966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Bild links">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EAEF93D9-6A41-441C-A14E-43181767AD11}"/>
              </a:ext>
            </a:extLst>
          </p:cNvPr>
          <p:cNvSpPr>
            <a:spLocks noGrp="1"/>
          </p:cNvSpPr>
          <p:nvPr>
            <p:ph type="body" sz="quarter" idx="15" hasCustomPrompt="1"/>
          </p:nvPr>
        </p:nvSpPr>
        <p:spPr bwMode="gray">
          <a:xfrm>
            <a:off x="4284094" y="332680"/>
            <a:ext cx="7560000" cy="216000"/>
          </a:xfrm>
          <a:prstGeom prst="rect">
            <a:avLst/>
          </a:prstGeom>
        </p:spPr>
        <p:txBody>
          <a:bodyPr lIns="108000" anchor="t"/>
          <a:lstStyle>
            <a:lvl1pPr>
              <a:lnSpc>
                <a:spcPct val="80000"/>
              </a:lnSpc>
              <a:spcBef>
                <a:spcPts val="0"/>
              </a:spcBef>
              <a:defRPr sz="1200">
                <a:latin typeface="Calibri" panose="020F0502020204030204" pitchFamily="34" charset="0"/>
              </a:defRPr>
            </a:lvl1pPr>
            <a:lvl2pPr marL="0" indent="0">
              <a:lnSpc>
                <a:spcPct val="80000"/>
              </a:lnSpc>
              <a:spcBef>
                <a:spcPts val="0"/>
              </a:spcBef>
              <a:buFontTx/>
              <a:buNone/>
              <a:defRPr sz="1200"/>
            </a:lvl2pPr>
            <a:lvl3pPr marL="0" indent="0">
              <a:lnSpc>
                <a:spcPct val="80000"/>
              </a:lnSpc>
              <a:spcBef>
                <a:spcPts val="0"/>
              </a:spcBef>
              <a:buFontTx/>
              <a:buNone/>
              <a:defRPr sz="1200"/>
            </a:lvl3pPr>
            <a:lvl4pPr marL="0" indent="0">
              <a:lnSpc>
                <a:spcPct val="80000"/>
              </a:lnSpc>
              <a:spcBef>
                <a:spcPts val="0"/>
              </a:spcBef>
              <a:buFontTx/>
              <a:buNone/>
              <a:defRPr sz="1200"/>
            </a:lvl4pPr>
            <a:lvl5pPr marL="0" indent="0">
              <a:lnSpc>
                <a:spcPct val="80000"/>
              </a:lnSpc>
              <a:spcBef>
                <a:spcPts val="0"/>
              </a:spcBef>
              <a:buFontTx/>
              <a:buNone/>
              <a:defRPr sz="1200"/>
            </a:lvl5pPr>
            <a:lvl6pPr marL="0" indent="0">
              <a:lnSpc>
                <a:spcPct val="80000"/>
              </a:lnSpc>
              <a:spcBef>
                <a:spcPts val="0"/>
              </a:spcBef>
              <a:buFontTx/>
              <a:buNone/>
              <a:defRPr sz="1200"/>
            </a:lvl6pPr>
            <a:lvl7pPr marL="0" indent="0">
              <a:lnSpc>
                <a:spcPct val="80000"/>
              </a:lnSpc>
              <a:spcBef>
                <a:spcPts val="0"/>
              </a:spcBef>
              <a:buFontTx/>
              <a:buNone/>
              <a:defRPr sz="1200"/>
            </a:lvl7pPr>
            <a:lvl8pPr marL="0" indent="0">
              <a:lnSpc>
                <a:spcPct val="80000"/>
              </a:lnSpc>
              <a:spcBef>
                <a:spcPts val="0"/>
              </a:spcBef>
              <a:buFontTx/>
              <a:buNone/>
              <a:defRPr sz="1200"/>
            </a:lvl8pPr>
            <a:lvl9pPr marL="0" indent="0">
              <a:lnSpc>
                <a:spcPct val="80000"/>
              </a:lnSpc>
              <a:spcBef>
                <a:spcPts val="0"/>
              </a:spcBef>
              <a:buFontTx/>
              <a:buNone/>
              <a:defRPr sz="1200"/>
            </a:lvl9pPr>
          </a:lstStyle>
          <a:p>
            <a:pPr lvl="0"/>
            <a:r>
              <a:rPr lang="de-DE" dirty="0"/>
              <a:t>Navigation</a:t>
            </a:r>
          </a:p>
        </p:txBody>
      </p:sp>
      <p:sp>
        <p:nvSpPr>
          <p:cNvPr id="22" name="Textplatzhalter 28">
            <a:extLst>
              <a:ext uri="{FF2B5EF4-FFF2-40B4-BE49-F238E27FC236}">
                <a16:creationId xmlns:a16="http://schemas.microsoft.com/office/drawing/2014/main" id="{049D81CA-1600-48E0-A1D7-64BFD73F6F29}"/>
              </a:ext>
            </a:extLst>
          </p:cNvPr>
          <p:cNvSpPr>
            <a:spLocks noGrp="1"/>
          </p:cNvSpPr>
          <p:nvPr>
            <p:ph type="body" sz="quarter" idx="19" hasCustomPrompt="1"/>
          </p:nvPr>
        </p:nvSpPr>
        <p:spPr bwMode="gray">
          <a:xfrm>
            <a:off x="4284094" y="6093296"/>
            <a:ext cx="6047356" cy="288032"/>
          </a:xfrm>
          <a:prstGeom prst="rect">
            <a:avLst/>
          </a:prstGeom>
        </p:spPr>
        <p:txBody>
          <a:bodyPr lIns="0" rIns="0" bIns="0" anchor="b"/>
          <a:lstStyle>
            <a:lvl1pPr marL="0">
              <a:spcBef>
                <a:spcPts val="0"/>
              </a:spcBef>
              <a:spcAft>
                <a:spcPts val="0"/>
              </a:spcAft>
              <a:defRPr sz="800" b="0">
                <a:latin typeface="Calibri" panose="020F0502020204030204" pitchFamily="34" charset="0"/>
              </a:defRPr>
            </a:lvl1pPr>
            <a:lvl2pPr marL="0" indent="0">
              <a:spcBef>
                <a:spcPts val="0"/>
              </a:spcBef>
              <a:buFontTx/>
              <a:buNone/>
              <a:defRPr sz="800" b="0">
                <a:latin typeface="+mn-lt"/>
              </a:defRPr>
            </a:lvl2pPr>
            <a:lvl3pPr marL="0" indent="0">
              <a:spcBef>
                <a:spcPts val="0"/>
              </a:spcBef>
              <a:buFontTx/>
              <a:buNone/>
              <a:defRPr sz="800" b="0">
                <a:latin typeface="+mn-lt"/>
              </a:defRPr>
            </a:lvl3pPr>
            <a:lvl4pPr marL="0" indent="0">
              <a:spcBef>
                <a:spcPts val="0"/>
              </a:spcBef>
              <a:buFontTx/>
              <a:buNone/>
              <a:defRPr sz="800" b="0">
                <a:latin typeface="+mn-lt"/>
              </a:defRPr>
            </a:lvl4pPr>
            <a:lvl5pPr marL="0" indent="0">
              <a:buFontTx/>
              <a:buNone/>
              <a:defRPr sz="800" b="0">
                <a:latin typeface="+mn-lt"/>
              </a:defRPr>
            </a:lvl5pPr>
            <a:lvl6pPr marL="0" indent="0">
              <a:buFontTx/>
              <a:buNone/>
              <a:defRPr sz="800"/>
            </a:lvl6pPr>
            <a:lvl7pPr marL="0" indent="0">
              <a:buFontTx/>
              <a:buNone/>
              <a:defRPr sz="800"/>
            </a:lvl7pPr>
            <a:lvl8pPr marL="0" indent="0">
              <a:buFontTx/>
              <a:buNone/>
              <a:defRPr sz="800"/>
            </a:lvl8pPr>
            <a:lvl9pPr marL="0" indent="0">
              <a:buFontTx/>
              <a:buNone/>
              <a:defRPr sz="800"/>
            </a:lvl9pPr>
          </a:lstStyle>
          <a:p>
            <a:pPr lvl="0"/>
            <a:r>
              <a:rPr lang="de-DE" dirty="0"/>
              <a:t>Quellenangabe</a:t>
            </a:r>
          </a:p>
        </p:txBody>
      </p:sp>
      <p:sp>
        <p:nvSpPr>
          <p:cNvPr id="13" name="Inhaltsplatzhalter 2"/>
          <p:cNvSpPr>
            <a:spLocks noGrp="1"/>
          </p:cNvSpPr>
          <p:nvPr>
            <p:ph sz="quarter" idx="20" hasCustomPrompt="1"/>
          </p:nvPr>
        </p:nvSpPr>
        <p:spPr bwMode="gray">
          <a:xfrm>
            <a:off x="4284094" y="1628775"/>
            <a:ext cx="7560000" cy="4176713"/>
          </a:xfrm>
          <a:prstGeom prst="rect">
            <a:avLst/>
          </a:prstGeom>
        </p:spPr>
        <p:txBody>
          <a:bodyPr rIns="0"/>
          <a:lstStyle>
            <a:lvl1pPr>
              <a:defRPr>
                <a:latin typeface="Calibri" panose="020F0502020204030204" pitchFamily="34" charset="0"/>
                <a:sym typeface="Wingdings 3"/>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vl6pPr>
              <a:defRPr>
                <a:latin typeface="Calibri" panose="020F0502020204030204" pitchFamily="34" charset="0"/>
              </a:defRPr>
            </a:lvl6pPr>
          </a:lstStyle>
          <a:p>
            <a:pPr lvl="0"/>
            <a:r>
              <a:rPr lang="de-DE" dirty="0"/>
              <a:t>Hier kann Fließtext oder ein Objekt stehen. Aufzählungen setzen Sie über </a:t>
            </a:r>
            <a:r>
              <a:rPr lang="de-DE" dirty="0" err="1"/>
              <a:t>Shift+Alt</a:t>
            </a:r>
            <a:r>
              <a:rPr lang="de-DE" dirty="0"/>
              <a:t>+ auf der Tastatur</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11" name="Bildplatzhalter 6"/>
          <p:cNvSpPr>
            <a:spLocks noGrp="1"/>
          </p:cNvSpPr>
          <p:nvPr>
            <p:ph type="pic" sz="quarter" idx="12" hasCustomPrompt="1"/>
          </p:nvPr>
        </p:nvSpPr>
        <p:spPr bwMode="gray">
          <a:xfrm>
            <a:off x="-142" y="0"/>
            <a:ext cx="3996000" cy="68580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908000" tIns="3204000" rIns="0" bIns="0" numCol="1" anchor="t" anchorCtr="0" compatLnSpc="1">
            <a:prstTxWarp prst="textNoShape">
              <a:avLst/>
            </a:prstTxWarp>
          </a:bodyPr>
          <a:lstStyle>
            <a:lvl1pPr>
              <a:spcBef>
                <a:spcPts val="0"/>
              </a:spcBef>
              <a:defRPr lang="de-DE" sz="1000" baseline="0">
                <a:solidFill>
                  <a:schemeClr val="bg2"/>
                </a:solidFill>
                <a:latin typeface="Calibri" panose="020F0502020204030204" pitchFamily="34" charset="0"/>
              </a:defRPr>
            </a:lvl1pPr>
            <a:lvl2pPr marL="0" indent="0">
              <a:spcBef>
                <a:spcPts val="0"/>
              </a:spcBef>
              <a:buNone/>
              <a:defRPr sz="1000">
                <a:solidFill>
                  <a:schemeClr val="bg2"/>
                </a:solidFill>
              </a:defRPr>
            </a:lvl2pPr>
            <a:lvl3pPr marL="0" indent="0">
              <a:buNone/>
              <a:defRPr sz="1000">
                <a:solidFill>
                  <a:schemeClr val="bg2"/>
                </a:solidFill>
              </a:defRPr>
            </a:lvl3pPr>
            <a:lvl4pPr marL="0" indent="0">
              <a:buNone/>
              <a:defRPr sz="1000">
                <a:solidFill>
                  <a:schemeClr val="bg2"/>
                </a:solidFill>
              </a:defRPr>
            </a:lvl4pPr>
            <a:lvl5pPr marL="0" indent="0">
              <a:buNone/>
              <a:defRPr sz="1000">
                <a:solidFill>
                  <a:schemeClr val="bg2"/>
                </a:solidFill>
              </a:defRPr>
            </a:lvl5pPr>
            <a:lvl6pPr marL="0" indent="0">
              <a:buNone/>
              <a:defRPr sz="1000">
                <a:solidFill>
                  <a:schemeClr val="bg2"/>
                </a:solidFill>
              </a:defRPr>
            </a:lvl6pPr>
            <a:lvl7pPr marL="0" indent="0">
              <a:buNone/>
              <a:defRPr sz="1000">
                <a:solidFill>
                  <a:schemeClr val="bg2"/>
                </a:solidFill>
              </a:defRPr>
            </a:lvl7pPr>
            <a:lvl8pPr marL="0" indent="0">
              <a:buNone/>
              <a:defRPr sz="1000">
                <a:solidFill>
                  <a:schemeClr val="bg2"/>
                </a:solidFill>
              </a:defRPr>
            </a:lvl8pPr>
            <a:lvl9pPr marL="0" indent="0">
              <a:buNone/>
              <a:defRPr sz="1000">
                <a:solidFill>
                  <a:schemeClr val="bg2"/>
                </a:solidFill>
              </a:defRPr>
            </a:lvl9pPr>
          </a:lstStyle>
          <a:p>
            <a:pPr lvl="0"/>
            <a:r>
              <a:rPr lang="de-DE" dirty="0"/>
              <a:t>Bild durch klicken </a:t>
            </a:r>
            <a:br>
              <a:rPr lang="de-DE" dirty="0"/>
            </a:br>
            <a:r>
              <a:rPr lang="de-DE" dirty="0"/>
              <a:t>auf das Symbol hinzufügen</a:t>
            </a:r>
          </a:p>
        </p:txBody>
      </p:sp>
      <p:sp>
        <p:nvSpPr>
          <p:cNvPr id="2" name="Datumsplatzhalter 1"/>
          <p:cNvSpPr>
            <a:spLocks noGrp="1"/>
          </p:cNvSpPr>
          <p:nvPr>
            <p:ph type="dt" sz="half" idx="21"/>
          </p:nvPr>
        </p:nvSpPr>
        <p:spPr/>
        <p:txBody>
          <a:bodyPr/>
          <a:lstStyle>
            <a:lvl1pPr>
              <a:defRPr>
                <a:solidFill>
                  <a:schemeClr val="bg1"/>
                </a:solidFill>
                <a:latin typeface="Calibri" panose="020F0502020204030204" pitchFamily="34" charset="0"/>
              </a:defRPr>
            </a:lvl1pPr>
          </a:lstStyle>
          <a:p>
            <a:fld id="{C50AA3BB-4C7F-43D9-8B87-0D19776B3C83}" type="datetime1">
              <a:rPr lang="de-DE" smtClean="0"/>
              <a:t>30.07.2025</a:t>
            </a:fld>
            <a:endParaRPr lang="de-DE" dirty="0"/>
          </a:p>
        </p:txBody>
      </p:sp>
      <p:sp>
        <p:nvSpPr>
          <p:cNvPr id="3" name="Fußzeilenplatzhalter 2"/>
          <p:cNvSpPr>
            <a:spLocks noGrp="1"/>
          </p:cNvSpPr>
          <p:nvPr>
            <p:ph type="ftr" sz="quarter" idx="22"/>
          </p:nvPr>
        </p:nvSpPr>
        <p:spPr>
          <a:xfrm>
            <a:off x="4284094" y="6381328"/>
            <a:ext cx="6047356" cy="143672"/>
          </a:xfrm>
        </p:spPr>
        <p:txBody>
          <a:bodyPr/>
          <a:lstStyle>
            <a:lvl1pPr>
              <a:defRPr>
                <a:latin typeface="Calibri" panose="020F0502020204030204" pitchFamily="34" charset="0"/>
              </a:defRPr>
            </a:lvl1pPr>
          </a:lstStyle>
          <a:p>
            <a:r>
              <a:rPr lang="de-DE"/>
              <a:t>antea ag | Werbliche Information | Nicht zur Aushändigung an Endkunden</a:t>
            </a:r>
            <a:endParaRPr lang="de-DE" dirty="0"/>
          </a:p>
        </p:txBody>
      </p:sp>
      <p:sp>
        <p:nvSpPr>
          <p:cNvPr id="4" name="Foliennummernplatzhalter 3"/>
          <p:cNvSpPr>
            <a:spLocks noGrp="1"/>
          </p:cNvSpPr>
          <p:nvPr>
            <p:ph type="sldNum" sz="quarter" idx="23"/>
          </p:nvPr>
        </p:nvSpPr>
        <p:spPr/>
        <p:txBody>
          <a:bodyPr/>
          <a:lstStyle>
            <a:lvl1pPr>
              <a:defRPr>
                <a:solidFill>
                  <a:schemeClr val="bg1"/>
                </a:solidFill>
                <a:latin typeface="Calibri" panose="020F0502020204030204" pitchFamily="34" charset="0"/>
              </a:defRPr>
            </a:lvl1pPr>
          </a:lstStyle>
          <a:p>
            <a:fld id="{DC907883-A228-4E41-A7BF-33DDF6A01B2A}" type="slidenum">
              <a:rPr lang="de-DE" smtClean="0"/>
              <a:pPr/>
              <a:t>‹Nr.›</a:t>
            </a:fld>
            <a:endParaRPr lang="de-DE" dirty="0"/>
          </a:p>
        </p:txBody>
      </p:sp>
      <p:sp>
        <p:nvSpPr>
          <p:cNvPr id="10" name="Titel 6">
            <a:extLst>
              <a:ext uri="{FF2B5EF4-FFF2-40B4-BE49-F238E27FC236}">
                <a16:creationId xmlns:a16="http://schemas.microsoft.com/office/drawing/2014/main" id="{857DEB3B-BB29-0EBF-2EA6-199DA39AE1F1}"/>
              </a:ext>
            </a:extLst>
          </p:cNvPr>
          <p:cNvSpPr>
            <a:spLocks noGrp="1"/>
          </p:cNvSpPr>
          <p:nvPr>
            <p:ph type="title" hasCustomPrompt="1"/>
          </p:nvPr>
        </p:nvSpPr>
        <p:spPr bwMode="gray">
          <a:xfrm>
            <a:off x="4284094" y="620688"/>
            <a:ext cx="7560000" cy="503832"/>
          </a:xfrm>
          <a:prstGeom prst="rect">
            <a:avLst/>
          </a:prstGeom>
          <a:solidFill>
            <a:srgbClr val="06374C"/>
          </a:solidFill>
        </p:spPr>
        <p:txBody>
          <a:bodyPr lIns="108000" tIns="72000" rIns="72000" bIns="72000" anchor="ctr" anchorCtr="0"/>
          <a:lstStyle>
            <a:lvl1pPr>
              <a:defRPr lang="de-DE" dirty="0"/>
            </a:lvl1pPr>
          </a:lstStyle>
          <a:p>
            <a:pPr lvl="0"/>
            <a:r>
              <a:rPr lang="de-DE" dirty="0"/>
              <a:t>Kurze Headline in 28 Pt. in max. zwei Zeilen</a:t>
            </a:r>
          </a:p>
        </p:txBody>
      </p:sp>
    </p:spTree>
    <p:extLst>
      <p:ext uri="{BB962C8B-B14F-4D97-AF65-F5344CB8AC3E}">
        <p14:creationId xmlns:p14="http://schemas.microsoft.com/office/powerpoint/2010/main" val="104309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Datumsplatzhalter 3">
            <a:extLst>
              <a:ext uri="{FF2B5EF4-FFF2-40B4-BE49-F238E27FC236}">
                <a16:creationId xmlns:a16="http://schemas.microsoft.com/office/drawing/2014/main" id="{B5F85CCB-C7CE-46DF-88E4-E798B0D5ABA2}"/>
              </a:ext>
            </a:extLst>
          </p:cNvPr>
          <p:cNvSpPr>
            <a:spLocks noGrp="1"/>
          </p:cNvSpPr>
          <p:nvPr>
            <p:ph type="dt" sz="half" idx="2"/>
          </p:nvPr>
        </p:nvSpPr>
        <p:spPr bwMode="gray">
          <a:xfrm>
            <a:off x="756094" y="6381328"/>
            <a:ext cx="720000" cy="144000"/>
          </a:xfrm>
          <a:prstGeom prst="rect">
            <a:avLst/>
          </a:prstGeom>
          <a:noFill/>
        </p:spPr>
        <p:txBody>
          <a:bodyPr vert="horz" wrap="none" lIns="0" tIns="28800" rIns="0" bIns="0" rtlCol="0" anchor="t"/>
          <a:lstStyle>
            <a:lvl1pPr algn="ctr">
              <a:lnSpc>
                <a:spcPct val="100000"/>
              </a:lnSpc>
              <a:defRPr sz="800">
                <a:solidFill>
                  <a:schemeClr val="tx1">
                    <a:lumMod val="75000"/>
                    <a:lumOff val="25000"/>
                  </a:schemeClr>
                </a:solidFill>
                <a:latin typeface="Calibri" panose="020F0502020204030204" pitchFamily="34" charset="0"/>
              </a:defRPr>
            </a:lvl1pPr>
            <a:lvl2pPr marL="0" algn="ctr">
              <a:defRPr sz="800">
                <a:latin typeface="+mn-lt"/>
              </a:defRPr>
            </a:lvl2pPr>
            <a:lvl3pPr marL="0" algn="ctr">
              <a:defRPr sz="800">
                <a:latin typeface="+mn-lt"/>
              </a:defRPr>
            </a:lvl3pPr>
            <a:lvl4pPr marL="0" algn="ctr">
              <a:defRPr sz="800">
                <a:latin typeface="+mn-lt"/>
              </a:defRPr>
            </a:lvl4pPr>
            <a:lvl5pPr marL="0" algn="ctr">
              <a:defRPr sz="800">
                <a:latin typeface="+mn-lt"/>
              </a:defRPr>
            </a:lvl5pPr>
            <a:lvl6pPr marL="0" algn="ctr">
              <a:defRPr sz="800">
                <a:latin typeface="+mn-lt"/>
              </a:defRPr>
            </a:lvl6pPr>
            <a:lvl7pPr marL="0" algn="ctr">
              <a:defRPr sz="800">
                <a:latin typeface="+mn-lt"/>
              </a:defRPr>
            </a:lvl7pPr>
            <a:lvl8pPr marL="0" algn="ctr">
              <a:defRPr sz="800">
                <a:latin typeface="+mn-lt"/>
              </a:defRPr>
            </a:lvl8pPr>
            <a:lvl9pPr marL="0" algn="ctr">
              <a:defRPr sz="800">
                <a:solidFill>
                  <a:schemeClr val="tx1"/>
                </a:solidFill>
                <a:latin typeface="+mn-lt"/>
              </a:defRPr>
            </a:lvl9pPr>
          </a:lstStyle>
          <a:p>
            <a:fld id="{51511D95-A29D-41ED-86EC-BD1A26D43BB9}" type="datetime1">
              <a:rPr lang="de-DE" smtClean="0"/>
              <a:t>30.07.2025</a:t>
            </a:fld>
            <a:endParaRPr lang="de-DE" dirty="0"/>
          </a:p>
        </p:txBody>
      </p:sp>
      <p:sp>
        <p:nvSpPr>
          <p:cNvPr id="20" name="Foliennummernplatzhalter 5">
            <a:extLst>
              <a:ext uri="{FF2B5EF4-FFF2-40B4-BE49-F238E27FC236}">
                <a16:creationId xmlns:a16="http://schemas.microsoft.com/office/drawing/2014/main" id="{D99BEAE8-5BD7-473A-BC76-3DF3D28FA3F7}"/>
              </a:ext>
            </a:extLst>
          </p:cNvPr>
          <p:cNvSpPr>
            <a:spLocks noGrp="1"/>
          </p:cNvSpPr>
          <p:nvPr>
            <p:ph type="sldNum" sz="quarter" idx="4"/>
          </p:nvPr>
        </p:nvSpPr>
        <p:spPr bwMode="gray">
          <a:xfrm>
            <a:off x="324094" y="6381328"/>
            <a:ext cx="432000" cy="14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28800" rIns="0" bIns="0" rtlCol="0" anchor="t" anchorCtr="0"/>
          <a:lstStyle>
            <a:lvl1pPr marL="0" algn="l">
              <a:lnSpc>
                <a:spcPct val="100000"/>
              </a:lnSpc>
              <a:defRPr lang="de-DE" sz="800" smtClean="0">
                <a:solidFill>
                  <a:schemeClr val="tx1">
                    <a:lumMod val="75000"/>
                    <a:lumOff val="25000"/>
                  </a:schemeClr>
                </a:solidFill>
                <a:latin typeface="Calibri" panose="020F0502020204030204" pitchFamily="34" charset="0"/>
              </a:defRPr>
            </a:lvl1pPr>
            <a:lvl2pPr marL="0">
              <a:lnSpc>
                <a:spcPct val="100000"/>
              </a:lnSpc>
              <a:defRPr sz="800">
                <a:solidFill>
                  <a:schemeClr val="tx1"/>
                </a:solidFill>
                <a:latin typeface="+mj-lt"/>
              </a:defRPr>
            </a:lvl2pPr>
            <a:lvl3pPr marL="0">
              <a:lnSpc>
                <a:spcPct val="100000"/>
              </a:lnSpc>
              <a:defRPr sz="800">
                <a:solidFill>
                  <a:schemeClr val="tx1"/>
                </a:solidFill>
                <a:latin typeface="+mj-lt"/>
              </a:defRPr>
            </a:lvl3pPr>
            <a:lvl4pPr marL="0">
              <a:lnSpc>
                <a:spcPct val="100000"/>
              </a:lnSpc>
              <a:defRPr sz="800">
                <a:solidFill>
                  <a:schemeClr val="tx1"/>
                </a:solidFill>
                <a:latin typeface="+mj-lt"/>
              </a:defRPr>
            </a:lvl4pPr>
            <a:lvl5pPr marL="0">
              <a:lnSpc>
                <a:spcPct val="100000"/>
              </a:lnSpc>
              <a:defRPr sz="800">
                <a:solidFill>
                  <a:schemeClr val="tx1"/>
                </a:solidFill>
                <a:latin typeface="+mj-lt"/>
              </a:defRPr>
            </a:lvl5pPr>
            <a:lvl6pPr marL="0">
              <a:lnSpc>
                <a:spcPct val="100000"/>
              </a:lnSpc>
              <a:defRPr sz="800">
                <a:solidFill>
                  <a:schemeClr val="tx1"/>
                </a:solidFill>
                <a:latin typeface="+mj-lt"/>
              </a:defRPr>
            </a:lvl6pPr>
            <a:lvl7pPr marL="0">
              <a:lnSpc>
                <a:spcPct val="100000"/>
              </a:lnSpc>
              <a:defRPr sz="800">
                <a:solidFill>
                  <a:schemeClr val="tx1"/>
                </a:solidFill>
                <a:latin typeface="+mj-lt"/>
              </a:defRPr>
            </a:lvl7pPr>
            <a:lvl8pPr marL="0">
              <a:lnSpc>
                <a:spcPct val="100000"/>
              </a:lnSpc>
              <a:defRPr sz="800">
                <a:solidFill>
                  <a:schemeClr val="tx1"/>
                </a:solidFill>
                <a:latin typeface="+mj-lt"/>
              </a:defRPr>
            </a:lvl8pPr>
            <a:lvl9pPr marL="0">
              <a:lnSpc>
                <a:spcPct val="100000"/>
              </a:lnSpc>
              <a:defRPr sz="800">
                <a:solidFill>
                  <a:schemeClr val="tx1"/>
                </a:solidFill>
                <a:latin typeface="+mj-lt"/>
              </a:defRPr>
            </a:lvl9pPr>
          </a:lstStyle>
          <a:p>
            <a:fld id="{DC907883-A228-4E41-A7BF-33DDF6A01B2A}" type="slidenum">
              <a:rPr lang="de-DE" smtClean="0"/>
              <a:pPr/>
              <a:t>‹Nr.›</a:t>
            </a:fld>
            <a:endParaRPr lang="de-DE" dirty="0"/>
          </a:p>
        </p:txBody>
      </p:sp>
      <p:cxnSp>
        <p:nvCxnSpPr>
          <p:cNvPr id="3" name="Gerade Verbindung 2"/>
          <p:cNvCxnSpPr/>
          <p:nvPr/>
        </p:nvCxnSpPr>
        <p:spPr bwMode="gray">
          <a:xfrm>
            <a:off x="-240234" y="5805264"/>
            <a:ext cx="132663"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9"/>
          <p:cNvCxnSpPr/>
          <p:nvPr/>
        </p:nvCxnSpPr>
        <p:spPr bwMode="gray">
          <a:xfrm>
            <a:off x="-240234" y="1628800"/>
            <a:ext cx="132663"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12"/>
          <p:cNvCxnSpPr/>
          <p:nvPr/>
        </p:nvCxnSpPr>
        <p:spPr bwMode="gray">
          <a:xfrm>
            <a:off x="-240234" y="332656"/>
            <a:ext cx="132663"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Fußzeilenplatzhalter 4">
            <a:extLst>
              <a:ext uri="{FF2B5EF4-FFF2-40B4-BE49-F238E27FC236}">
                <a16:creationId xmlns:a16="http://schemas.microsoft.com/office/drawing/2014/main" id="{6801B9D2-65AA-46AC-8638-7808AE6FD903}"/>
              </a:ext>
            </a:extLst>
          </p:cNvPr>
          <p:cNvSpPr>
            <a:spLocks noGrp="1"/>
          </p:cNvSpPr>
          <p:nvPr>
            <p:ph type="ftr" sz="quarter" idx="3"/>
          </p:nvPr>
        </p:nvSpPr>
        <p:spPr bwMode="gray">
          <a:xfrm>
            <a:off x="1620094" y="6381328"/>
            <a:ext cx="7271494" cy="143672"/>
          </a:xfrm>
          <a:prstGeom prst="rect">
            <a:avLst/>
          </a:prstGeom>
          <a:noFill/>
        </p:spPr>
        <p:txBody>
          <a:bodyPr vert="horz" wrap="none" lIns="0" tIns="28800" rIns="0" bIns="0" rtlCol="0" anchor="t" anchorCtr="0"/>
          <a:lstStyle>
            <a:lvl1pPr algn="l">
              <a:lnSpc>
                <a:spcPct val="100000"/>
              </a:lnSpc>
              <a:defRPr sz="800">
                <a:solidFill>
                  <a:schemeClr val="tx1">
                    <a:lumMod val="75000"/>
                    <a:lumOff val="25000"/>
                  </a:schemeClr>
                </a:solidFill>
                <a:latin typeface="Calibri" panose="020F0502020204030204" pitchFamily="34" charset="0"/>
              </a:defRPr>
            </a:lvl1pPr>
            <a:lvl2pPr marL="0">
              <a:defRPr sz="800">
                <a:latin typeface="+mn-lt"/>
              </a:defRPr>
            </a:lvl2pPr>
            <a:lvl3pPr marL="0">
              <a:defRPr sz="800">
                <a:latin typeface="+mn-lt"/>
              </a:defRPr>
            </a:lvl3pPr>
            <a:lvl4pPr marL="0">
              <a:defRPr sz="800">
                <a:latin typeface="+mn-lt"/>
              </a:defRPr>
            </a:lvl4pPr>
            <a:lvl5pPr marL="0">
              <a:defRPr sz="800">
                <a:latin typeface="+mn-lt"/>
              </a:defRPr>
            </a:lvl5pPr>
            <a:lvl6pPr marL="0">
              <a:defRPr sz="800">
                <a:latin typeface="+mn-lt"/>
              </a:defRPr>
            </a:lvl6pPr>
            <a:lvl7pPr marL="0">
              <a:defRPr sz="800">
                <a:latin typeface="+mn-lt"/>
              </a:defRPr>
            </a:lvl7pPr>
            <a:lvl8pPr marL="0">
              <a:defRPr sz="800">
                <a:latin typeface="+mn-lt"/>
              </a:defRPr>
            </a:lvl8pPr>
            <a:lvl9pPr marL="0">
              <a:defRPr sz="800">
                <a:latin typeface="+mn-lt"/>
              </a:defRPr>
            </a:lvl9pPr>
          </a:lstStyle>
          <a:p>
            <a:r>
              <a:rPr lang="de-DE"/>
              <a:t>antea ag | Werbliche Information | Nicht zur Aushändigung an Endkunden</a:t>
            </a:r>
            <a:endParaRPr lang="de-DE" dirty="0"/>
          </a:p>
        </p:txBody>
      </p:sp>
      <p:cxnSp>
        <p:nvCxnSpPr>
          <p:cNvPr id="25" name="Gerade Verbindung 11">
            <a:extLst>
              <a:ext uri="{FF2B5EF4-FFF2-40B4-BE49-F238E27FC236}">
                <a16:creationId xmlns:a16="http://schemas.microsoft.com/office/drawing/2014/main" id="{9490A36D-5456-43E6-BA05-4CD595B0A92C}"/>
              </a:ext>
            </a:extLst>
          </p:cNvPr>
          <p:cNvCxnSpPr/>
          <p:nvPr userDrawn="1"/>
        </p:nvCxnSpPr>
        <p:spPr bwMode="gray">
          <a:xfrm rot="16200000">
            <a:off x="270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13">
            <a:extLst>
              <a:ext uri="{FF2B5EF4-FFF2-40B4-BE49-F238E27FC236}">
                <a16:creationId xmlns:a16="http://schemas.microsoft.com/office/drawing/2014/main" id="{BBA83A68-7C86-4AE9-88B6-9623B035DD24}"/>
              </a:ext>
            </a:extLst>
          </p:cNvPr>
          <p:cNvCxnSpPr/>
          <p:nvPr userDrawn="1"/>
        </p:nvCxnSpPr>
        <p:spPr bwMode="gray">
          <a:xfrm rot="16200000">
            <a:off x="2934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16">
            <a:extLst>
              <a:ext uri="{FF2B5EF4-FFF2-40B4-BE49-F238E27FC236}">
                <a16:creationId xmlns:a16="http://schemas.microsoft.com/office/drawing/2014/main" id="{37977F0D-D30E-4074-9388-D9CE806163BE}"/>
              </a:ext>
            </a:extLst>
          </p:cNvPr>
          <p:cNvCxnSpPr/>
          <p:nvPr userDrawn="1"/>
        </p:nvCxnSpPr>
        <p:spPr bwMode="gray">
          <a:xfrm rot="16200000">
            <a:off x="3222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17">
            <a:extLst>
              <a:ext uri="{FF2B5EF4-FFF2-40B4-BE49-F238E27FC236}">
                <a16:creationId xmlns:a16="http://schemas.microsoft.com/office/drawing/2014/main" id="{209D994B-9471-428D-A762-1DF91D3193A9}"/>
              </a:ext>
            </a:extLst>
          </p:cNvPr>
          <p:cNvCxnSpPr/>
          <p:nvPr userDrawn="1"/>
        </p:nvCxnSpPr>
        <p:spPr bwMode="gray">
          <a:xfrm rot="16200000">
            <a:off x="5886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18">
            <a:extLst>
              <a:ext uri="{FF2B5EF4-FFF2-40B4-BE49-F238E27FC236}">
                <a16:creationId xmlns:a16="http://schemas.microsoft.com/office/drawing/2014/main" id="{54E3E354-A40B-4B07-AB1D-A164217B128D}"/>
              </a:ext>
            </a:extLst>
          </p:cNvPr>
          <p:cNvCxnSpPr/>
          <p:nvPr userDrawn="1"/>
        </p:nvCxnSpPr>
        <p:spPr bwMode="gray">
          <a:xfrm rot="16200000">
            <a:off x="6030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20">
            <a:extLst>
              <a:ext uri="{FF2B5EF4-FFF2-40B4-BE49-F238E27FC236}">
                <a16:creationId xmlns:a16="http://schemas.microsoft.com/office/drawing/2014/main" id="{B3D5B44C-0E4F-47ED-8D4A-B3866B3901C3}"/>
              </a:ext>
            </a:extLst>
          </p:cNvPr>
          <p:cNvCxnSpPr/>
          <p:nvPr userDrawn="1"/>
        </p:nvCxnSpPr>
        <p:spPr bwMode="gray">
          <a:xfrm rot="16200000">
            <a:off x="6174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21">
            <a:extLst>
              <a:ext uri="{FF2B5EF4-FFF2-40B4-BE49-F238E27FC236}">
                <a16:creationId xmlns:a16="http://schemas.microsoft.com/office/drawing/2014/main" id="{DA311FE2-2933-4385-ABC6-49F4B0741702}"/>
              </a:ext>
            </a:extLst>
          </p:cNvPr>
          <p:cNvCxnSpPr/>
          <p:nvPr userDrawn="1"/>
        </p:nvCxnSpPr>
        <p:spPr bwMode="gray">
          <a:xfrm rot="16200000">
            <a:off x="8838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22">
            <a:extLst>
              <a:ext uri="{FF2B5EF4-FFF2-40B4-BE49-F238E27FC236}">
                <a16:creationId xmlns:a16="http://schemas.microsoft.com/office/drawing/2014/main" id="{4BA50DBE-1B45-4DF5-9815-C02DA1A194ED}"/>
              </a:ext>
            </a:extLst>
          </p:cNvPr>
          <p:cNvCxnSpPr/>
          <p:nvPr userDrawn="1"/>
        </p:nvCxnSpPr>
        <p:spPr bwMode="gray">
          <a:xfrm rot="16200000">
            <a:off x="9126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23">
            <a:extLst>
              <a:ext uri="{FF2B5EF4-FFF2-40B4-BE49-F238E27FC236}">
                <a16:creationId xmlns:a16="http://schemas.microsoft.com/office/drawing/2014/main" id="{E7EDC9D8-9A47-4ABF-8A63-82A9CA2E3365}"/>
              </a:ext>
            </a:extLst>
          </p:cNvPr>
          <p:cNvCxnSpPr/>
          <p:nvPr userDrawn="1"/>
        </p:nvCxnSpPr>
        <p:spPr bwMode="gray">
          <a:xfrm rot="16200000">
            <a:off x="11790094" y="-117388"/>
            <a:ext cx="108000" cy="0"/>
          </a:xfrm>
          <a:prstGeom prst="line">
            <a:avLst/>
          </a:prstGeom>
          <a:solidFill>
            <a:schemeClr val="hlink"/>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16">
            <a:extLst>
              <a:ext uri="{FF2B5EF4-FFF2-40B4-BE49-F238E27FC236}">
                <a16:creationId xmlns:a16="http://schemas.microsoft.com/office/drawing/2014/main" id="{D8BF9B3B-F025-4BA7-AA69-3ACDF0489EEB}"/>
              </a:ext>
            </a:extLst>
          </p:cNvPr>
          <p:cNvCxnSpPr/>
          <p:nvPr userDrawn="1"/>
        </p:nvCxnSpPr>
        <p:spPr bwMode="gray">
          <a:xfrm rot="16200000">
            <a:off x="3942094" y="-117400"/>
            <a:ext cx="108000" cy="0"/>
          </a:xfrm>
          <a:prstGeom prst="line">
            <a:avLst/>
          </a:prstGeom>
          <a:solidFill>
            <a:schemeClr val="hlink"/>
          </a:solidFill>
          <a:ln w="317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16">
            <a:extLst>
              <a:ext uri="{FF2B5EF4-FFF2-40B4-BE49-F238E27FC236}">
                <a16:creationId xmlns:a16="http://schemas.microsoft.com/office/drawing/2014/main" id="{F844D463-46BB-4CF2-B09C-40E712ECA70D}"/>
              </a:ext>
            </a:extLst>
          </p:cNvPr>
          <p:cNvCxnSpPr/>
          <p:nvPr userDrawn="1"/>
        </p:nvCxnSpPr>
        <p:spPr bwMode="gray">
          <a:xfrm rot="16200000">
            <a:off x="4230094" y="-117400"/>
            <a:ext cx="108000" cy="0"/>
          </a:xfrm>
          <a:prstGeom prst="line">
            <a:avLst/>
          </a:prstGeom>
          <a:solidFill>
            <a:schemeClr val="hlink"/>
          </a:solidFill>
          <a:ln w="317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16">
            <a:extLst>
              <a:ext uri="{FF2B5EF4-FFF2-40B4-BE49-F238E27FC236}">
                <a16:creationId xmlns:a16="http://schemas.microsoft.com/office/drawing/2014/main" id="{E8CBB1EA-4AB2-4C1E-A257-0B6F6C742605}"/>
              </a:ext>
            </a:extLst>
          </p:cNvPr>
          <p:cNvCxnSpPr/>
          <p:nvPr userDrawn="1"/>
        </p:nvCxnSpPr>
        <p:spPr bwMode="gray">
          <a:xfrm rot="16200000">
            <a:off x="8190094" y="-117400"/>
            <a:ext cx="108000" cy="0"/>
          </a:xfrm>
          <a:prstGeom prst="line">
            <a:avLst/>
          </a:prstGeom>
          <a:solidFill>
            <a:schemeClr val="hlink"/>
          </a:solidFill>
          <a:ln w="317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16">
            <a:extLst>
              <a:ext uri="{FF2B5EF4-FFF2-40B4-BE49-F238E27FC236}">
                <a16:creationId xmlns:a16="http://schemas.microsoft.com/office/drawing/2014/main" id="{1BFDFFF6-0D28-463B-95A1-4B6F960CD061}"/>
              </a:ext>
            </a:extLst>
          </p:cNvPr>
          <p:cNvCxnSpPr/>
          <p:nvPr userDrawn="1"/>
        </p:nvCxnSpPr>
        <p:spPr bwMode="gray">
          <a:xfrm rot="16200000">
            <a:off x="7902094" y="-117400"/>
            <a:ext cx="108000" cy="0"/>
          </a:xfrm>
          <a:prstGeom prst="line">
            <a:avLst/>
          </a:prstGeom>
          <a:solidFill>
            <a:schemeClr val="hlink"/>
          </a:solidFill>
          <a:ln w="317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6C5782E-2F95-468A-9398-32200B9D0CD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794241" y="5877272"/>
            <a:ext cx="1086912" cy="647728"/>
          </a:xfrm>
          <a:prstGeom prst="rect">
            <a:avLst/>
          </a:prstGeom>
        </p:spPr>
      </p:pic>
    </p:spTree>
    <p:extLst>
      <p:ext uri="{BB962C8B-B14F-4D97-AF65-F5344CB8AC3E}">
        <p14:creationId xmlns:p14="http://schemas.microsoft.com/office/powerpoint/2010/main" val="1037367267"/>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 id="2147484488" r:id="rId14"/>
    <p:sldLayoutId id="2147484489" r:id="rId15"/>
    <p:sldLayoutId id="2147484490" r:id="rId16"/>
    <p:sldLayoutId id="2147484491" r:id="rId17"/>
  </p:sldLayoutIdLst>
  <p:hf hdr="0"/>
  <p:txStyles>
    <p:titleStyle>
      <a:lvl1pPr algn="l" rtl="0" eaLnBrk="1" fontAlgn="base" hangingPunct="1">
        <a:lnSpc>
          <a:spcPct val="95000"/>
        </a:lnSpc>
        <a:spcBef>
          <a:spcPct val="0"/>
        </a:spcBef>
        <a:spcAft>
          <a:spcPct val="0"/>
        </a:spcAft>
        <a:defRPr lang="de-DE" altLang="de-DE" sz="2800" b="1" kern="1200" baseline="0" dirty="0">
          <a:solidFill>
            <a:schemeClr val="bg1"/>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2pPr>
      <a:lvl3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3pPr>
      <a:lvl4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4pPr>
      <a:lvl5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5pPr>
      <a:lvl6pPr marL="4572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6pPr>
      <a:lvl7pPr marL="9144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7pPr>
      <a:lvl8pPr marL="13716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8pPr>
      <a:lvl9pPr marL="18288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9pPr>
    </p:titleStyle>
    <p:body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a:solidFill>
            <a:schemeClr val="tx1">
              <a:lumMod val="75000"/>
              <a:lumOff val="25000"/>
            </a:schemeClr>
          </a:solidFill>
          <a:latin typeface="Calibri" panose="020F0502020204030204" pitchFamily="34" charset="0"/>
          <a:ea typeface="ＭＳ Ｐゴシック" charset="0"/>
          <a:cs typeface="Calibri" panose="020F0502020204030204" pitchFamily="34" charset="0"/>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p:bodyStyle>
    <p:otherStyle>
      <a:defPPr>
        <a:defRPr lang="de-DE"/>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2.png"/><Relationship Id="rId1" Type="http://schemas.openxmlformats.org/officeDocument/2006/relationships/slideLayout" Target="../slideLayouts/slideLayout14.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7.png"/><Relationship Id="rId19" Type="http://schemas.openxmlformats.org/officeDocument/2006/relationships/image" Target="../media/image14.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4.jpeg"/><Relationship Id="rId21" Type="http://schemas.openxmlformats.org/officeDocument/2006/relationships/image" Target="../media/image58.png"/><Relationship Id="rId34" Type="http://schemas.openxmlformats.org/officeDocument/2006/relationships/image" Target="../media/image69.png"/><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image" Target="../media/image54.png"/><Relationship Id="rId25" Type="http://schemas.openxmlformats.org/officeDocument/2006/relationships/image" Target="../media/image62.jpeg"/><Relationship Id="rId33" Type="http://schemas.openxmlformats.org/officeDocument/2006/relationships/image" Target="../media/image68.jpeg"/><Relationship Id="rId38" Type="http://schemas.openxmlformats.org/officeDocument/2006/relationships/image" Target="../media/image73.jpeg"/><Relationship Id="rId2" Type="http://schemas.openxmlformats.org/officeDocument/2006/relationships/slideLayout" Target="../slideLayouts/slideLayout7.xml"/><Relationship Id="rId16" Type="http://schemas.openxmlformats.org/officeDocument/2006/relationships/image" Target="../media/image53.png"/><Relationship Id="rId20" Type="http://schemas.openxmlformats.org/officeDocument/2006/relationships/image" Target="../media/image57.jpeg"/><Relationship Id="rId29" Type="http://schemas.openxmlformats.org/officeDocument/2006/relationships/image" Target="../media/image65.png"/><Relationship Id="rId1" Type="http://schemas.openxmlformats.org/officeDocument/2006/relationships/tags" Target="../tags/tag4.xml"/><Relationship Id="rId6" Type="http://schemas.openxmlformats.org/officeDocument/2006/relationships/image" Target="../media/image43.png"/><Relationship Id="rId11" Type="http://schemas.openxmlformats.org/officeDocument/2006/relationships/image" Target="../media/image48.jpeg"/><Relationship Id="rId24" Type="http://schemas.openxmlformats.org/officeDocument/2006/relationships/image" Target="../media/image61.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4.png"/><Relationship Id="rId36" Type="http://schemas.openxmlformats.org/officeDocument/2006/relationships/image" Target="../media/image71.png"/><Relationship Id="rId10" Type="http://schemas.openxmlformats.org/officeDocument/2006/relationships/image" Target="../media/image47.jpeg"/><Relationship Id="rId19" Type="http://schemas.openxmlformats.org/officeDocument/2006/relationships/image" Target="../media/image56.png"/><Relationship Id="rId31" Type="http://schemas.openxmlformats.org/officeDocument/2006/relationships/image" Target="../media/image6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jpeg"/><Relationship Id="rId27" Type="http://schemas.openxmlformats.org/officeDocument/2006/relationships/hyperlink" Target="http://www.fornodasolo.it/fr/home" TargetMode="External"/><Relationship Id="rId30" Type="http://schemas.openxmlformats.org/officeDocument/2006/relationships/hyperlink" Target="http://www.dutscher.com/" TargetMode="External"/><Relationship Id="rId35" Type="http://schemas.openxmlformats.org/officeDocument/2006/relationships/image" Target="../media/image70.png"/><Relationship Id="rId8" Type="http://schemas.openxmlformats.org/officeDocument/2006/relationships/image" Target="../media/image45.jpeg"/><Relationship Id="rId3"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jpe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79.pn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3.sv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4.jpeg"/><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hyperlink" Target="mailto:knappmeyer@antea-ag.de" TargetMode="External"/><Relationship Id="rId13" Type="http://schemas.openxmlformats.org/officeDocument/2006/relationships/hyperlink" Target="mailto:herzig@antea-ag.de" TargetMode="External"/><Relationship Id="rId18" Type="http://schemas.openxmlformats.org/officeDocument/2006/relationships/image" Target="../media/image109.png"/><Relationship Id="rId3" Type="http://schemas.openxmlformats.org/officeDocument/2006/relationships/image" Target="../media/image99.png"/><Relationship Id="rId21" Type="http://schemas.openxmlformats.org/officeDocument/2006/relationships/image" Target="../media/image111.jpeg"/><Relationship Id="rId7" Type="http://schemas.openxmlformats.org/officeDocument/2006/relationships/image" Target="../media/image103.jpeg"/><Relationship Id="rId12" Type="http://schemas.openxmlformats.org/officeDocument/2006/relationships/image" Target="../media/image106.jpeg"/><Relationship Id="rId17" Type="http://schemas.openxmlformats.org/officeDocument/2006/relationships/hyperlink" Target="https://www.xing.com/profile/Eugen_Herzig/cv" TargetMode="External"/><Relationship Id="rId2" Type="http://schemas.openxmlformats.org/officeDocument/2006/relationships/notesSlide" Target="../notesSlides/notesSlide16.xml"/><Relationship Id="rId16" Type="http://schemas.openxmlformats.org/officeDocument/2006/relationships/image" Target="../media/image108.svg"/><Relationship Id="rId20" Type="http://schemas.openxmlformats.org/officeDocument/2006/relationships/hyperlink" Target="mailto:oezyumruk@antea-ag.de" TargetMode="Externa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5.svg"/><Relationship Id="rId5" Type="http://schemas.openxmlformats.org/officeDocument/2006/relationships/image" Target="../media/image101.png"/><Relationship Id="rId15" Type="http://schemas.openxmlformats.org/officeDocument/2006/relationships/image" Target="../media/image107.png"/><Relationship Id="rId23" Type="http://schemas.openxmlformats.org/officeDocument/2006/relationships/image" Target="../media/image112.png"/><Relationship Id="rId10" Type="http://schemas.openxmlformats.org/officeDocument/2006/relationships/image" Target="../media/image104.png"/><Relationship Id="rId19" Type="http://schemas.openxmlformats.org/officeDocument/2006/relationships/image" Target="../media/image110.svg"/><Relationship Id="rId4" Type="http://schemas.openxmlformats.org/officeDocument/2006/relationships/image" Target="../media/image100.svg"/><Relationship Id="rId9" Type="http://schemas.openxmlformats.org/officeDocument/2006/relationships/hyperlink" Target="https://www.linkedin.com/in/patrickknappmeyer/" TargetMode="External"/><Relationship Id="rId14" Type="http://schemas.openxmlformats.org/officeDocument/2006/relationships/hyperlink" Target="https://www.linkedin.com/in/eugen-herzig-46229462/" TargetMode="External"/><Relationship Id="rId22" Type="http://schemas.openxmlformats.org/officeDocument/2006/relationships/hyperlink" Target="https://www.linkedin.com/in/emre-%C3%B6zyumru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1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hyperlink" Target="http://www.linkedin.com/company/77066774" TargetMode="External"/><Relationship Id="rId13" Type="http://schemas.openxmlformats.org/officeDocument/2006/relationships/image" Target="../media/image115.png"/><Relationship Id="rId3" Type="http://schemas.openxmlformats.org/officeDocument/2006/relationships/hyperlink" Target="http://www.antea-ag.de/investmentfonds" TargetMode="External"/><Relationship Id="rId7" Type="http://schemas.openxmlformats.org/officeDocument/2006/relationships/hyperlink" Target="http://www.xing.com/companies/anteaag" TargetMode="External"/><Relationship Id="rId12" Type="http://schemas.openxmlformats.org/officeDocument/2006/relationships/image" Target="../media/image110.svg"/><Relationship Id="rId2" Type="http://schemas.openxmlformats.org/officeDocument/2006/relationships/notesSlide" Target="../notesSlides/notesSlide18.xml"/><Relationship Id="rId16"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hyperlink" Target="http://www.x.com/anteafonds" TargetMode="External"/><Relationship Id="rId11" Type="http://schemas.openxmlformats.org/officeDocument/2006/relationships/image" Target="../media/image109.png"/><Relationship Id="rId5" Type="http://schemas.openxmlformats.org/officeDocument/2006/relationships/hyperlink" Target="http://www.antea.online/presse" TargetMode="External"/><Relationship Id="rId15" Type="http://schemas.openxmlformats.org/officeDocument/2006/relationships/image" Target="../media/image117.png"/><Relationship Id="rId10" Type="http://schemas.openxmlformats.org/officeDocument/2006/relationships/image" Target="../media/image108.svg"/><Relationship Id="rId4" Type="http://schemas.openxmlformats.org/officeDocument/2006/relationships/hyperlink" Target="http://www.antea-ag.de/investmentfonds/berater-bereich" TargetMode="External"/><Relationship Id="rId9" Type="http://schemas.openxmlformats.org/officeDocument/2006/relationships/image" Target="../media/image107.png"/><Relationship Id="rId14" Type="http://schemas.openxmlformats.org/officeDocument/2006/relationships/image" Target="../media/image116.sv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26.png"/><Relationship Id="rId5" Type="http://schemas.openxmlformats.org/officeDocument/2006/relationships/image" Target="../media/image125.png"/><Relationship Id="rId4" Type="http://schemas.microsoft.com/office/2007/relationships/hdphoto" Target="../media/hdphoto10.wd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hyperlink" Target="https://www.antea.online/investmentfonds/berater-bereich/downloads/"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www.antea-ag.de/" TargetMode="External"/><Relationship Id="rId4" Type="http://schemas.openxmlformats.org/officeDocument/2006/relationships/hyperlink" Target="mailto:info@antea-ag.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38426E9-48B2-6B0C-81A7-BE9804B13FEB}"/>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134"/>
                    </a14:imgEffect>
                  </a14:imgLayer>
                </a14:imgProps>
              </a:ext>
              <a:ext uri="{28A0092B-C50C-407E-A947-70E740481C1C}">
                <a14:useLocalDpi xmlns:a14="http://schemas.microsoft.com/office/drawing/2010/main"/>
              </a:ext>
            </a:extLst>
          </a:blip>
          <a:stretch>
            <a:fillRect/>
          </a:stretch>
        </p:blipFill>
        <p:spPr>
          <a:xfrm>
            <a:off x="-188" y="-5704"/>
            <a:ext cx="12168188" cy="6961238"/>
          </a:xfrm>
          <a:prstGeom prst="rect">
            <a:avLst/>
          </a:prstGeom>
        </p:spPr>
      </p:pic>
      <p:sp>
        <p:nvSpPr>
          <p:cNvPr id="9" name="Rechteck 8">
            <a:extLst>
              <a:ext uri="{FF2B5EF4-FFF2-40B4-BE49-F238E27FC236}">
                <a16:creationId xmlns:a16="http://schemas.microsoft.com/office/drawing/2014/main" id="{27E960BE-9F6E-CF84-D176-36992CA43DD7}"/>
              </a:ext>
            </a:extLst>
          </p:cNvPr>
          <p:cNvSpPr/>
          <p:nvPr/>
        </p:nvSpPr>
        <p:spPr bwMode="gray">
          <a:xfrm>
            <a:off x="188" y="2132856"/>
            <a:ext cx="12168000" cy="4828382"/>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pic>
        <p:nvPicPr>
          <p:cNvPr id="11" name="Grafik 10">
            <a:extLst>
              <a:ext uri="{FF2B5EF4-FFF2-40B4-BE49-F238E27FC236}">
                <a16:creationId xmlns:a16="http://schemas.microsoft.com/office/drawing/2014/main" id="{AC14891F-452A-ACA8-95E3-C0630CBD48D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138"/>
                    </a14:imgEffect>
                    <a14:imgEffect>
                      <a14:saturation sat="75000"/>
                    </a14:imgEffect>
                    <a14:imgEffect>
                      <a14:brightnessContrast bright="22000"/>
                    </a14:imgEffect>
                  </a14:imgLayer>
                </a14:imgProps>
              </a:ext>
            </a:extLst>
          </a:blip>
          <a:stretch>
            <a:fillRect/>
          </a:stretch>
        </p:blipFill>
        <p:spPr>
          <a:xfrm>
            <a:off x="0" y="2715144"/>
            <a:ext cx="6372126" cy="4248084"/>
          </a:xfrm>
          <a:prstGeom prst="rect">
            <a:avLst/>
          </a:prstGeom>
          <a:effectLst>
            <a:innerShdw blurRad="101600">
              <a:srgbClr val="5A4321"/>
            </a:innerShdw>
          </a:effectLst>
        </p:spPr>
      </p:pic>
      <p:pic>
        <p:nvPicPr>
          <p:cNvPr id="31" name="Grafik 30">
            <a:extLst>
              <a:ext uri="{FF2B5EF4-FFF2-40B4-BE49-F238E27FC236}">
                <a16:creationId xmlns:a16="http://schemas.microsoft.com/office/drawing/2014/main" id="{60ADBC9F-50FF-1853-5C81-82A1D168ACC8}"/>
              </a:ext>
            </a:extLst>
          </p:cNvPr>
          <p:cNvPicPr>
            <a:picLocks noChangeAspect="1"/>
          </p:cNvPicPr>
          <p:nvPr/>
        </p:nvPicPr>
        <p:blipFill>
          <a:blip r:embed="rId7"/>
          <a:srcRect l="46410" r="23236" b="3832"/>
          <a:stretch>
            <a:fillRect/>
          </a:stretch>
        </p:blipFill>
        <p:spPr>
          <a:xfrm rot="1757778">
            <a:off x="-1452273" y="-301372"/>
            <a:ext cx="3122539" cy="6595195"/>
          </a:xfrm>
          <a:prstGeom prst="rect">
            <a:avLst/>
          </a:prstGeom>
        </p:spPr>
      </p:pic>
      <p:pic>
        <p:nvPicPr>
          <p:cNvPr id="27" name="Grafik 26">
            <a:extLst>
              <a:ext uri="{FF2B5EF4-FFF2-40B4-BE49-F238E27FC236}">
                <a16:creationId xmlns:a16="http://schemas.microsoft.com/office/drawing/2014/main" id="{F416907D-F81F-5D5E-956C-BD7BEC004A4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5900"/>
                    </a14:imgEffect>
                  </a14:imgLayer>
                </a14:imgProps>
              </a:ext>
            </a:extLst>
          </a:blip>
          <a:srcRect l="51602"/>
          <a:stretch>
            <a:fillRect/>
          </a:stretch>
        </p:blipFill>
        <p:spPr>
          <a:xfrm rot="319941" flipH="1">
            <a:off x="9770219" y="2586036"/>
            <a:ext cx="2656244" cy="3658834"/>
          </a:xfrm>
          <a:prstGeom prst="rect">
            <a:avLst/>
          </a:prstGeom>
          <a:effectLst>
            <a:innerShdw blurRad="495300">
              <a:srgbClr val="5A4321"/>
            </a:innerShdw>
          </a:effectLst>
        </p:spPr>
      </p:pic>
      <p:sp>
        <p:nvSpPr>
          <p:cNvPr id="5" name="Textplatzhalter 4">
            <a:extLst>
              <a:ext uri="{FF2B5EF4-FFF2-40B4-BE49-F238E27FC236}">
                <a16:creationId xmlns:a16="http://schemas.microsoft.com/office/drawing/2014/main" id="{3E69D7C4-7DC2-6DAB-7E71-569631181074}"/>
              </a:ext>
            </a:extLst>
          </p:cNvPr>
          <p:cNvSpPr>
            <a:spLocks noGrp="1"/>
          </p:cNvSpPr>
          <p:nvPr>
            <p:ph type="body" sz="quarter" idx="11"/>
          </p:nvPr>
        </p:nvSpPr>
        <p:spPr>
          <a:xfrm>
            <a:off x="3096082" y="1844824"/>
            <a:ext cx="5976024" cy="2376000"/>
          </a:xfrm>
        </p:spPr>
        <p:txBody>
          <a:bodyPr/>
          <a:lstStyle/>
          <a:p>
            <a:pPr>
              <a:spcBef>
                <a:spcPts val="0"/>
              </a:spcBef>
            </a:pPr>
            <a:r>
              <a:rPr lang="de-DE" sz="4800" b="1" spc="-150" dirty="0">
                <a:ea typeface="Calibri" panose="020F0502020204030204" pitchFamily="34" charset="0"/>
              </a:rPr>
              <a:t>An der Börse gibt </a:t>
            </a:r>
            <a:br>
              <a:rPr lang="de-DE" sz="4800" b="1" spc="-150" dirty="0">
                <a:ea typeface="Calibri" panose="020F0502020204030204" pitchFamily="34" charset="0"/>
              </a:rPr>
            </a:br>
            <a:r>
              <a:rPr lang="de-DE" sz="4800" b="1" spc="-150" dirty="0">
                <a:ea typeface="Calibri" panose="020F0502020204030204" pitchFamily="34" charset="0"/>
              </a:rPr>
              <a:t>es viele Tiere</a:t>
            </a:r>
          </a:p>
        </p:txBody>
      </p:sp>
      <p:pic>
        <p:nvPicPr>
          <p:cNvPr id="19" name="Grafik 18">
            <a:extLst>
              <a:ext uri="{FF2B5EF4-FFF2-40B4-BE49-F238E27FC236}">
                <a16:creationId xmlns:a16="http://schemas.microsoft.com/office/drawing/2014/main" id="{C9275135-57AF-D7CA-938D-2DCDADA748A1}"/>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5300"/>
                    </a14:imgEffect>
                  </a14:imgLayer>
                </a14:imgProps>
              </a:ext>
            </a:extLst>
          </a:blip>
          <a:stretch>
            <a:fillRect/>
          </a:stretch>
        </p:blipFill>
        <p:spPr>
          <a:xfrm rot="431473" flipH="1">
            <a:off x="7185112" y="2188718"/>
            <a:ext cx="5254061" cy="5306154"/>
          </a:xfrm>
          <a:prstGeom prst="rect">
            <a:avLst/>
          </a:prstGeom>
          <a:effectLst>
            <a:innerShdw blurRad="901700">
              <a:srgbClr val="5A4321"/>
            </a:innerShdw>
          </a:effectLst>
        </p:spPr>
      </p:pic>
      <p:pic>
        <p:nvPicPr>
          <p:cNvPr id="21" name="Grafik 20">
            <a:extLst>
              <a:ext uri="{FF2B5EF4-FFF2-40B4-BE49-F238E27FC236}">
                <a16:creationId xmlns:a16="http://schemas.microsoft.com/office/drawing/2014/main" id="{63DEDC07-6D5F-CA09-2B3D-6B29090CF749}"/>
              </a:ext>
            </a:extLst>
          </p:cNvPr>
          <p:cNvPicPr>
            <a:picLocks noChangeAspect="1"/>
          </p:cNvPicPr>
          <p:nvPr/>
        </p:nvPicPr>
        <p:blipFill>
          <a:blip r:embed="rId12"/>
          <a:stretch>
            <a:fillRect/>
          </a:stretch>
        </p:blipFill>
        <p:spPr>
          <a:xfrm rot="208378">
            <a:off x="291853" y="2238128"/>
            <a:ext cx="2574087" cy="1716058"/>
          </a:xfrm>
          <a:prstGeom prst="rect">
            <a:avLst/>
          </a:prstGeom>
          <a:effectLst>
            <a:innerShdw blurRad="101600">
              <a:srgbClr val="5A4321"/>
            </a:innerShdw>
          </a:effectLst>
        </p:spPr>
      </p:pic>
      <p:pic>
        <p:nvPicPr>
          <p:cNvPr id="25" name="Grafik 24">
            <a:extLst>
              <a:ext uri="{FF2B5EF4-FFF2-40B4-BE49-F238E27FC236}">
                <a16:creationId xmlns:a16="http://schemas.microsoft.com/office/drawing/2014/main" id="{3B2F1F15-EBDA-179A-9756-3E2DCE46A6B8}"/>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1000"/>
                    </a14:imgEffect>
                  </a14:imgLayer>
                </a14:imgProps>
              </a:ext>
            </a:extLst>
          </a:blip>
          <a:srcRect b="37476"/>
          <a:stretch>
            <a:fillRect/>
          </a:stretch>
        </p:blipFill>
        <p:spPr>
          <a:xfrm>
            <a:off x="2245574" y="3949479"/>
            <a:ext cx="7316360" cy="3049657"/>
          </a:xfrm>
          <a:prstGeom prst="rect">
            <a:avLst/>
          </a:prstGeom>
          <a:effectLst>
            <a:innerShdw blurRad="698500">
              <a:srgbClr val="5A4321"/>
            </a:innerShdw>
          </a:effectLst>
        </p:spPr>
      </p:pic>
      <p:pic>
        <p:nvPicPr>
          <p:cNvPr id="29" name="Grafik 28">
            <a:extLst>
              <a:ext uri="{FF2B5EF4-FFF2-40B4-BE49-F238E27FC236}">
                <a16:creationId xmlns:a16="http://schemas.microsoft.com/office/drawing/2014/main" id="{404059CA-C45C-BB39-CA2F-ACA440456326}"/>
              </a:ext>
            </a:extLst>
          </p:cNvPr>
          <p:cNvPicPr>
            <a:picLocks noChangeAspect="1"/>
          </p:cNvPicPr>
          <p:nvPr/>
        </p:nvPicPr>
        <p:blipFill>
          <a:blip r:embed="rId15"/>
          <a:stretch>
            <a:fillRect/>
          </a:stretch>
        </p:blipFill>
        <p:spPr>
          <a:xfrm flipH="1">
            <a:off x="8269059" y="1178350"/>
            <a:ext cx="1966774" cy="1966774"/>
          </a:xfrm>
          <a:prstGeom prst="rect">
            <a:avLst/>
          </a:prstGeom>
          <a:effectLst>
            <a:innerShdw blurRad="381000">
              <a:srgbClr val="5A4321">
                <a:alpha val="61000"/>
              </a:srgbClr>
            </a:innerShdw>
          </a:effectLst>
        </p:spPr>
      </p:pic>
      <p:pic>
        <p:nvPicPr>
          <p:cNvPr id="33" name="Grafik 32">
            <a:extLst>
              <a:ext uri="{FF2B5EF4-FFF2-40B4-BE49-F238E27FC236}">
                <a16:creationId xmlns:a16="http://schemas.microsoft.com/office/drawing/2014/main" id="{417747D0-BBF6-901F-ECAD-BFBDA798E2E2}"/>
              </a:ext>
            </a:extLst>
          </p:cNvPr>
          <p:cNvPicPr>
            <a:picLocks noChangeAspect="1"/>
          </p:cNvPicPr>
          <p:nvPr/>
        </p:nvPicPr>
        <p:blipFill>
          <a:blip r:embed="rId16"/>
          <a:stretch>
            <a:fillRect/>
          </a:stretch>
        </p:blipFill>
        <p:spPr>
          <a:xfrm>
            <a:off x="5044410" y="514635"/>
            <a:ext cx="3847356" cy="2564904"/>
          </a:xfrm>
          <a:prstGeom prst="rect">
            <a:avLst/>
          </a:prstGeom>
        </p:spPr>
      </p:pic>
      <p:pic>
        <p:nvPicPr>
          <p:cNvPr id="37" name="Grafik 36">
            <a:extLst>
              <a:ext uri="{FF2B5EF4-FFF2-40B4-BE49-F238E27FC236}">
                <a16:creationId xmlns:a16="http://schemas.microsoft.com/office/drawing/2014/main" id="{A40B7025-A43D-9B59-557B-0D1047A289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8665941">
            <a:off x="1819109" y="-1792439"/>
            <a:ext cx="2501957" cy="3575056"/>
          </a:xfrm>
          <a:prstGeom prst="rect">
            <a:avLst/>
          </a:prstGeom>
        </p:spPr>
      </p:pic>
      <p:pic>
        <p:nvPicPr>
          <p:cNvPr id="38" name="Grafik 37">
            <a:extLst>
              <a:ext uri="{FF2B5EF4-FFF2-40B4-BE49-F238E27FC236}">
                <a16:creationId xmlns:a16="http://schemas.microsoft.com/office/drawing/2014/main" id="{7A8D87F4-08BE-14B0-288D-FBB338768E3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9419266">
            <a:off x="844878" y="-722953"/>
            <a:ext cx="6030227" cy="4019523"/>
          </a:xfrm>
          <a:prstGeom prst="rect">
            <a:avLst/>
          </a:prstGeom>
        </p:spPr>
      </p:pic>
      <p:pic>
        <p:nvPicPr>
          <p:cNvPr id="48" name="Grafik 47">
            <a:extLst>
              <a:ext uri="{FF2B5EF4-FFF2-40B4-BE49-F238E27FC236}">
                <a16:creationId xmlns:a16="http://schemas.microsoft.com/office/drawing/2014/main" id="{549AB93B-A9C3-8C46-6BF2-93178B26A042}"/>
              </a:ext>
            </a:extLst>
          </p:cNvPr>
          <p:cNvPicPr>
            <a:picLocks noChangeAspect="1"/>
          </p:cNvPicPr>
          <p:nvPr/>
        </p:nvPicPr>
        <p:blipFill>
          <a:blip r:embed="rId19"/>
          <a:stretch>
            <a:fillRect/>
          </a:stretch>
        </p:blipFill>
        <p:spPr>
          <a:xfrm>
            <a:off x="10394232" y="114242"/>
            <a:ext cx="1773956" cy="1773956"/>
          </a:xfrm>
          <a:prstGeom prst="rect">
            <a:avLst/>
          </a:prstGeom>
        </p:spPr>
      </p:pic>
      <p:pic>
        <p:nvPicPr>
          <p:cNvPr id="2" name="Grafik 1">
            <a:extLst>
              <a:ext uri="{FF2B5EF4-FFF2-40B4-BE49-F238E27FC236}">
                <a16:creationId xmlns:a16="http://schemas.microsoft.com/office/drawing/2014/main" id="{1BF629DF-1844-DC54-A678-172F18D124F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877017" y="637578"/>
            <a:ext cx="1086848" cy="648000"/>
          </a:xfrm>
          <a:prstGeom prst="rect">
            <a:avLst/>
          </a:prstGeom>
        </p:spPr>
      </p:pic>
    </p:spTree>
    <p:extLst>
      <p:ext uri="{BB962C8B-B14F-4D97-AF65-F5344CB8AC3E}">
        <p14:creationId xmlns:p14="http://schemas.microsoft.com/office/powerpoint/2010/main" val="79852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8F4F0-5E76-24AB-0DE2-B6B1ED40F29E}"/>
            </a:ext>
          </a:extLst>
        </p:cNvPr>
        <p:cNvGrpSpPr/>
        <p:nvPr/>
      </p:nvGrpSpPr>
      <p:grpSpPr>
        <a:xfrm>
          <a:off x="0" y="0"/>
          <a:ext cx="0" cy="0"/>
          <a:chOff x="0" y="0"/>
          <a:chExt cx="0" cy="0"/>
        </a:xfrm>
      </p:grpSpPr>
      <p:pic>
        <p:nvPicPr>
          <p:cNvPr id="8" name="Bildplatzhalter 35">
            <a:extLst>
              <a:ext uri="{FF2B5EF4-FFF2-40B4-BE49-F238E27FC236}">
                <a16:creationId xmlns:a16="http://schemas.microsoft.com/office/drawing/2014/main" id="{7882CA57-C8B9-6183-AD69-4FAFAA4D61B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5857" y="0"/>
            <a:ext cx="12168000" cy="6858000"/>
          </a:xfrm>
        </p:spPr>
      </p:pic>
      <p:sp>
        <p:nvSpPr>
          <p:cNvPr id="9" name="Rechteck 8">
            <a:extLst>
              <a:ext uri="{FF2B5EF4-FFF2-40B4-BE49-F238E27FC236}">
                <a16:creationId xmlns:a16="http://schemas.microsoft.com/office/drawing/2014/main" id="{DAE1135D-1B5B-B82C-DB4C-32DE02E74E33}"/>
              </a:ext>
            </a:extLst>
          </p:cNvPr>
          <p:cNvSpPr/>
          <p:nvPr/>
        </p:nvSpPr>
        <p:spPr bwMode="gray">
          <a:xfrm>
            <a:off x="188" y="4148736"/>
            <a:ext cx="1216800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7" name="Textplatzhalter 16">
            <a:extLst>
              <a:ext uri="{FF2B5EF4-FFF2-40B4-BE49-F238E27FC236}">
                <a16:creationId xmlns:a16="http://schemas.microsoft.com/office/drawing/2014/main" id="{45092F2C-599C-1F5D-0A76-FF1522EC3A54}"/>
              </a:ext>
            </a:extLst>
          </p:cNvPr>
          <p:cNvSpPr>
            <a:spLocks noGrp="1"/>
          </p:cNvSpPr>
          <p:nvPr>
            <p:ph type="body" sz="quarter" idx="11"/>
          </p:nvPr>
        </p:nvSpPr>
        <p:spPr/>
        <p:txBody>
          <a:bodyPr/>
          <a:lstStyle/>
          <a:p>
            <a:r>
              <a:rPr lang="de-DE" b="1" dirty="0">
                <a:solidFill>
                  <a:srgbClr val="FFFFFF"/>
                </a:solidFill>
              </a:rPr>
              <a:t>Multi-Asset und Multi-Manager</a:t>
            </a:r>
            <a:br>
              <a:rPr lang="de-DE" dirty="0"/>
            </a:br>
            <a:r>
              <a:rPr lang="de-DE" sz="2000" i="1" dirty="0"/>
              <a:t>…echte Diversifikation – die Korrelation entscheidet</a:t>
            </a:r>
            <a:endParaRPr lang="de-DE" i="1" dirty="0"/>
          </a:p>
        </p:txBody>
      </p:sp>
      <p:sp>
        <p:nvSpPr>
          <p:cNvPr id="18" name="Textplatzhalter 17">
            <a:extLst>
              <a:ext uri="{FF2B5EF4-FFF2-40B4-BE49-F238E27FC236}">
                <a16:creationId xmlns:a16="http://schemas.microsoft.com/office/drawing/2014/main" id="{6BF74A1E-1793-E33F-A933-A157AF107E5C}"/>
              </a:ext>
            </a:extLst>
          </p:cNvPr>
          <p:cNvSpPr>
            <a:spLocks noGrp="1"/>
          </p:cNvSpPr>
          <p:nvPr>
            <p:ph type="body" sz="quarter" idx="18"/>
          </p:nvPr>
        </p:nvSpPr>
        <p:spPr>
          <a:xfrm>
            <a:off x="5724054" y="2592276"/>
            <a:ext cx="975245" cy="1277273"/>
          </a:xfrm>
        </p:spPr>
        <p:txBody>
          <a:bodyPr/>
          <a:lstStyle/>
          <a:p>
            <a:r>
              <a:rPr lang="de-DE" dirty="0"/>
              <a:t>2.</a:t>
            </a:r>
          </a:p>
        </p:txBody>
      </p:sp>
      <p:sp>
        <p:nvSpPr>
          <p:cNvPr id="5" name="Foliennummernplatzhalter 4">
            <a:extLst>
              <a:ext uri="{FF2B5EF4-FFF2-40B4-BE49-F238E27FC236}">
                <a16:creationId xmlns:a16="http://schemas.microsoft.com/office/drawing/2014/main" id="{10492D70-5C0D-2D98-AFAE-B7D9560D3719}"/>
              </a:ext>
            </a:extLst>
          </p:cNvPr>
          <p:cNvSpPr>
            <a:spLocks noGrp="1"/>
          </p:cNvSpPr>
          <p:nvPr>
            <p:ph type="sldNum" sz="quarter" idx="4294967295"/>
          </p:nvPr>
        </p:nvSpPr>
        <p:spPr>
          <a:xfrm>
            <a:off x="0" y="6381750"/>
            <a:ext cx="431800" cy="142875"/>
          </a:xfrm>
        </p:spPr>
        <p:txBody>
          <a:bodyPr/>
          <a:lstStyle/>
          <a:p>
            <a:fld id="{DC907883-A228-4E41-A7BF-33DDF6A01B2A}" type="slidenum">
              <a:rPr lang="de-DE" smtClean="0"/>
              <a:pPr/>
              <a:t>10</a:t>
            </a:fld>
            <a:endParaRPr lang="de-DE" dirty="0"/>
          </a:p>
        </p:txBody>
      </p:sp>
      <p:sp>
        <p:nvSpPr>
          <p:cNvPr id="13" name="Titel 8">
            <a:extLst>
              <a:ext uri="{FF2B5EF4-FFF2-40B4-BE49-F238E27FC236}">
                <a16:creationId xmlns:a16="http://schemas.microsoft.com/office/drawing/2014/main" id="{5D3ECFB5-CD4B-8D18-7BD8-ABC46431BB87}"/>
              </a:ext>
            </a:extLst>
          </p:cNvPr>
          <p:cNvSpPr txBox="1">
            <a:spLocks/>
          </p:cNvSpPr>
          <p:nvPr/>
        </p:nvSpPr>
        <p:spPr>
          <a:xfrm>
            <a:off x="611486" y="836712"/>
            <a:ext cx="6624736" cy="952817"/>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defTabSz="914400" eaLnBrk="1" latinLnBrk="0" hangingPunct="1">
              <a:lnSpc>
                <a:spcPct val="80000"/>
              </a:lnSpc>
              <a:buClrTx/>
              <a:buSzTx/>
              <a:buFontTx/>
              <a:buNone/>
              <a:tabLst/>
              <a:defRPr kumimoji="0" lang="de-DE" sz="66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defRPr>
            </a:lvl1pPr>
            <a:lvl2pPr marL="0" indent="0" eaLnBrk="1" hangingPunct="1">
              <a:lnSpc>
                <a:spcPct val="80000"/>
              </a:lnSpc>
              <a:spcBef>
                <a:spcPts val="600"/>
              </a:spcBef>
              <a:spcAft>
                <a:spcPts val="0"/>
              </a:spcAft>
              <a:buClr>
                <a:schemeClr val="tx2"/>
              </a:buClr>
              <a:buSzPct val="100000"/>
              <a:buFontTx/>
              <a:buNone/>
              <a:defRPr sz="4000">
                <a:solidFill>
                  <a:schemeClr val="bg1"/>
                </a:solidFill>
                <a:latin typeface="+mj-lt"/>
                <a:ea typeface="ＭＳ Ｐゴシック" charset="0"/>
              </a:defRPr>
            </a:lvl2pPr>
            <a:lvl3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3pPr>
            <a:lvl4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4pPr>
            <a:lvl5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5pPr>
            <a:lvl6pPr marL="0" indent="0">
              <a:lnSpc>
                <a:spcPct val="80000"/>
              </a:lnSpc>
              <a:spcBef>
                <a:spcPts val="600"/>
              </a:spcBef>
              <a:spcAft>
                <a:spcPts val="0"/>
              </a:spcAft>
              <a:buFont typeface="Sparkasse Rg" panose="020B0504050602020204" pitchFamily="34" charset="0"/>
              <a:buNone/>
              <a:defRPr sz="4000" baseline="0">
                <a:solidFill>
                  <a:schemeClr val="bg1"/>
                </a:solidFill>
                <a:latin typeface="+mj-lt"/>
                <a:ea typeface="+mn-ea"/>
              </a:defRPr>
            </a:lvl6pPr>
            <a:lvl7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7pPr>
            <a:lvl8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8pPr>
            <a:lvl9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9pPr>
          </a:lstStyle>
          <a:p>
            <a:r>
              <a:rPr lang="de-DE" dirty="0"/>
              <a:t>Der antea-Fonds</a:t>
            </a:r>
          </a:p>
        </p:txBody>
      </p:sp>
      <p:pic>
        <p:nvPicPr>
          <p:cNvPr id="4" name="Grafik 3">
            <a:extLst>
              <a:ext uri="{FF2B5EF4-FFF2-40B4-BE49-F238E27FC236}">
                <a16:creationId xmlns:a16="http://schemas.microsoft.com/office/drawing/2014/main" id="{F8DEEF79-4258-515E-20FE-3C144894E5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43359" y="1489103"/>
            <a:ext cx="4038250" cy="5368898"/>
          </a:xfrm>
          <a:prstGeom prst="rect">
            <a:avLst/>
          </a:prstGeom>
        </p:spPr>
      </p:pic>
    </p:spTree>
    <p:extLst>
      <p:ext uri="{BB962C8B-B14F-4D97-AF65-F5344CB8AC3E}">
        <p14:creationId xmlns:p14="http://schemas.microsoft.com/office/powerpoint/2010/main" val="3047077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35">
            <a:extLst>
              <a:ext uri="{FF2B5EF4-FFF2-40B4-BE49-F238E27FC236}">
                <a16:creationId xmlns:a16="http://schemas.microsoft.com/office/drawing/2014/main" id="{C37BEF70-3680-57C8-8FF4-F727FC82FA3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0"/>
            <a:ext cx="3995738" cy="6858000"/>
          </a:xfrm>
        </p:spPr>
      </p:pic>
      <p:sp>
        <p:nvSpPr>
          <p:cNvPr id="12" name="Rechteck 11">
            <a:extLst>
              <a:ext uri="{FF2B5EF4-FFF2-40B4-BE49-F238E27FC236}">
                <a16:creationId xmlns:a16="http://schemas.microsoft.com/office/drawing/2014/main" id="{5C10D48B-BE88-7621-64A0-FD433537C65D}"/>
              </a:ext>
            </a:extLst>
          </p:cNvPr>
          <p:cNvSpPr/>
          <p:nvPr/>
        </p:nvSpPr>
        <p:spPr bwMode="gray">
          <a:xfrm>
            <a:off x="188" y="4148736"/>
            <a:ext cx="399555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7" name="Textplatzhalter 6">
            <a:extLst>
              <a:ext uri="{FF2B5EF4-FFF2-40B4-BE49-F238E27FC236}">
                <a16:creationId xmlns:a16="http://schemas.microsoft.com/office/drawing/2014/main" id="{02D74FE6-0546-4139-BF90-DFFF25FCD019}"/>
              </a:ext>
            </a:extLst>
          </p:cNvPr>
          <p:cNvSpPr>
            <a:spLocks noGrp="1"/>
          </p:cNvSpPr>
          <p:nvPr>
            <p:ph type="body" sz="quarter" idx="15"/>
          </p:nvPr>
        </p:nvSpPr>
        <p:spPr/>
        <p:txBody>
          <a:bodyPr/>
          <a:lstStyle/>
          <a:p>
            <a:r>
              <a:rPr lang="de-DE" dirty="0"/>
              <a:t>Diversifikation</a:t>
            </a:r>
          </a:p>
        </p:txBody>
      </p:sp>
      <p:sp>
        <p:nvSpPr>
          <p:cNvPr id="8" name="Textplatzhalter 7">
            <a:extLst>
              <a:ext uri="{FF2B5EF4-FFF2-40B4-BE49-F238E27FC236}">
                <a16:creationId xmlns:a16="http://schemas.microsoft.com/office/drawing/2014/main" id="{52606B9A-FCCB-4238-A377-F44943CFEAD0}"/>
              </a:ext>
            </a:extLst>
          </p:cNvPr>
          <p:cNvSpPr>
            <a:spLocks noGrp="1"/>
          </p:cNvSpPr>
          <p:nvPr>
            <p:ph type="body" sz="quarter" idx="19"/>
          </p:nvPr>
        </p:nvSpPr>
        <p:spPr/>
        <p:txBody>
          <a:bodyPr/>
          <a:lstStyle/>
          <a:p>
            <a:endParaRPr lang="de-DE"/>
          </a:p>
        </p:txBody>
      </p:sp>
      <p:sp>
        <p:nvSpPr>
          <p:cNvPr id="13" name="Inhaltsplatzhalter 12">
            <a:extLst>
              <a:ext uri="{FF2B5EF4-FFF2-40B4-BE49-F238E27FC236}">
                <a16:creationId xmlns:a16="http://schemas.microsoft.com/office/drawing/2014/main" id="{48D4ADF5-4D24-4B20-8125-595BC8941DE2}"/>
              </a:ext>
            </a:extLst>
          </p:cNvPr>
          <p:cNvSpPr>
            <a:spLocks noGrp="1"/>
          </p:cNvSpPr>
          <p:nvPr>
            <p:ph sz="quarter" idx="20"/>
          </p:nvPr>
        </p:nvSpPr>
        <p:spPr/>
        <p:txBody>
          <a:bodyPr/>
          <a:lstStyle/>
          <a:p>
            <a:pPr marL="0" lvl="1" indent="0">
              <a:buNone/>
            </a:pPr>
            <a:r>
              <a:rPr lang="de-DE" b="1" dirty="0"/>
              <a:t>Auswahl und Gewichtung langfristig hoch rentierlicher Anlageklassen</a:t>
            </a:r>
          </a:p>
          <a:p>
            <a:pPr marL="0" lvl="1" indent="0">
              <a:buNone/>
            </a:pPr>
            <a:r>
              <a:rPr lang="de-DE" dirty="0">
                <a:solidFill>
                  <a:srgbClr val="2B3F42"/>
                </a:solidFill>
                <a:sym typeface="Wingdings" panose="05000000000000000000" pitchFamily="2" charset="2"/>
              </a:rPr>
              <a:t></a:t>
            </a:r>
            <a:r>
              <a:rPr lang="de-DE" dirty="0">
                <a:sym typeface="Wingdings" panose="05000000000000000000" pitchFamily="2" charset="2"/>
              </a:rPr>
              <a:t> </a:t>
            </a:r>
            <a:r>
              <a:rPr lang="de-DE" dirty="0"/>
              <a:t>die so </a:t>
            </a:r>
            <a:r>
              <a:rPr lang="de-DE" b="1" dirty="0"/>
              <a:t>wenig wie möglich miteinander korrelieren </a:t>
            </a:r>
            <a:r>
              <a:rPr lang="de-DE" dirty="0"/>
              <a:t>und</a:t>
            </a:r>
            <a:br>
              <a:rPr lang="de-DE" dirty="0"/>
            </a:br>
            <a:r>
              <a:rPr lang="de-DE" dirty="0">
                <a:solidFill>
                  <a:srgbClr val="2B3F42"/>
                </a:solidFill>
                <a:sym typeface="Wingdings" panose="05000000000000000000" pitchFamily="2" charset="2"/>
              </a:rPr>
              <a:t></a:t>
            </a:r>
            <a:r>
              <a:rPr lang="de-DE" dirty="0">
                <a:sym typeface="Wingdings" panose="05000000000000000000" pitchFamily="2" charset="2"/>
              </a:rPr>
              <a:t> </a:t>
            </a:r>
            <a:r>
              <a:rPr lang="de-DE" dirty="0"/>
              <a:t>von </a:t>
            </a:r>
            <a:r>
              <a:rPr lang="de-DE" b="1" dirty="0"/>
              <a:t>ausgewählten Spezialisten </a:t>
            </a:r>
            <a:r>
              <a:rPr lang="de-DE" dirty="0"/>
              <a:t>gemanagt werden</a:t>
            </a:r>
            <a:br>
              <a:rPr lang="de-DE" dirty="0"/>
            </a:br>
            <a:r>
              <a:rPr lang="de-DE" dirty="0">
                <a:solidFill>
                  <a:srgbClr val="2B3F42"/>
                </a:solidFill>
                <a:sym typeface="Wingdings" panose="05000000000000000000" pitchFamily="2" charset="2"/>
              </a:rPr>
              <a:t></a:t>
            </a:r>
            <a:r>
              <a:rPr lang="de-DE" dirty="0">
                <a:sym typeface="Wingdings" panose="05000000000000000000" pitchFamily="2" charset="2"/>
              </a:rPr>
              <a:t> </a:t>
            </a:r>
            <a:r>
              <a:rPr lang="de-DE" dirty="0"/>
              <a:t>dabei bestimmen die Anlageklassen die Manager</a:t>
            </a:r>
          </a:p>
        </p:txBody>
      </p:sp>
      <p:sp>
        <p:nvSpPr>
          <p:cNvPr id="2" name="Datumsplatzhalter 1">
            <a:extLst>
              <a:ext uri="{FF2B5EF4-FFF2-40B4-BE49-F238E27FC236}">
                <a16:creationId xmlns:a16="http://schemas.microsoft.com/office/drawing/2014/main" id="{FAC48C60-81BA-4401-BDCF-A1DDB737242B}"/>
              </a:ext>
            </a:extLst>
          </p:cNvPr>
          <p:cNvSpPr>
            <a:spLocks noGrp="1"/>
          </p:cNvSpPr>
          <p:nvPr>
            <p:ph type="dt" sz="half" idx="21"/>
          </p:nvPr>
        </p:nvSpPr>
        <p:spPr/>
        <p:txBody>
          <a:bodyPr/>
          <a:lstStyle/>
          <a:p>
            <a:fld id="{68E4F541-2D22-495B-BD6E-9BAC57847E97}" type="datetime1">
              <a:rPr lang="de-DE" smtClean="0"/>
              <a:t>30.07.2025</a:t>
            </a:fld>
            <a:endParaRPr lang="de-DE" dirty="0"/>
          </a:p>
        </p:txBody>
      </p:sp>
      <p:sp>
        <p:nvSpPr>
          <p:cNvPr id="3" name="Fußzeilenplatzhalter 2">
            <a:extLst>
              <a:ext uri="{FF2B5EF4-FFF2-40B4-BE49-F238E27FC236}">
                <a16:creationId xmlns:a16="http://schemas.microsoft.com/office/drawing/2014/main" id="{D66C65A3-351E-497D-A122-FF92CFCBC10D}"/>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4" name="Foliennummernplatzhalter 3">
            <a:extLst>
              <a:ext uri="{FF2B5EF4-FFF2-40B4-BE49-F238E27FC236}">
                <a16:creationId xmlns:a16="http://schemas.microsoft.com/office/drawing/2014/main" id="{5B572311-0E80-4E37-B515-021008BA95F5}"/>
              </a:ext>
            </a:extLst>
          </p:cNvPr>
          <p:cNvSpPr>
            <a:spLocks noGrp="1"/>
          </p:cNvSpPr>
          <p:nvPr>
            <p:ph type="sldNum" sz="quarter" idx="23"/>
          </p:nvPr>
        </p:nvSpPr>
        <p:spPr/>
        <p:txBody>
          <a:bodyPr/>
          <a:lstStyle/>
          <a:p>
            <a:fld id="{DC907883-A228-4E41-A7BF-33DDF6A01B2A}" type="slidenum">
              <a:rPr lang="de-DE" smtClean="0"/>
              <a:pPr/>
              <a:t>11</a:t>
            </a:fld>
            <a:endParaRPr lang="de-DE" dirty="0"/>
          </a:p>
        </p:txBody>
      </p:sp>
      <p:sp>
        <p:nvSpPr>
          <p:cNvPr id="9" name="Titel 8">
            <a:extLst>
              <a:ext uri="{FF2B5EF4-FFF2-40B4-BE49-F238E27FC236}">
                <a16:creationId xmlns:a16="http://schemas.microsoft.com/office/drawing/2014/main" id="{EC787DF7-1D5C-46BB-95F2-6FE0BADC708F}"/>
              </a:ext>
            </a:extLst>
          </p:cNvPr>
          <p:cNvSpPr>
            <a:spLocks noGrp="1"/>
          </p:cNvSpPr>
          <p:nvPr>
            <p:ph type="title"/>
          </p:nvPr>
        </p:nvSpPr>
        <p:spPr>
          <a:xfrm>
            <a:off x="4284772" y="620688"/>
            <a:ext cx="5687754" cy="503832"/>
          </a:xfrm>
        </p:spPr>
        <p:txBody>
          <a:bodyPr/>
          <a:lstStyle/>
          <a:p>
            <a:r>
              <a:rPr lang="de-DE" dirty="0"/>
              <a:t>Was steckt hinter dem antea-Fonds?</a:t>
            </a:r>
          </a:p>
        </p:txBody>
      </p:sp>
      <p:pic>
        <p:nvPicPr>
          <p:cNvPr id="14" name="Grafik 13">
            <a:extLst>
              <a:ext uri="{FF2B5EF4-FFF2-40B4-BE49-F238E27FC236}">
                <a16:creationId xmlns:a16="http://schemas.microsoft.com/office/drawing/2014/main" id="{EE8C8F35-1902-4979-93A7-EBD4FE81CD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260" y="1262246"/>
            <a:ext cx="2560773" cy="5268108"/>
          </a:xfrm>
          <a:prstGeom prst="rect">
            <a:avLst/>
          </a:prstGeom>
        </p:spPr>
      </p:pic>
    </p:spTree>
    <p:extLst>
      <p:ext uri="{BB962C8B-B14F-4D97-AF65-F5344CB8AC3E}">
        <p14:creationId xmlns:p14="http://schemas.microsoft.com/office/powerpoint/2010/main" val="220384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A697-DAAA-02C9-F4D4-29E7C23DEE69}"/>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88CEA608-5E1E-D227-61C5-5E15F01FAA8A}"/>
              </a:ext>
            </a:extLst>
          </p:cNvPr>
          <p:cNvSpPr>
            <a:spLocks noGrp="1"/>
          </p:cNvSpPr>
          <p:nvPr>
            <p:ph type="body" sz="quarter" idx="15"/>
          </p:nvPr>
        </p:nvSpPr>
        <p:spPr/>
        <p:txBody>
          <a:bodyPr/>
          <a:lstStyle/>
          <a:p>
            <a:r>
              <a:rPr lang="de-DE" dirty="0"/>
              <a:t>Diversifikation</a:t>
            </a:r>
          </a:p>
        </p:txBody>
      </p:sp>
      <p:sp>
        <p:nvSpPr>
          <p:cNvPr id="5" name="Datumsplatzhalter 4">
            <a:extLst>
              <a:ext uri="{FF2B5EF4-FFF2-40B4-BE49-F238E27FC236}">
                <a16:creationId xmlns:a16="http://schemas.microsoft.com/office/drawing/2014/main" id="{EE9186A1-3BCC-B711-91A9-EAD8A7966430}"/>
              </a:ext>
            </a:extLst>
          </p:cNvPr>
          <p:cNvSpPr>
            <a:spLocks noGrp="1"/>
          </p:cNvSpPr>
          <p:nvPr>
            <p:ph type="dt" sz="half" idx="21"/>
          </p:nvPr>
        </p:nvSpPr>
        <p:spPr/>
        <p:txBody>
          <a:bodyPr/>
          <a:lstStyle/>
          <a:p>
            <a:fld id="{8E825CC7-86BF-4E28-A5BB-E52BDB4B76DE}" type="datetime1">
              <a:rPr lang="de-DE" smtClean="0"/>
              <a:t>30.07.2025</a:t>
            </a:fld>
            <a:endParaRPr lang="de-DE" dirty="0"/>
          </a:p>
        </p:txBody>
      </p:sp>
      <p:sp>
        <p:nvSpPr>
          <p:cNvPr id="9" name="Fußzeilenplatzhalter 8">
            <a:extLst>
              <a:ext uri="{FF2B5EF4-FFF2-40B4-BE49-F238E27FC236}">
                <a16:creationId xmlns:a16="http://schemas.microsoft.com/office/drawing/2014/main" id="{562E34D9-4217-9A9D-112C-A411C4531785}"/>
              </a:ext>
            </a:extLst>
          </p:cNvPr>
          <p:cNvSpPr>
            <a:spLocks noGrp="1"/>
          </p:cNvSpPr>
          <p:nvPr>
            <p:ph type="ftr" sz="quarter" idx="22"/>
          </p:nvPr>
        </p:nvSpPr>
        <p:spPr/>
        <p:txBody>
          <a:bodyPr/>
          <a:lstStyle/>
          <a:p>
            <a:r>
              <a:rPr lang="de-DE" dirty="0" err="1"/>
              <a:t>antea</a:t>
            </a:r>
            <a:r>
              <a:rPr lang="de-DE" dirty="0"/>
              <a:t> </a:t>
            </a:r>
            <a:r>
              <a:rPr lang="de-DE" dirty="0" err="1"/>
              <a:t>ag</a:t>
            </a:r>
            <a:r>
              <a:rPr lang="de-DE" dirty="0"/>
              <a:t> | Werbliche Information | Nicht zur Aushändigung an Endkunden</a:t>
            </a:r>
          </a:p>
        </p:txBody>
      </p:sp>
      <p:sp>
        <p:nvSpPr>
          <p:cNvPr id="11" name="Foliennummernplatzhalter 10">
            <a:extLst>
              <a:ext uri="{FF2B5EF4-FFF2-40B4-BE49-F238E27FC236}">
                <a16:creationId xmlns:a16="http://schemas.microsoft.com/office/drawing/2014/main" id="{489232FF-AF3F-1E4D-A7FA-C9FF29F8FA3F}"/>
              </a:ext>
            </a:extLst>
          </p:cNvPr>
          <p:cNvSpPr>
            <a:spLocks noGrp="1"/>
          </p:cNvSpPr>
          <p:nvPr>
            <p:ph type="sldNum" sz="quarter" idx="23"/>
          </p:nvPr>
        </p:nvSpPr>
        <p:spPr/>
        <p:txBody>
          <a:bodyPr/>
          <a:lstStyle/>
          <a:p>
            <a:fld id="{DC907883-A228-4E41-A7BF-33DDF6A01B2A}" type="slidenum">
              <a:rPr lang="de-DE" smtClean="0"/>
              <a:pPr/>
              <a:t>12</a:t>
            </a:fld>
            <a:endParaRPr lang="de-DE" dirty="0"/>
          </a:p>
        </p:txBody>
      </p:sp>
      <p:sp>
        <p:nvSpPr>
          <p:cNvPr id="2" name="Titel 1">
            <a:extLst>
              <a:ext uri="{FF2B5EF4-FFF2-40B4-BE49-F238E27FC236}">
                <a16:creationId xmlns:a16="http://schemas.microsoft.com/office/drawing/2014/main" id="{41C04E51-B495-96BC-7BB4-19F0F497FE72}"/>
              </a:ext>
            </a:extLst>
          </p:cNvPr>
          <p:cNvSpPr>
            <a:spLocks noGrp="1"/>
          </p:cNvSpPr>
          <p:nvPr>
            <p:ph type="title"/>
          </p:nvPr>
        </p:nvSpPr>
        <p:spPr>
          <a:xfrm>
            <a:off x="324094" y="620688"/>
            <a:ext cx="5111928" cy="503832"/>
          </a:xfrm>
        </p:spPr>
        <p:txBody>
          <a:bodyPr/>
          <a:lstStyle/>
          <a:p>
            <a:r>
              <a:rPr lang="de-DE" dirty="0"/>
              <a:t>Die Anlageobergrenzen im Fonds</a:t>
            </a:r>
          </a:p>
        </p:txBody>
      </p:sp>
      <p:graphicFrame>
        <p:nvGraphicFramePr>
          <p:cNvPr id="10" name="Chart 1">
            <a:extLst>
              <a:ext uri="{FF2B5EF4-FFF2-40B4-BE49-F238E27FC236}">
                <a16:creationId xmlns:a16="http://schemas.microsoft.com/office/drawing/2014/main" id="{092CFBC0-2F61-10C7-94F1-5897B9DBB1CC}"/>
              </a:ext>
            </a:extLst>
          </p:cNvPr>
          <p:cNvGraphicFramePr>
            <a:graphicFrameLocks noGrp="1"/>
          </p:cNvGraphicFramePr>
          <p:nvPr/>
        </p:nvGraphicFramePr>
        <p:xfrm>
          <a:off x="179438" y="1340769"/>
          <a:ext cx="11305256" cy="4464720"/>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Gerader Verbinder 18">
            <a:extLst>
              <a:ext uri="{FF2B5EF4-FFF2-40B4-BE49-F238E27FC236}">
                <a16:creationId xmlns:a16="http://schemas.microsoft.com/office/drawing/2014/main" id="{5F6622E3-0B3B-826F-D357-E2BC907EA57B}"/>
              </a:ext>
            </a:extLst>
          </p:cNvPr>
          <p:cNvCxnSpPr>
            <a:cxnSpLocks/>
          </p:cNvCxnSpPr>
          <p:nvPr/>
        </p:nvCxnSpPr>
        <p:spPr bwMode="gray">
          <a:xfrm>
            <a:off x="324094" y="4869160"/>
            <a:ext cx="10800608" cy="0"/>
          </a:xfrm>
          <a:prstGeom prst="line">
            <a:avLst/>
          </a:prstGeom>
          <a:solidFill>
            <a:schemeClr val="hlink"/>
          </a:solidFill>
          <a:ln w="12700" cap="flat" cmpd="sng" algn="ctr">
            <a:solidFill>
              <a:srgbClr val="06374C"/>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platzhalter 3">
            <a:extLst>
              <a:ext uri="{FF2B5EF4-FFF2-40B4-BE49-F238E27FC236}">
                <a16:creationId xmlns:a16="http://schemas.microsoft.com/office/drawing/2014/main" id="{84DFE344-FAF1-288E-4F70-FF1233BB0D30}"/>
              </a:ext>
            </a:extLst>
          </p:cNvPr>
          <p:cNvSpPr>
            <a:spLocks noGrp="1"/>
          </p:cNvSpPr>
          <p:nvPr>
            <p:ph type="body" sz="quarter" idx="19"/>
          </p:nvPr>
        </p:nvSpPr>
        <p:spPr>
          <a:xfrm>
            <a:off x="1621056" y="6093296"/>
            <a:ext cx="7270532" cy="288032"/>
          </a:xfrm>
        </p:spPr>
        <p:txBody>
          <a:bodyPr/>
          <a:lstStyle/>
          <a:p>
            <a:r>
              <a:rPr lang="de-DE" dirty="0"/>
              <a:t>Quelle: antea ag</a:t>
            </a:r>
          </a:p>
        </p:txBody>
      </p:sp>
    </p:spTree>
    <p:extLst>
      <p:ext uri="{BB962C8B-B14F-4D97-AF65-F5344CB8AC3E}">
        <p14:creationId xmlns:p14="http://schemas.microsoft.com/office/powerpoint/2010/main" val="1349845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BE4B5684-6595-46D9-9DD6-EC27C6B26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549" y="1535646"/>
            <a:ext cx="1656433" cy="1625137"/>
          </a:xfrm>
          <a:prstGeom prst="rect">
            <a:avLst/>
          </a:prstGeom>
          <a:effectLst>
            <a:reflection blurRad="6350" stA="16000" endPos="40000" dist="101600" dir="5400000" sy="-100000" algn="bl" rotWithShape="0"/>
          </a:effectLst>
        </p:spPr>
      </p:pic>
      <p:pic>
        <p:nvPicPr>
          <p:cNvPr id="30" name="Grafik 29">
            <a:extLst>
              <a:ext uri="{FF2B5EF4-FFF2-40B4-BE49-F238E27FC236}">
                <a16:creationId xmlns:a16="http://schemas.microsoft.com/office/drawing/2014/main" id="{3934A697-60FA-4716-A013-75F90DE4C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418" y="1541860"/>
            <a:ext cx="1656433" cy="1625137"/>
          </a:xfrm>
          <a:prstGeom prst="rect">
            <a:avLst/>
          </a:prstGeom>
          <a:effectLst>
            <a:reflection blurRad="6350" stA="16000" endPos="40000" dist="101600" dir="5400000" sy="-100000" algn="bl" rotWithShape="0"/>
          </a:effectLst>
        </p:spPr>
      </p:pic>
      <p:pic>
        <p:nvPicPr>
          <p:cNvPr id="32" name="Grafik 31">
            <a:extLst>
              <a:ext uri="{FF2B5EF4-FFF2-40B4-BE49-F238E27FC236}">
                <a16:creationId xmlns:a16="http://schemas.microsoft.com/office/drawing/2014/main" id="{F0CF8096-ABD6-47B3-87C0-D00866F768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2445" y="1541860"/>
            <a:ext cx="1656433" cy="1625137"/>
          </a:xfrm>
          <a:prstGeom prst="rect">
            <a:avLst/>
          </a:prstGeom>
          <a:effectLst>
            <a:reflection blurRad="6350" stA="16000" endPos="40000" dist="101600" dir="5400000" sy="-100000" algn="bl" rotWithShape="0"/>
          </a:effectLst>
        </p:spPr>
      </p:pic>
      <p:pic>
        <p:nvPicPr>
          <p:cNvPr id="34" name="Grafik 33">
            <a:extLst>
              <a:ext uri="{FF2B5EF4-FFF2-40B4-BE49-F238E27FC236}">
                <a16:creationId xmlns:a16="http://schemas.microsoft.com/office/drawing/2014/main" id="{AEBD418F-2A1D-4A5D-A5EA-C99539B19D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870" y="1541860"/>
            <a:ext cx="1656433" cy="1625137"/>
          </a:xfrm>
          <a:prstGeom prst="rect">
            <a:avLst/>
          </a:prstGeom>
          <a:effectLst>
            <a:reflection blurRad="6350" stA="16000" endPos="40000" dist="101600" dir="5400000" sy="-100000" algn="bl" rotWithShape="0"/>
          </a:effectLst>
        </p:spPr>
      </p:pic>
      <p:pic>
        <p:nvPicPr>
          <p:cNvPr id="40" name="Grafik 39">
            <a:extLst>
              <a:ext uri="{FF2B5EF4-FFF2-40B4-BE49-F238E27FC236}">
                <a16:creationId xmlns:a16="http://schemas.microsoft.com/office/drawing/2014/main" id="{6FB5BF43-A098-4389-9B00-FBAEE3011D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3988" y="1535646"/>
            <a:ext cx="1656433" cy="1625137"/>
          </a:xfrm>
          <a:prstGeom prst="rect">
            <a:avLst/>
          </a:prstGeom>
          <a:effectLst>
            <a:reflection blurRad="6350" stA="16000" endPos="40000" dist="101600" dir="5400000" sy="-100000" algn="bl" rotWithShape="0"/>
          </a:effectLst>
        </p:spPr>
      </p:pic>
      <p:sp>
        <p:nvSpPr>
          <p:cNvPr id="6" name="Textplatzhalter 5">
            <a:extLst>
              <a:ext uri="{FF2B5EF4-FFF2-40B4-BE49-F238E27FC236}">
                <a16:creationId xmlns:a16="http://schemas.microsoft.com/office/drawing/2014/main" id="{BED057C7-AC4A-C616-9A9C-D85AAA9FF364}"/>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C548B7F6-CC72-4124-9ACB-E89B0BF48AAB}"/>
              </a:ext>
            </a:extLst>
          </p:cNvPr>
          <p:cNvSpPr>
            <a:spLocks noGrp="1"/>
          </p:cNvSpPr>
          <p:nvPr>
            <p:ph type="body" sz="quarter" idx="19"/>
          </p:nvPr>
        </p:nvSpPr>
        <p:spPr/>
        <p:txBody>
          <a:bodyPr/>
          <a:lstStyle/>
          <a:p>
            <a:endParaRPr lang="de-DE"/>
          </a:p>
        </p:txBody>
      </p:sp>
      <p:sp>
        <p:nvSpPr>
          <p:cNvPr id="18" name="Datumsplatzhalter 6">
            <a:extLst>
              <a:ext uri="{FF2B5EF4-FFF2-40B4-BE49-F238E27FC236}">
                <a16:creationId xmlns:a16="http://schemas.microsoft.com/office/drawing/2014/main" id="{C8A85813-B241-475F-AA4F-967C096E9816}"/>
              </a:ext>
            </a:extLst>
          </p:cNvPr>
          <p:cNvSpPr>
            <a:spLocks noGrp="1"/>
          </p:cNvSpPr>
          <p:nvPr>
            <p:ph type="dt" sz="half" idx="21"/>
          </p:nvPr>
        </p:nvSpPr>
        <p:spPr/>
        <p:txBody>
          <a:bodyPr/>
          <a:lstStyle/>
          <a:p>
            <a:fld id="{B68E116F-A82D-4CEC-B04B-61D2482EDC5A}" type="datetime1">
              <a:rPr lang="de-DE" smtClean="0"/>
              <a:t>30.07.2025</a:t>
            </a:fld>
            <a:endParaRPr lang="de-DE" dirty="0"/>
          </a:p>
        </p:txBody>
      </p:sp>
      <p:sp>
        <p:nvSpPr>
          <p:cNvPr id="7" name="Fußzeilenplatzhalter 6">
            <a:extLst>
              <a:ext uri="{FF2B5EF4-FFF2-40B4-BE49-F238E27FC236}">
                <a16:creationId xmlns:a16="http://schemas.microsoft.com/office/drawing/2014/main" id="{CE35A037-8658-40F2-908E-F437A8DBCE4A}"/>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9645CB70-D2ED-46BA-A857-C3EDB626EE73}"/>
              </a:ext>
            </a:extLst>
          </p:cNvPr>
          <p:cNvSpPr>
            <a:spLocks noGrp="1"/>
          </p:cNvSpPr>
          <p:nvPr>
            <p:ph type="sldNum" sz="quarter" idx="23"/>
          </p:nvPr>
        </p:nvSpPr>
        <p:spPr/>
        <p:txBody>
          <a:bodyPr/>
          <a:lstStyle/>
          <a:p>
            <a:fld id="{DC907883-A228-4E41-A7BF-33DDF6A01B2A}" type="slidenum">
              <a:rPr lang="de-DE" smtClean="0"/>
              <a:pPr/>
              <a:t>13</a:t>
            </a:fld>
            <a:endParaRPr lang="de-DE" dirty="0"/>
          </a:p>
        </p:txBody>
      </p:sp>
      <p:sp>
        <p:nvSpPr>
          <p:cNvPr id="2" name="Titel 1">
            <a:extLst>
              <a:ext uri="{FF2B5EF4-FFF2-40B4-BE49-F238E27FC236}">
                <a16:creationId xmlns:a16="http://schemas.microsoft.com/office/drawing/2014/main" id="{3F5DA821-5219-4A47-AED4-854F76F0B519}"/>
              </a:ext>
            </a:extLst>
          </p:cNvPr>
          <p:cNvSpPr>
            <a:spLocks noGrp="1"/>
          </p:cNvSpPr>
          <p:nvPr>
            <p:ph type="title"/>
          </p:nvPr>
        </p:nvSpPr>
        <p:spPr>
          <a:xfrm>
            <a:off x="324094" y="620688"/>
            <a:ext cx="8208272" cy="503832"/>
          </a:xfrm>
        </p:spPr>
        <p:txBody>
          <a:bodyPr/>
          <a:lstStyle/>
          <a:p>
            <a:r>
              <a:rPr lang="de-DE" altLang="de-DE" dirty="0"/>
              <a:t>Kombination von renommierten Managementhäusern</a:t>
            </a:r>
            <a:endParaRPr lang="de-DE" dirty="0"/>
          </a:p>
        </p:txBody>
      </p:sp>
      <p:sp>
        <p:nvSpPr>
          <p:cNvPr id="11" name="Textfeld 10">
            <a:extLst>
              <a:ext uri="{FF2B5EF4-FFF2-40B4-BE49-F238E27FC236}">
                <a16:creationId xmlns:a16="http://schemas.microsoft.com/office/drawing/2014/main" id="{465FA8D6-CF80-46BD-9B2D-243924F91F1C}"/>
              </a:ext>
            </a:extLst>
          </p:cNvPr>
          <p:cNvSpPr txBox="1"/>
          <p:nvPr/>
        </p:nvSpPr>
        <p:spPr>
          <a:xfrm>
            <a:off x="323454" y="3351375"/>
            <a:ext cx="2088232" cy="1726133"/>
          </a:xfrm>
          <a:prstGeom prst="rect">
            <a:avLst/>
          </a:prstGeom>
          <a:noFill/>
        </p:spPr>
        <p:txBody>
          <a:bodyPr wrap="square" rtlCol="0">
            <a:spAutoFit/>
          </a:bodyPr>
          <a:lstStyle/>
          <a:p>
            <a:r>
              <a:rPr lang="de-DE" sz="1416" b="1" dirty="0">
                <a:solidFill>
                  <a:schemeClr val="tx2"/>
                </a:solidFill>
              </a:rPr>
              <a:t>ACATIS </a:t>
            </a:r>
            <a:br>
              <a:rPr lang="de-DE" sz="1416" b="1" dirty="0">
                <a:solidFill>
                  <a:schemeClr val="tx2"/>
                </a:solidFill>
              </a:rPr>
            </a:br>
            <a:r>
              <a:rPr lang="de-DE" sz="1416" b="1" dirty="0">
                <a:solidFill>
                  <a:schemeClr val="tx2"/>
                </a:solidFill>
              </a:rPr>
              <a:t>Investment KVG mbH</a:t>
            </a:r>
            <a:br>
              <a:rPr lang="de-DE" sz="1416" b="1" dirty="0"/>
            </a:br>
            <a:endParaRPr lang="de-DE" sz="1416" b="1" dirty="0"/>
          </a:p>
          <a:p>
            <a:r>
              <a:rPr lang="de-DE" sz="1416" b="1" i="1" dirty="0"/>
              <a:t>Dr. Hendrik Leber</a:t>
            </a:r>
          </a:p>
          <a:p>
            <a:endParaRPr lang="de-DE" sz="1416" b="1" dirty="0"/>
          </a:p>
          <a:p>
            <a:pPr marL="285750" indent="-285750">
              <a:buFont typeface="Arial" panose="020B0604020202020204" pitchFamily="34" charset="0"/>
              <a:buChar char="•"/>
            </a:pPr>
            <a:r>
              <a:rPr lang="de-DE" sz="1416" dirty="0"/>
              <a:t>Aktien</a:t>
            </a:r>
          </a:p>
          <a:p>
            <a:pPr marL="285750" indent="-285750">
              <a:buFont typeface="Arial" panose="020B0604020202020204" pitchFamily="34" charset="0"/>
              <a:buChar char="•"/>
            </a:pPr>
            <a:r>
              <a:rPr lang="de-DE" sz="1416" dirty="0"/>
              <a:t>Wald- &amp; Agrarinvestment</a:t>
            </a:r>
          </a:p>
        </p:txBody>
      </p:sp>
      <p:sp>
        <p:nvSpPr>
          <p:cNvPr id="14" name="Textfeld 13">
            <a:extLst>
              <a:ext uri="{FF2B5EF4-FFF2-40B4-BE49-F238E27FC236}">
                <a16:creationId xmlns:a16="http://schemas.microsoft.com/office/drawing/2014/main" id="{E2C1EBC2-FAD9-4D5C-8160-842C7E8667C4}"/>
              </a:ext>
            </a:extLst>
          </p:cNvPr>
          <p:cNvSpPr txBox="1"/>
          <p:nvPr/>
        </p:nvSpPr>
        <p:spPr>
          <a:xfrm>
            <a:off x="2195662" y="3351375"/>
            <a:ext cx="1764000" cy="1726133"/>
          </a:xfrm>
          <a:prstGeom prst="rect">
            <a:avLst/>
          </a:prstGeom>
          <a:noFill/>
        </p:spPr>
        <p:txBody>
          <a:bodyPr wrap="square" rtlCol="0">
            <a:spAutoFit/>
          </a:bodyPr>
          <a:lstStyle/>
          <a:p>
            <a:r>
              <a:rPr lang="de-DE" sz="1416" b="1" dirty="0">
                <a:solidFill>
                  <a:schemeClr val="tx2"/>
                </a:solidFill>
              </a:rPr>
              <a:t>DJE </a:t>
            </a:r>
            <a:br>
              <a:rPr lang="de-DE" sz="1416" b="1" dirty="0">
                <a:solidFill>
                  <a:schemeClr val="tx2"/>
                </a:solidFill>
              </a:rPr>
            </a:br>
            <a:r>
              <a:rPr lang="de-DE" sz="1416" b="1" dirty="0">
                <a:solidFill>
                  <a:schemeClr val="tx2"/>
                </a:solidFill>
              </a:rPr>
              <a:t>Kapital AG</a:t>
            </a:r>
          </a:p>
          <a:p>
            <a:endParaRPr lang="de-DE" sz="1416" b="1" dirty="0"/>
          </a:p>
          <a:p>
            <a:r>
              <a:rPr lang="de-DE" sz="1416" b="1" i="1" dirty="0"/>
              <a:t>Dr. Jens Ehrhardt</a:t>
            </a:r>
          </a:p>
          <a:p>
            <a:endParaRPr lang="de-DE" sz="1416" b="1" dirty="0"/>
          </a:p>
          <a:p>
            <a:pPr marL="285750" indent="-285750">
              <a:buFont typeface="Arial" panose="020B0604020202020204" pitchFamily="34" charset="0"/>
              <a:buChar char="•"/>
            </a:pPr>
            <a:r>
              <a:rPr lang="de-DE" sz="1416" dirty="0"/>
              <a:t>Aktien</a:t>
            </a:r>
          </a:p>
          <a:p>
            <a:pPr marL="285750" indent="-285750">
              <a:buFont typeface="Arial" panose="020B0604020202020204" pitchFamily="34" charset="0"/>
              <a:buChar char="•"/>
            </a:pPr>
            <a:r>
              <a:rPr lang="de-DE" sz="1416" dirty="0"/>
              <a:t>Edelmetalle</a:t>
            </a:r>
          </a:p>
          <a:p>
            <a:endParaRPr lang="de-DE" sz="1416" b="1" dirty="0"/>
          </a:p>
        </p:txBody>
      </p:sp>
      <p:sp>
        <p:nvSpPr>
          <p:cNvPr id="17" name="Textfeld 16">
            <a:extLst>
              <a:ext uri="{FF2B5EF4-FFF2-40B4-BE49-F238E27FC236}">
                <a16:creationId xmlns:a16="http://schemas.microsoft.com/office/drawing/2014/main" id="{0F6579C4-4BA2-43B6-9BEE-B0A29DA0F973}"/>
              </a:ext>
            </a:extLst>
          </p:cNvPr>
          <p:cNvSpPr txBox="1"/>
          <p:nvPr/>
        </p:nvSpPr>
        <p:spPr>
          <a:xfrm>
            <a:off x="4070339" y="3351375"/>
            <a:ext cx="1764000" cy="1931040"/>
          </a:xfrm>
          <a:prstGeom prst="rect">
            <a:avLst/>
          </a:prstGeom>
          <a:noFill/>
        </p:spPr>
        <p:txBody>
          <a:bodyPr wrap="square" rtlCol="0">
            <a:spAutoFit/>
          </a:bodyPr>
          <a:lstStyle/>
          <a:p>
            <a:r>
              <a:rPr lang="de-DE" sz="1416" b="1" dirty="0">
                <a:solidFill>
                  <a:schemeClr val="tx2"/>
                </a:solidFill>
              </a:rPr>
              <a:t>Flossbach </a:t>
            </a:r>
            <a:br>
              <a:rPr lang="de-DE" sz="1416" b="1" dirty="0">
                <a:solidFill>
                  <a:schemeClr val="tx2"/>
                </a:solidFill>
              </a:rPr>
            </a:br>
            <a:r>
              <a:rPr lang="de-DE" sz="1416" b="1" dirty="0">
                <a:solidFill>
                  <a:schemeClr val="tx2"/>
                </a:solidFill>
              </a:rPr>
              <a:t>von Storch AG</a:t>
            </a:r>
          </a:p>
          <a:p>
            <a:endParaRPr lang="de-DE" sz="1416" b="1" dirty="0"/>
          </a:p>
          <a:p>
            <a:r>
              <a:rPr lang="de-DE" sz="1416" b="1" i="1" dirty="0"/>
              <a:t>Dr. Bert Flossbach</a:t>
            </a:r>
          </a:p>
          <a:p>
            <a:endParaRPr lang="de-DE" sz="1416" b="1" dirty="0"/>
          </a:p>
          <a:p>
            <a:pPr marL="285750" indent="-285750">
              <a:buFont typeface="Arial" panose="020B0604020202020204" pitchFamily="34" charset="0"/>
              <a:buChar char="•"/>
            </a:pPr>
            <a:r>
              <a:rPr lang="de-DE" sz="1416" dirty="0"/>
              <a:t>Aktien</a:t>
            </a:r>
          </a:p>
          <a:p>
            <a:pPr marL="285750" indent="-285750">
              <a:buFont typeface="Arial" panose="020B0604020202020204" pitchFamily="34" charset="0"/>
              <a:buChar char="•"/>
            </a:pPr>
            <a:r>
              <a:rPr lang="de-DE" sz="1416" dirty="0"/>
              <a:t>Edelmetalle</a:t>
            </a:r>
          </a:p>
          <a:p>
            <a:pPr marL="285750" indent="-285750">
              <a:buFont typeface="Arial" panose="020B0604020202020204" pitchFamily="34" charset="0"/>
              <a:buChar char="•"/>
            </a:pPr>
            <a:r>
              <a:rPr lang="de-DE" sz="1416" dirty="0"/>
              <a:t>Wandelanleihen</a:t>
            </a:r>
          </a:p>
          <a:p>
            <a:endParaRPr lang="de-DE" sz="1416" b="1" dirty="0"/>
          </a:p>
        </p:txBody>
      </p:sp>
      <p:sp>
        <p:nvSpPr>
          <p:cNvPr id="20" name="Textfeld 19">
            <a:extLst>
              <a:ext uri="{FF2B5EF4-FFF2-40B4-BE49-F238E27FC236}">
                <a16:creationId xmlns:a16="http://schemas.microsoft.com/office/drawing/2014/main" id="{25C3537D-420D-425A-83EA-31A5D47E5DB2}"/>
              </a:ext>
            </a:extLst>
          </p:cNvPr>
          <p:cNvSpPr txBox="1"/>
          <p:nvPr/>
        </p:nvSpPr>
        <p:spPr>
          <a:xfrm>
            <a:off x="5904270" y="3351375"/>
            <a:ext cx="1764000" cy="1835374"/>
          </a:xfrm>
          <a:prstGeom prst="rect">
            <a:avLst/>
          </a:prstGeom>
          <a:noFill/>
        </p:spPr>
        <p:txBody>
          <a:bodyPr wrap="square" rtlCol="0">
            <a:spAutoFit/>
          </a:bodyPr>
          <a:lstStyle/>
          <a:p>
            <a:r>
              <a:rPr lang="de-DE" sz="1416" b="1" dirty="0">
                <a:solidFill>
                  <a:schemeClr val="tx2"/>
                </a:solidFill>
              </a:rPr>
              <a:t>Rothschild &amp; Co </a:t>
            </a:r>
          </a:p>
          <a:p>
            <a:r>
              <a:rPr lang="de-DE" sz="1416" b="1" dirty="0">
                <a:solidFill>
                  <a:schemeClr val="tx2"/>
                </a:solidFill>
              </a:rPr>
              <a:t>VV GmbH</a:t>
            </a:r>
          </a:p>
          <a:p>
            <a:endParaRPr lang="de-DE" sz="1416" b="1" i="1" dirty="0"/>
          </a:p>
          <a:p>
            <a:r>
              <a:rPr lang="de-DE" sz="1416" b="1" i="1" dirty="0"/>
              <a:t>Marc-Olivier Laurent</a:t>
            </a:r>
          </a:p>
          <a:p>
            <a:endParaRPr lang="de-DE" sz="1416" dirty="0"/>
          </a:p>
          <a:p>
            <a:pPr marL="285750" indent="-285750">
              <a:buFont typeface="Arial" panose="020B0604020202020204" pitchFamily="34" charset="0"/>
              <a:buChar char="•"/>
            </a:pPr>
            <a:r>
              <a:rPr lang="de-DE" sz="1416" dirty="0"/>
              <a:t>Absolute Return</a:t>
            </a:r>
          </a:p>
          <a:p>
            <a:pPr marL="285750" indent="-285750">
              <a:buFont typeface="Arial" panose="020B0604020202020204" pitchFamily="34" charset="0"/>
              <a:buChar char="•"/>
            </a:pPr>
            <a:r>
              <a:rPr lang="de-DE" sz="1416" dirty="0"/>
              <a:t>Private Equity</a:t>
            </a:r>
          </a:p>
          <a:p>
            <a:endParaRPr lang="de-DE" sz="1416" b="1" dirty="0"/>
          </a:p>
        </p:txBody>
      </p:sp>
      <p:sp>
        <p:nvSpPr>
          <p:cNvPr id="28" name="Textfeld 27">
            <a:extLst>
              <a:ext uri="{FF2B5EF4-FFF2-40B4-BE49-F238E27FC236}">
                <a16:creationId xmlns:a16="http://schemas.microsoft.com/office/drawing/2014/main" id="{18F21DDC-AD51-4DC6-BC47-BDDAADE06051}"/>
              </a:ext>
            </a:extLst>
          </p:cNvPr>
          <p:cNvSpPr txBox="1"/>
          <p:nvPr/>
        </p:nvSpPr>
        <p:spPr>
          <a:xfrm>
            <a:off x="9579395" y="3351375"/>
            <a:ext cx="1764000" cy="1316293"/>
          </a:xfrm>
          <a:prstGeom prst="rect">
            <a:avLst/>
          </a:prstGeom>
          <a:noFill/>
        </p:spPr>
        <p:txBody>
          <a:bodyPr wrap="square" rtlCol="0">
            <a:spAutoFit/>
          </a:bodyPr>
          <a:lstStyle/>
          <a:p>
            <a:r>
              <a:rPr lang="de-DE" sz="1416" b="1" dirty="0">
                <a:solidFill>
                  <a:schemeClr val="tx2"/>
                </a:solidFill>
              </a:rPr>
              <a:t>Tiberius Asset Management AG</a:t>
            </a:r>
          </a:p>
          <a:p>
            <a:endParaRPr lang="de-DE" sz="1416" b="1" i="1" dirty="0"/>
          </a:p>
          <a:p>
            <a:r>
              <a:rPr lang="de-DE" sz="1416" b="1" i="1" dirty="0"/>
              <a:t>Christoph Eibl</a:t>
            </a:r>
          </a:p>
          <a:p>
            <a:endParaRPr lang="de-DE" sz="1416" b="1" dirty="0"/>
          </a:p>
          <a:p>
            <a:pPr marL="285750" indent="-285750">
              <a:buFont typeface="Arial" panose="020B0604020202020204" pitchFamily="34" charset="0"/>
              <a:buChar char="•"/>
            </a:pPr>
            <a:r>
              <a:rPr lang="de-DE" sz="1416" dirty="0"/>
              <a:t>Rohstoffe</a:t>
            </a:r>
          </a:p>
        </p:txBody>
      </p:sp>
      <p:pic>
        <p:nvPicPr>
          <p:cNvPr id="10" name="Grafik 9">
            <a:extLst>
              <a:ext uri="{FF2B5EF4-FFF2-40B4-BE49-F238E27FC236}">
                <a16:creationId xmlns:a16="http://schemas.microsoft.com/office/drawing/2014/main" id="{92E053EF-4BE6-96B3-677C-3AC527B5D2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270" y="1535046"/>
            <a:ext cx="1656430" cy="1625137"/>
          </a:xfrm>
          <a:prstGeom prst="rect">
            <a:avLst/>
          </a:prstGeom>
          <a:effectLst>
            <a:reflection blurRad="6350" stA="16000" endPos="40000" dist="101600" dir="5400000" sy="-100000" algn="bl" rotWithShape="0"/>
          </a:effectLst>
        </p:spPr>
      </p:pic>
      <p:sp>
        <p:nvSpPr>
          <p:cNvPr id="5" name="Textfeld 4">
            <a:extLst>
              <a:ext uri="{FF2B5EF4-FFF2-40B4-BE49-F238E27FC236}">
                <a16:creationId xmlns:a16="http://schemas.microsoft.com/office/drawing/2014/main" id="{52CBD792-45BD-861D-3B02-6C2BABDC7141}"/>
              </a:ext>
            </a:extLst>
          </p:cNvPr>
          <p:cNvSpPr txBox="1"/>
          <p:nvPr/>
        </p:nvSpPr>
        <p:spPr>
          <a:xfrm>
            <a:off x="7689988" y="3351375"/>
            <a:ext cx="1764000" cy="1399614"/>
          </a:xfrm>
          <a:prstGeom prst="rect">
            <a:avLst/>
          </a:prstGeom>
          <a:noFill/>
        </p:spPr>
        <p:txBody>
          <a:bodyPr wrap="square" rtlCol="0">
            <a:spAutoFit/>
          </a:bodyPr>
          <a:lstStyle/>
          <a:p>
            <a:r>
              <a:rPr lang="de-DE" sz="1416" b="1" dirty="0">
                <a:solidFill>
                  <a:schemeClr val="tx2"/>
                </a:solidFill>
              </a:rPr>
              <a:t>Seppelfricke &amp; Co. Family Office AG</a:t>
            </a:r>
          </a:p>
          <a:p>
            <a:endParaRPr lang="de-DE" sz="1416" b="1" i="1" dirty="0"/>
          </a:p>
          <a:p>
            <a:r>
              <a:rPr lang="de-DE" sz="1416" b="1" i="1" dirty="0"/>
              <a:t>Pascal Seppelfricke</a:t>
            </a:r>
          </a:p>
          <a:p>
            <a:endParaRPr lang="de-DE" sz="1416" b="1" dirty="0"/>
          </a:p>
          <a:p>
            <a:pPr marL="285750" indent="-285750">
              <a:buFont typeface="Arial" panose="020B0604020202020204" pitchFamily="34" charset="0"/>
              <a:buChar char="•"/>
            </a:pPr>
            <a:r>
              <a:rPr lang="de-DE" sz="1416" dirty="0"/>
              <a:t>Immobilien</a:t>
            </a:r>
          </a:p>
        </p:txBody>
      </p:sp>
    </p:spTree>
    <p:extLst>
      <p:ext uri="{BB962C8B-B14F-4D97-AF65-F5344CB8AC3E}">
        <p14:creationId xmlns:p14="http://schemas.microsoft.com/office/powerpoint/2010/main" val="283134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32F413-7799-4D5E-A261-74AD86597116}"/>
              </a:ext>
            </a:extLst>
          </p:cNvPr>
          <p:cNvSpPr>
            <a:spLocks noGrp="1"/>
          </p:cNvSpPr>
          <p:nvPr>
            <p:ph type="body" sz="quarter" idx="15"/>
          </p:nvPr>
        </p:nvSpPr>
        <p:spPr/>
        <p:txBody>
          <a:bodyPr/>
          <a:lstStyle/>
          <a:p>
            <a:r>
              <a:rPr lang="de-DE" dirty="0"/>
              <a:t>Diversifikation</a:t>
            </a:r>
          </a:p>
        </p:txBody>
      </p:sp>
      <p:sp>
        <p:nvSpPr>
          <p:cNvPr id="4" name="Textplatzhalter 3">
            <a:extLst>
              <a:ext uri="{FF2B5EF4-FFF2-40B4-BE49-F238E27FC236}">
                <a16:creationId xmlns:a16="http://schemas.microsoft.com/office/drawing/2014/main" id="{289160A7-F467-4936-B2FC-4F873D7BC301}"/>
              </a:ext>
            </a:extLst>
          </p:cNvPr>
          <p:cNvSpPr>
            <a:spLocks noGrp="1"/>
          </p:cNvSpPr>
          <p:nvPr>
            <p:ph type="body" sz="quarter" idx="19"/>
          </p:nvPr>
        </p:nvSpPr>
        <p:spPr/>
        <p:txBody>
          <a:bodyPr/>
          <a:lstStyle/>
          <a:p>
            <a:endParaRPr lang="de-DE"/>
          </a:p>
        </p:txBody>
      </p:sp>
      <p:sp>
        <p:nvSpPr>
          <p:cNvPr id="5" name="Inhaltsplatzhalter 4">
            <a:extLst>
              <a:ext uri="{FF2B5EF4-FFF2-40B4-BE49-F238E27FC236}">
                <a16:creationId xmlns:a16="http://schemas.microsoft.com/office/drawing/2014/main" id="{D55C965C-9FE7-4B15-8FD9-B49C7038A758}"/>
              </a:ext>
            </a:extLst>
          </p:cNvPr>
          <p:cNvSpPr>
            <a:spLocks noGrp="1"/>
          </p:cNvSpPr>
          <p:nvPr>
            <p:ph sz="quarter" idx="20"/>
          </p:nvPr>
        </p:nvSpPr>
        <p:spPr/>
        <p:txBody>
          <a:bodyPr/>
          <a:lstStyle/>
          <a:p>
            <a:pPr lvl="1"/>
            <a:r>
              <a:rPr lang="de-DE" dirty="0"/>
              <a:t>Es </a:t>
            </a:r>
            <a:r>
              <a:rPr lang="de-DE" dirty="0">
                <a:solidFill>
                  <a:srgbClr val="404040"/>
                </a:solidFill>
              </a:rPr>
              <a:t>gi</a:t>
            </a:r>
            <a:r>
              <a:rPr lang="de-DE" dirty="0"/>
              <a:t>bt </a:t>
            </a:r>
            <a:r>
              <a:rPr lang="de-DE" b="1" dirty="0"/>
              <a:t>keine</a:t>
            </a:r>
            <a:r>
              <a:rPr lang="de-DE" dirty="0"/>
              <a:t> Absprache zwischen den Managern bezüglich der </a:t>
            </a:r>
            <a:br>
              <a:rPr lang="de-DE" dirty="0"/>
            </a:br>
            <a:r>
              <a:rPr lang="de-DE" dirty="0"/>
              <a:t>Anlageentscheidungen </a:t>
            </a:r>
            <a:r>
              <a:rPr lang="de-DE" dirty="0">
                <a:sym typeface="Wingdings" panose="05000000000000000000" pitchFamily="2" charset="2"/>
              </a:rPr>
              <a:t> </a:t>
            </a:r>
            <a:r>
              <a:rPr lang="de-DE" dirty="0"/>
              <a:t>Jeder Manager handelt autonom</a:t>
            </a:r>
          </a:p>
          <a:p>
            <a:pPr lvl="1"/>
            <a:r>
              <a:rPr lang="de-DE" dirty="0"/>
              <a:t>Es findet </a:t>
            </a:r>
            <a:r>
              <a:rPr lang="de-DE" b="1" dirty="0"/>
              <a:t>kein</a:t>
            </a:r>
            <a:r>
              <a:rPr lang="de-DE" dirty="0"/>
              <a:t> Performancewettrennen zwischen den Managern statt</a:t>
            </a:r>
          </a:p>
          <a:p>
            <a:pPr lvl="1"/>
            <a:r>
              <a:rPr lang="de-DE" dirty="0"/>
              <a:t>Der antea-Fonds ist </a:t>
            </a:r>
            <a:r>
              <a:rPr lang="de-DE" b="1" dirty="0"/>
              <a:t>kein</a:t>
            </a:r>
            <a:r>
              <a:rPr lang="de-DE" dirty="0"/>
              <a:t> Dachfondskonzept</a:t>
            </a:r>
          </a:p>
          <a:p>
            <a:endParaRPr lang="de-DE" dirty="0"/>
          </a:p>
        </p:txBody>
      </p:sp>
      <p:sp>
        <p:nvSpPr>
          <p:cNvPr id="6" name="Datumsplatzhalter 5">
            <a:extLst>
              <a:ext uri="{FF2B5EF4-FFF2-40B4-BE49-F238E27FC236}">
                <a16:creationId xmlns:a16="http://schemas.microsoft.com/office/drawing/2014/main" id="{33493A64-3AE0-4CAA-A218-67ED0A205DF2}"/>
              </a:ext>
            </a:extLst>
          </p:cNvPr>
          <p:cNvSpPr>
            <a:spLocks noGrp="1"/>
          </p:cNvSpPr>
          <p:nvPr>
            <p:ph type="dt" sz="half" idx="21"/>
          </p:nvPr>
        </p:nvSpPr>
        <p:spPr/>
        <p:txBody>
          <a:bodyPr/>
          <a:lstStyle/>
          <a:p>
            <a:fld id="{8A7281EC-C0F4-44E7-8D8C-0E4C7D2E7FF6}" type="datetime1">
              <a:rPr lang="de-DE" smtClean="0"/>
              <a:t>30.07.2025</a:t>
            </a:fld>
            <a:endParaRPr lang="de-DE" dirty="0"/>
          </a:p>
        </p:txBody>
      </p:sp>
      <p:sp>
        <p:nvSpPr>
          <p:cNvPr id="7" name="Fußzeilenplatzhalter 6">
            <a:extLst>
              <a:ext uri="{FF2B5EF4-FFF2-40B4-BE49-F238E27FC236}">
                <a16:creationId xmlns:a16="http://schemas.microsoft.com/office/drawing/2014/main" id="{C1A32516-C579-4DDD-861F-1F0FB0A45544}"/>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76AA4C1D-0A9C-4718-B192-262D5B8D3160}"/>
              </a:ext>
            </a:extLst>
          </p:cNvPr>
          <p:cNvSpPr>
            <a:spLocks noGrp="1"/>
          </p:cNvSpPr>
          <p:nvPr>
            <p:ph type="sldNum" sz="quarter" idx="23"/>
          </p:nvPr>
        </p:nvSpPr>
        <p:spPr/>
        <p:txBody>
          <a:bodyPr/>
          <a:lstStyle/>
          <a:p>
            <a:fld id="{DC907883-A228-4E41-A7BF-33DDF6A01B2A}" type="slidenum">
              <a:rPr lang="de-DE" smtClean="0"/>
              <a:pPr/>
              <a:t>14</a:t>
            </a:fld>
            <a:endParaRPr lang="de-DE" dirty="0"/>
          </a:p>
        </p:txBody>
      </p:sp>
      <p:sp>
        <p:nvSpPr>
          <p:cNvPr id="2" name="Titel 1">
            <a:extLst>
              <a:ext uri="{FF2B5EF4-FFF2-40B4-BE49-F238E27FC236}">
                <a16:creationId xmlns:a16="http://schemas.microsoft.com/office/drawing/2014/main" id="{9D9E5E96-79E7-4CA6-AAC5-7FC982F5C24F}"/>
              </a:ext>
            </a:extLst>
          </p:cNvPr>
          <p:cNvSpPr>
            <a:spLocks noGrp="1"/>
          </p:cNvSpPr>
          <p:nvPr>
            <p:ph type="title"/>
          </p:nvPr>
        </p:nvSpPr>
        <p:spPr>
          <a:xfrm>
            <a:off x="324094" y="620688"/>
            <a:ext cx="4247832" cy="503832"/>
          </a:xfrm>
        </p:spPr>
        <p:txBody>
          <a:bodyPr/>
          <a:lstStyle/>
          <a:p>
            <a:r>
              <a:rPr lang="de-DE" dirty="0"/>
              <a:t>Umsetzung im antea-Fonds</a:t>
            </a:r>
          </a:p>
        </p:txBody>
      </p:sp>
      <p:pic>
        <p:nvPicPr>
          <p:cNvPr id="9" name="Grafik 8">
            <a:extLst>
              <a:ext uri="{FF2B5EF4-FFF2-40B4-BE49-F238E27FC236}">
                <a16:creationId xmlns:a16="http://schemas.microsoft.com/office/drawing/2014/main" id="{BF29B537-9FBF-400D-BC55-F2EECB6B1F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6182" y="298838"/>
            <a:ext cx="4608512" cy="5130675"/>
          </a:xfrm>
          <a:prstGeom prst="rect">
            <a:avLst/>
          </a:prstGeom>
        </p:spPr>
      </p:pic>
    </p:spTree>
    <p:extLst>
      <p:ext uri="{BB962C8B-B14F-4D97-AF65-F5344CB8AC3E}">
        <p14:creationId xmlns:p14="http://schemas.microsoft.com/office/powerpoint/2010/main" val="1146126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63E748C-92FD-6110-3889-495A899266A0}"/>
              </a:ext>
            </a:extLst>
          </p:cNvPr>
          <p:cNvSpPr>
            <a:spLocks noGrp="1"/>
          </p:cNvSpPr>
          <p:nvPr>
            <p:ph type="body" sz="quarter" idx="15"/>
          </p:nvPr>
        </p:nvSpPr>
        <p:spPr/>
        <p:txBody>
          <a:bodyPr/>
          <a:lstStyle/>
          <a:p>
            <a:r>
              <a:rPr lang="de-DE" dirty="0"/>
              <a:t>Diversifikation</a:t>
            </a:r>
          </a:p>
        </p:txBody>
      </p:sp>
      <p:sp>
        <p:nvSpPr>
          <p:cNvPr id="3" name="Textplatzhalter 2">
            <a:extLst>
              <a:ext uri="{FF2B5EF4-FFF2-40B4-BE49-F238E27FC236}">
                <a16:creationId xmlns:a16="http://schemas.microsoft.com/office/drawing/2014/main" id="{DA05D39D-4C13-74B5-8795-63705F25BC33}"/>
              </a:ext>
            </a:extLst>
          </p:cNvPr>
          <p:cNvSpPr>
            <a:spLocks noGrp="1"/>
          </p:cNvSpPr>
          <p:nvPr>
            <p:ph type="body" sz="quarter" idx="19"/>
          </p:nvPr>
        </p:nvSpPr>
        <p:spPr/>
        <p:txBody>
          <a:bodyPr/>
          <a:lstStyle/>
          <a:p>
            <a:r>
              <a:rPr lang="de-DE" dirty="0">
                <a:solidFill>
                  <a:srgbClr val="000000">
                    <a:lumMod val="75000"/>
                    <a:lumOff val="25000"/>
                  </a:srgbClr>
                </a:solidFill>
                <a:ea typeface="ＭＳ Ｐゴシック" pitchFamily="34" charset="-128"/>
              </a:rPr>
              <a:t>Quelle: Bloomberg, antea I eigene Darstellung I  Stand: 06.01.2025</a:t>
            </a:r>
          </a:p>
        </p:txBody>
      </p:sp>
      <p:sp>
        <p:nvSpPr>
          <p:cNvPr id="5" name="Datumsplatzhalter 4">
            <a:extLst>
              <a:ext uri="{FF2B5EF4-FFF2-40B4-BE49-F238E27FC236}">
                <a16:creationId xmlns:a16="http://schemas.microsoft.com/office/drawing/2014/main" id="{0B82BB9F-4A59-8ECF-C64F-0061CB095940}"/>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2CF5FC2E-824B-B038-3464-E1C89018E1E6}"/>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82127EA5-B5FC-1037-4F5A-DB6D93DE8638}"/>
              </a:ext>
            </a:extLst>
          </p:cNvPr>
          <p:cNvSpPr>
            <a:spLocks noGrp="1"/>
          </p:cNvSpPr>
          <p:nvPr>
            <p:ph type="sldNum" sz="quarter" idx="23"/>
          </p:nvPr>
        </p:nvSpPr>
        <p:spPr/>
        <p:txBody>
          <a:bodyPr/>
          <a:lstStyle/>
          <a:p>
            <a:fld id="{DC907883-A228-4E41-A7BF-33DDF6A01B2A}" type="slidenum">
              <a:rPr lang="de-DE" smtClean="0"/>
              <a:pPr/>
              <a:t>15</a:t>
            </a:fld>
            <a:endParaRPr lang="de-DE" dirty="0"/>
          </a:p>
        </p:txBody>
      </p:sp>
      <p:sp>
        <p:nvSpPr>
          <p:cNvPr id="8" name="Titel 7">
            <a:extLst>
              <a:ext uri="{FF2B5EF4-FFF2-40B4-BE49-F238E27FC236}">
                <a16:creationId xmlns:a16="http://schemas.microsoft.com/office/drawing/2014/main" id="{DE235C44-53A9-6D0C-D833-F7A9B697A647}"/>
              </a:ext>
            </a:extLst>
          </p:cNvPr>
          <p:cNvSpPr>
            <a:spLocks noGrp="1"/>
          </p:cNvSpPr>
          <p:nvPr>
            <p:ph type="title"/>
          </p:nvPr>
        </p:nvSpPr>
        <p:spPr>
          <a:xfrm>
            <a:off x="324094" y="620688"/>
            <a:ext cx="5327952" cy="503832"/>
          </a:xfrm>
        </p:spPr>
        <p:txBody>
          <a:bodyPr/>
          <a:lstStyle/>
          <a:p>
            <a:r>
              <a:rPr lang="de-DE" dirty="0"/>
              <a:t>Geldanlage könnte so einfach sein</a:t>
            </a:r>
          </a:p>
        </p:txBody>
      </p:sp>
      <p:graphicFrame>
        <p:nvGraphicFramePr>
          <p:cNvPr id="9" name="Inhaltsplatzhalter 8">
            <a:extLst>
              <a:ext uri="{FF2B5EF4-FFF2-40B4-BE49-F238E27FC236}">
                <a16:creationId xmlns:a16="http://schemas.microsoft.com/office/drawing/2014/main" id="{BCFB653B-A17C-320E-73D3-90130E7E9140}"/>
              </a:ext>
            </a:extLst>
          </p:cNvPr>
          <p:cNvGraphicFramePr>
            <a:graphicFrameLocks noGrp="1"/>
          </p:cNvGraphicFramePr>
          <p:nvPr>
            <p:ph sz="quarter" idx="20"/>
          </p:nvPr>
        </p:nvGraphicFramePr>
        <p:xfrm>
          <a:off x="323850" y="1268759"/>
          <a:ext cx="11520488" cy="42486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2031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FD26E4C-703F-C541-B7C6-DFDC2F9627EB}"/>
              </a:ext>
            </a:extLst>
          </p:cNvPr>
          <p:cNvSpPr>
            <a:spLocks noGrp="1"/>
          </p:cNvSpPr>
          <p:nvPr>
            <p:ph type="body" sz="quarter" idx="15"/>
          </p:nvPr>
        </p:nvSpPr>
        <p:spPr/>
        <p:txBody>
          <a:bodyPr/>
          <a:lstStyle/>
          <a:p>
            <a:r>
              <a:rPr lang="de-DE" dirty="0"/>
              <a:t>Diversifikation</a:t>
            </a:r>
          </a:p>
        </p:txBody>
      </p:sp>
      <p:sp>
        <p:nvSpPr>
          <p:cNvPr id="3" name="Textplatzhalter 2">
            <a:extLst>
              <a:ext uri="{FF2B5EF4-FFF2-40B4-BE49-F238E27FC236}">
                <a16:creationId xmlns:a16="http://schemas.microsoft.com/office/drawing/2014/main" id="{6E7DD4CF-B963-90D3-E92A-9049AEC57947}"/>
              </a:ext>
            </a:extLst>
          </p:cNvPr>
          <p:cNvSpPr>
            <a:spLocks noGrp="1"/>
          </p:cNvSpPr>
          <p:nvPr>
            <p:ph type="body" sz="quarter" idx="19"/>
          </p:nvPr>
        </p:nvSpPr>
        <p:spPr/>
        <p:txBody>
          <a:bodyPr/>
          <a:lstStyle/>
          <a:p>
            <a:endParaRPr lang="de-DE" dirty="0"/>
          </a:p>
        </p:txBody>
      </p:sp>
      <p:sp>
        <p:nvSpPr>
          <p:cNvPr id="5" name="Datumsplatzhalter 4">
            <a:extLst>
              <a:ext uri="{FF2B5EF4-FFF2-40B4-BE49-F238E27FC236}">
                <a16:creationId xmlns:a16="http://schemas.microsoft.com/office/drawing/2014/main" id="{63922139-4683-04ED-BC23-BE2B15163D70}"/>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32EE1617-A693-4D29-750B-D7B9FB0B53AF}"/>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F10E7E24-F69B-607C-2A17-81F27979B878}"/>
              </a:ext>
            </a:extLst>
          </p:cNvPr>
          <p:cNvSpPr>
            <a:spLocks noGrp="1"/>
          </p:cNvSpPr>
          <p:nvPr>
            <p:ph type="sldNum" sz="quarter" idx="23"/>
          </p:nvPr>
        </p:nvSpPr>
        <p:spPr/>
        <p:txBody>
          <a:bodyPr/>
          <a:lstStyle/>
          <a:p>
            <a:fld id="{DC907883-A228-4E41-A7BF-33DDF6A01B2A}" type="slidenum">
              <a:rPr lang="de-DE" smtClean="0"/>
              <a:pPr/>
              <a:t>16</a:t>
            </a:fld>
            <a:endParaRPr lang="de-DE" dirty="0"/>
          </a:p>
        </p:txBody>
      </p:sp>
      <p:sp>
        <p:nvSpPr>
          <p:cNvPr id="8" name="Titel 7">
            <a:extLst>
              <a:ext uri="{FF2B5EF4-FFF2-40B4-BE49-F238E27FC236}">
                <a16:creationId xmlns:a16="http://schemas.microsoft.com/office/drawing/2014/main" id="{A55121A8-08F1-EF80-FD5C-E9F6DF0D2DF1}"/>
              </a:ext>
            </a:extLst>
          </p:cNvPr>
          <p:cNvSpPr>
            <a:spLocks noGrp="1"/>
          </p:cNvSpPr>
          <p:nvPr>
            <p:ph type="title"/>
          </p:nvPr>
        </p:nvSpPr>
        <p:spPr>
          <a:xfrm>
            <a:off x="324094" y="620688"/>
            <a:ext cx="7056144" cy="503832"/>
          </a:xfrm>
        </p:spPr>
        <p:txBody>
          <a:bodyPr/>
          <a:lstStyle/>
          <a:p>
            <a:r>
              <a:rPr lang="de-DE" dirty="0"/>
              <a:t>Mit welchem Ballon würden Sie lieber fahren?</a:t>
            </a:r>
          </a:p>
        </p:txBody>
      </p:sp>
      <p:pic>
        <p:nvPicPr>
          <p:cNvPr id="3074" name="Picture 2">
            <a:extLst>
              <a:ext uri="{FF2B5EF4-FFF2-40B4-BE49-F238E27FC236}">
                <a16:creationId xmlns:a16="http://schemas.microsoft.com/office/drawing/2014/main" id="{8823B6E3-A2E9-F6E0-DF6E-116EECE180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051646" y="1220755"/>
            <a:ext cx="7848872" cy="5232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0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CD161-A586-3484-2754-6A6CFA98774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10C6625-0A4A-A635-F5F7-C8329E297DA7}"/>
              </a:ext>
            </a:extLst>
          </p:cNvPr>
          <p:cNvSpPr>
            <a:spLocks noGrp="1"/>
          </p:cNvSpPr>
          <p:nvPr>
            <p:ph type="body" sz="quarter" idx="15"/>
          </p:nvPr>
        </p:nvSpPr>
        <p:spPr/>
        <p:txBody>
          <a:bodyPr/>
          <a:lstStyle/>
          <a:p>
            <a:r>
              <a:rPr lang="de-DE" dirty="0"/>
              <a:t>Diversifikation</a:t>
            </a:r>
          </a:p>
        </p:txBody>
      </p:sp>
      <p:sp>
        <p:nvSpPr>
          <p:cNvPr id="3" name="Textplatzhalter 2">
            <a:extLst>
              <a:ext uri="{FF2B5EF4-FFF2-40B4-BE49-F238E27FC236}">
                <a16:creationId xmlns:a16="http://schemas.microsoft.com/office/drawing/2014/main" id="{A9544E90-27EA-EB72-1DFE-E703D7AFB4D1}"/>
              </a:ext>
            </a:extLst>
          </p:cNvPr>
          <p:cNvSpPr>
            <a:spLocks noGrp="1"/>
          </p:cNvSpPr>
          <p:nvPr>
            <p:ph type="body" sz="quarter" idx="19"/>
          </p:nvPr>
        </p:nvSpPr>
        <p:spPr/>
        <p:txBody>
          <a:bodyPr/>
          <a:lstStyle/>
          <a:p>
            <a:r>
              <a:rPr lang="de-DE" dirty="0"/>
              <a:t>Stand: 30.06.2025</a:t>
            </a:r>
          </a:p>
        </p:txBody>
      </p:sp>
      <p:sp>
        <p:nvSpPr>
          <p:cNvPr id="5" name="Datumsplatzhalter 4">
            <a:extLst>
              <a:ext uri="{FF2B5EF4-FFF2-40B4-BE49-F238E27FC236}">
                <a16:creationId xmlns:a16="http://schemas.microsoft.com/office/drawing/2014/main" id="{EB84F675-AF97-A7B8-4FE5-20DEDA1EE7FB}"/>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EBF177D7-0360-8171-F26F-6F5F671A66AA}"/>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41C240E6-9D38-CD63-BE0A-4284BF28C63B}"/>
              </a:ext>
            </a:extLst>
          </p:cNvPr>
          <p:cNvSpPr>
            <a:spLocks noGrp="1"/>
          </p:cNvSpPr>
          <p:nvPr>
            <p:ph type="sldNum" sz="quarter" idx="23"/>
          </p:nvPr>
        </p:nvSpPr>
        <p:spPr/>
        <p:txBody>
          <a:bodyPr/>
          <a:lstStyle/>
          <a:p>
            <a:fld id="{DC907883-A228-4E41-A7BF-33DDF6A01B2A}" type="slidenum">
              <a:rPr lang="de-DE" smtClean="0"/>
              <a:pPr/>
              <a:t>17</a:t>
            </a:fld>
            <a:endParaRPr lang="de-DE" dirty="0"/>
          </a:p>
        </p:txBody>
      </p:sp>
      <p:sp>
        <p:nvSpPr>
          <p:cNvPr id="8" name="Titel 7">
            <a:extLst>
              <a:ext uri="{FF2B5EF4-FFF2-40B4-BE49-F238E27FC236}">
                <a16:creationId xmlns:a16="http://schemas.microsoft.com/office/drawing/2014/main" id="{388F08C6-2A9C-0CD9-91E6-852E211DD12B}"/>
              </a:ext>
            </a:extLst>
          </p:cNvPr>
          <p:cNvSpPr>
            <a:spLocks noGrp="1"/>
          </p:cNvSpPr>
          <p:nvPr>
            <p:ph type="title"/>
          </p:nvPr>
        </p:nvSpPr>
        <p:spPr>
          <a:xfrm>
            <a:off x="324094" y="620688"/>
            <a:ext cx="4463856" cy="503832"/>
          </a:xfrm>
        </p:spPr>
        <p:txBody>
          <a:bodyPr/>
          <a:lstStyle/>
          <a:p>
            <a:r>
              <a:rPr lang="de-DE" dirty="0">
                <a:effectLst>
                  <a:outerShdw blurRad="38100" dist="38100" dir="2700000" algn="tl">
                    <a:srgbClr val="000000">
                      <a:alpha val="43137"/>
                    </a:srgbClr>
                  </a:outerShdw>
                </a:effectLst>
              </a:rPr>
              <a:t>Die Kunst der Diversifikation</a:t>
            </a:r>
            <a:endParaRPr lang="de-DE" dirty="0"/>
          </a:p>
        </p:txBody>
      </p:sp>
      <p:graphicFrame>
        <p:nvGraphicFramePr>
          <p:cNvPr id="9" name="Table 7">
            <a:extLst>
              <a:ext uri="{FF2B5EF4-FFF2-40B4-BE49-F238E27FC236}">
                <a16:creationId xmlns:a16="http://schemas.microsoft.com/office/drawing/2014/main" id="{BB6E1DE4-13B2-7574-0C43-63AE10800889}"/>
              </a:ext>
            </a:extLst>
          </p:cNvPr>
          <p:cNvGraphicFramePr>
            <a:graphicFrameLocks noGrp="1"/>
          </p:cNvGraphicFramePr>
          <p:nvPr>
            <p:ph sz="quarter" idx="20"/>
            <p:custDataLst>
              <p:tags r:id="rId1"/>
            </p:custDataLst>
          </p:nvPr>
        </p:nvGraphicFramePr>
        <p:xfrm>
          <a:off x="323850" y="1628775"/>
          <a:ext cx="10079685" cy="949440"/>
        </p:xfrm>
        <a:graphic>
          <a:graphicData uri="http://schemas.openxmlformats.org/drawingml/2006/table">
            <a:tbl>
              <a:tblPr/>
              <a:tblGrid>
                <a:gridCol w="1439955">
                  <a:extLst>
                    <a:ext uri="{9D8B030D-6E8A-4147-A177-3AD203B41FA5}">
                      <a16:colId xmlns:a16="http://schemas.microsoft.com/office/drawing/2014/main" val="20000"/>
                    </a:ext>
                  </a:extLst>
                </a:gridCol>
                <a:gridCol w="1439955">
                  <a:extLst>
                    <a:ext uri="{9D8B030D-6E8A-4147-A177-3AD203B41FA5}">
                      <a16:colId xmlns:a16="http://schemas.microsoft.com/office/drawing/2014/main" val="20001"/>
                    </a:ext>
                  </a:extLst>
                </a:gridCol>
                <a:gridCol w="1439955">
                  <a:extLst>
                    <a:ext uri="{9D8B030D-6E8A-4147-A177-3AD203B41FA5}">
                      <a16:colId xmlns:a16="http://schemas.microsoft.com/office/drawing/2014/main" val="20002"/>
                    </a:ext>
                  </a:extLst>
                </a:gridCol>
                <a:gridCol w="1439955">
                  <a:extLst>
                    <a:ext uri="{9D8B030D-6E8A-4147-A177-3AD203B41FA5}">
                      <a16:colId xmlns:a16="http://schemas.microsoft.com/office/drawing/2014/main" val="457395412"/>
                    </a:ext>
                  </a:extLst>
                </a:gridCol>
                <a:gridCol w="1439955">
                  <a:extLst>
                    <a:ext uri="{9D8B030D-6E8A-4147-A177-3AD203B41FA5}">
                      <a16:colId xmlns:a16="http://schemas.microsoft.com/office/drawing/2014/main" val="2306443902"/>
                    </a:ext>
                  </a:extLst>
                </a:gridCol>
                <a:gridCol w="1439955">
                  <a:extLst>
                    <a:ext uri="{9D8B030D-6E8A-4147-A177-3AD203B41FA5}">
                      <a16:colId xmlns:a16="http://schemas.microsoft.com/office/drawing/2014/main" val="1388722227"/>
                    </a:ext>
                  </a:extLst>
                </a:gridCol>
                <a:gridCol w="1439955">
                  <a:extLst>
                    <a:ext uri="{9D8B030D-6E8A-4147-A177-3AD203B41FA5}">
                      <a16:colId xmlns:a16="http://schemas.microsoft.com/office/drawing/2014/main" val="965135234"/>
                    </a:ext>
                  </a:extLst>
                </a:gridCol>
              </a:tblGrid>
              <a:tr h="324000">
                <a:tc>
                  <a:txBody>
                    <a:bodyPr/>
                    <a:lstStyle/>
                    <a:p>
                      <a:pPr marL="0" algn="l" defTabSz="914400" rtl="0" eaLnBrk="1" latinLnBrk="0" hangingPunct="1">
                        <a:lnSpc>
                          <a:spcPct val="100000"/>
                        </a:lnSpc>
                        <a:buNone/>
                      </a:pPr>
                      <a:r>
                        <a:rPr lang="en-US" sz="1600" b="1" strike="noStrike" kern="1200" spc="-1" dirty="0" err="1">
                          <a:solidFill>
                            <a:srgbClr val="06374C"/>
                          </a:solidFill>
                          <a:latin typeface="Calibri"/>
                          <a:ea typeface="+mn-ea"/>
                          <a:cs typeface="+mn-cs"/>
                        </a:rPr>
                        <a:t>Zeitraum</a:t>
                      </a:r>
                      <a:endParaRPr lang="en-US" sz="1600" b="1" strike="noStrike" kern="1200" spc="-1" dirty="0">
                        <a:solidFill>
                          <a:srgbClr val="06374C"/>
                        </a:solidFill>
                        <a:latin typeface="Calibri"/>
                        <a:ea typeface="+mn-ea"/>
                        <a:cs typeface="+mn-cs"/>
                      </a:endParaRPr>
                    </a:p>
                  </a:txBody>
                  <a:tcPr>
                    <a:lnL w="12240">
                      <a:noFill/>
                    </a:lnL>
                    <a:lnR w="12240">
                      <a:noFill/>
                    </a:lnR>
                    <a:lnT w="12240">
                      <a:solidFill>
                        <a:srgbClr val="06374C"/>
                      </a:solidFill>
                    </a:lnT>
                    <a:lnB w="12240">
                      <a:solidFill>
                        <a:srgbClr val="06374C"/>
                      </a:solidFill>
                    </a:lnB>
                    <a:noFill/>
                  </a:tcPr>
                </a:tc>
                <a:tc>
                  <a:txBody>
                    <a:bodyPr/>
                    <a:lstStyle/>
                    <a:p>
                      <a:pPr>
                        <a:lnSpc>
                          <a:spcPct val="100000"/>
                        </a:lnSpc>
                        <a:buNone/>
                      </a:pPr>
                      <a:r>
                        <a:rPr lang="de-DE" sz="1600" b="1" strike="noStrike" spc="-1" dirty="0">
                          <a:solidFill>
                            <a:srgbClr val="06374C"/>
                          </a:solidFill>
                          <a:latin typeface="Calibri"/>
                        </a:rPr>
                        <a:t>YTD</a:t>
                      </a: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a:lnSpc>
                          <a:spcPct val="100000"/>
                        </a:lnSpc>
                        <a:buNone/>
                        <a:tabLst>
                          <a:tab pos="0" algn="l"/>
                        </a:tabLst>
                      </a:pPr>
                      <a:r>
                        <a:rPr lang="de-DE" sz="1600" b="1" strike="noStrike" spc="-1" dirty="0">
                          <a:solidFill>
                            <a:srgbClr val="06374C"/>
                          </a:solidFill>
                          <a:latin typeface="Calibri"/>
                        </a:rPr>
                        <a:t>1 Jahr</a:t>
                      </a: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600" b="1" strike="noStrike" spc="-1" dirty="0">
                          <a:solidFill>
                            <a:srgbClr val="06374C"/>
                          </a:solidFill>
                          <a:latin typeface="+mn-lt"/>
                        </a:rPr>
                        <a:t>3 Jahre</a:t>
                      </a:r>
                      <a:endParaRPr lang="en-US" sz="1600" b="0" strike="noStrike" spc="-1" dirty="0">
                        <a:latin typeface="Arial"/>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600" b="1" strike="noStrike" spc="-1" dirty="0">
                          <a:solidFill>
                            <a:srgbClr val="06374C"/>
                          </a:solidFill>
                          <a:latin typeface="+mn-lt"/>
                        </a:rPr>
                        <a:t>5 Jahre</a:t>
                      </a:r>
                      <a:endParaRPr lang="en-US" sz="1600" b="0" strike="noStrike" spc="-1" dirty="0">
                        <a:latin typeface="Arial"/>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600" b="1" strike="noStrike" spc="-1" dirty="0">
                          <a:solidFill>
                            <a:srgbClr val="06374C"/>
                          </a:solidFill>
                          <a:latin typeface="+mn-lt"/>
                        </a:rPr>
                        <a:t>10 Jahre</a:t>
                      </a:r>
                      <a:endParaRPr lang="en-US" sz="1600" b="0" strike="noStrike" spc="-1" dirty="0">
                        <a:latin typeface="Arial"/>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600" b="1" strike="noStrike" kern="1200" spc="-1" dirty="0">
                          <a:solidFill>
                            <a:srgbClr val="06374C"/>
                          </a:solidFill>
                          <a:latin typeface="+mn-lt"/>
                          <a:ea typeface="+mn-ea"/>
                          <a:cs typeface="+mn-cs"/>
                        </a:rPr>
                        <a:t>Seit </a:t>
                      </a:r>
                      <a:r>
                        <a:rPr lang="en-US" sz="1600" b="1" strike="noStrike" kern="1200" spc="-1" dirty="0" err="1">
                          <a:solidFill>
                            <a:srgbClr val="06374C"/>
                          </a:solidFill>
                          <a:latin typeface="+mn-lt"/>
                          <a:ea typeface="+mn-ea"/>
                          <a:cs typeface="+mn-cs"/>
                        </a:rPr>
                        <a:t>Auflage</a:t>
                      </a:r>
                      <a:endParaRPr lang="en-US" sz="1600" b="1" strike="noStrike" kern="1200" spc="-1" dirty="0">
                        <a:solidFill>
                          <a:srgbClr val="06374C"/>
                        </a:solidFill>
                        <a:latin typeface="+mn-lt"/>
                        <a:ea typeface="+mn-ea"/>
                        <a:cs typeface="+mn-cs"/>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extLst>
                  <a:ext uri="{0D108BD9-81ED-4DB2-BD59-A6C34878D82A}">
                    <a16:rowId xmlns:a16="http://schemas.microsoft.com/office/drawing/2014/main" val="10000"/>
                  </a:ext>
                </a:extLst>
              </a:tr>
              <a:tr h="307080">
                <a:tc>
                  <a:txBody>
                    <a:bodyPr/>
                    <a:lstStyle/>
                    <a:p>
                      <a:pPr>
                        <a:lnSpc>
                          <a:spcPct val="100000"/>
                        </a:lnSpc>
                        <a:buNone/>
                      </a:pPr>
                      <a:r>
                        <a:rPr lang="de-DE" sz="1400" b="1" strike="noStrike" spc="-1" dirty="0">
                          <a:solidFill>
                            <a:srgbClr val="000000"/>
                          </a:solidFill>
                          <a:latin typeface="Calibri"/>
                        </a:rPr>
                        <a:t>Performance</a:t>
                      </a:r>
                      <a:endParaRPr lang="en-US" sz="1400" b="1"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a:txBody>
                    <a:bodyPr/>
                    <a:lstStyle/>
                    <a:p>
                      <a:pPr>
                        <a:lnSpc>
                          <a:spcPct val="100000"/>
                        </a:lnSpc>
                        <a:buNone/>
                      </a:pPr>
                      <a:r>
                        <a:rPr lang="de-DE" sz="1400" b="0" strike="noStrike" spc="-1" dirty="0">
                          <a:solidFill>
                            <a:srgbClr val="000000"/>
                          </a:solidFill>
                          <a:latin typeface="Calibri"/>
                        </a:rPr>
                        <a:t>0,29 %</a:t>
                      </a:r>
                      <a:endParaRPr lang="en-US" sz="1400" b="0"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de-DE" sz="1400" b="0" strike="noStrike" kern="1200" spc="-1" dirty="0">
                          <a:solidFill>
                            <a:srgbClr val="000000"/>
                          </a:solidFill>
                          <a:latin typeface="Calibri"/>
                          <a:ea typeface="+mn-ea"/>
                          <a:cs typeface="+mn-cs"/>
                        </a:rPr>
                        <a:t>4,06 %</a:t>
                      </a:r>
                      <a:endParaRPr lang="en-US" sz="1400" b="0" strike="noStrike" kern="1200" spc="-1" dirty="0">
                        <a:solidFill>
                          <a:srgbClr val="000000"/>
                        </a:solidFill>
                        <a:latin typeface="Calibri"/>
                        <a:ea typeface="+mn-ea"/>
                        <a:cs typeface="+mn-cs"/>
                      </a:endParaRPr>
                    </a:p>
                  </a:txBody>
                  <a:tcPr>
                    <a:lnL w="12240">
                      <a:noFill/>
                    </a:lnL>
                    <a:lnR w="12240">
                      <a:noFill/>
                    </a:lnR>
                    <a:lnT w="12240">
                      <a:solidFill>
                        <a:srgbClr val="06374C"/>
                      </a:solid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14,71 %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36,59 %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49,75 %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157,25 %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extLst>
                  <a:ext uri="{0D108BD9-81ED-4DB2-BD59-A6C34878D82A}">
                    <a16:rowId xmlns:a16="http://schemas.microsoft.com/office/drawing/2014/main" val="10001"/>
                  </a:ext>
                </a:extLst>
              </a:tr>
              <a:tr h="307080">
                <a:tc>
                  <a:txBody>
                    <a:bodyPr/>
                    <a:lstStyle/>
                    <a:p>
                      <a:pPr>
                        <a:lnSpc>
                          <a:spcPct val="100000"/>
                        </a:lnSpc>
                        <a:buNone/>
                      </a:pPr>
                      <a:r>
                        <a:rPr lang="de-DE" sz="1400" b="1" strike="noStrike" spc="-1" dirty="0">
                          <a:solidFill>
                            <a:srgbClr val="000000"/>
                          </a:solidFill>
                          <a:latin typeface="Calibri"/>
                        </a:rPr>
                        <a:t>Volatilität</a:t>
                      </a:r>
                      <a:endParaRPr lang="en-US" sz="1400" b="1" strike="noStrike" spc="-1" dirty="0">
                        <a:latin typeface="Arial"/>
                      </a:endParaRPr>
                    </a:p>
                  </a:txBody>
                  <a:tcPr>
                    <a:lnL w="12240">
                      <a:noFill/>
                    </a:lnL>
                    <a:lnR w="12240">
                      <a:noFill/>
                    </a:lnR>
                    <a:lnT w="12240">
                      <a:noFill/>
                    </a:lnT>
                    <a:lnB w="12240">
                      <a:noFill/>
                    </a:lnB>
                    <a:noFill/>
                  </a:tcPr>
                </a:tc>
                <a:tc>
                  <a:txBody>
                    <a:bodyPr/>
                    <a:lstStyle/>
                    <a:p>
                      <a:pPr>
                        <a:lnSpc>
                          <a:spcPct val="100000"/>
                        </a:lnSpc>
                        <a:buNone/>
                      </a:pPr>
                      <a:r>
                        <a:rPr lang="de-DE" sz="1400" b="0" strike="noStrike" spc="-1" dirty="0">
                          <a:solidFill>
                            <a:srgbClr val="000000"/>
                          </a:solidFill>
                          <a:latin typeface="Calibri"/>
                        </a:rPr>
                        <a:t>7,31 %</a:t>
                      </a:r>
                      <a:endParaRPr lang="en-US" sz="1400" b="0" strike="noStrike" spc="-1" dirty="0">
                        <a:latin typeface="Arial"/>
                      </a:endParaRP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de-DE" sz="1400" b="0" strike="noStrike" kern="1200" spc="-1" dirty="0">
                          <a:solidFill>
                            <a:srgbClr val="000000"/>
                          </a:solidFill>
                          <a:latin typeface="Calibri"/>
                          <a:ea typeface="+mn-ea"/>
                          <a:cs typeface="+mn-cs"/>
                        </a:rPr>
                        <a:t>6,97 %</a:t>
                      </a:r>
                      <a:endParaRPr lang="en-US" sz="1400" b="0" strike="noStrike" kern="1200" spc="-1" dirty="0">
                        <a:solidFill>
                          <a:srgbClr val="000000"/>
                        </a:solidFill>
                        <a:latin typeface="Calibri"/>
                        <a:ea typeface="+mn-ea"/>
                        <a:cs typeface="+mn-cs"/>
                      </a:endParaRP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6,32 %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7,25 %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7,95 %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7,45 %</a:t>
                      </a:r>
                    </a:p>
                  </a:txBody>
                  <a:tcPr>
                    <a:lnL w="12240">
                      <a:noFill/>
                    </a:lnL>
                    <a:lnR w="12240">
                      <a:noFill/>
                    </a:lnR>
                    <a:lnT w="12240">
                      <a:noFill/>
                    </a:lnT>
                    <a:lnB w="12240">
                      <a:noFill/>
                    </a:lnB>
                    <a:noFill/>
                  </a:tcPr>
                </a:tc>
                <a:extLst>
                  <a:ext uri="{0D108BD9-81ED-4DB2-BD59-A6C34878D82A}">
                    <a16:rowId xmlns:a16="http://schemas.microsoft.com/office/drawing/2014/main" val="10002"/>
                  </a:ext>
                </a:extLst>
              </a:tr>
            </a:tbl>
          </a:graphicData>
        </a:graphic>
      </p:graphicFrame>
      <p:graphicFrame>
        <p:nvGraphicFramePr>
          <p:cNvPr id="13" name="Tabelle 4">
            <a:extLst>
              <a:ext uri="{FF2B5EF4-FFF2-40B4-BE49-F238E27FC236}">
                <a16:creationId xmlns:a16="http://schemas.microsoft.com/office/drawing/2014/main" id="{B55480CB-48CA-28AE-E671-AD34EDAFBBAE}"/>
              </a:ext>
            </a:extLst>
          </p:cNvPr>
          <p:cNvGraphicFramePr>
            <a:graphicFrameLocks noGrp="1"/>
          </p:cNvGraphicFramePr>
          <p:nvPr>
            <p:extLst>
              <p:ext uri="{D42A27DB-BD31-4B8C-83A1-F6EECF244321}">
                <p14:modId xmlns:p14="http://schemas.microsoft.com/office/powerpoint/2010/main" val="4236251657"/>
              </p:ext>
            </p:extLst>
          </p:nvPr>
        </p:nvGraphicFramePr>
        <p:xfrm>
          <a:off x="4423428" y="3071168"/>
          <a:ext cx="3420000" cy="2590800"/>
        </p:xfrm>
        <a:graphic>
          <a:graphicData uri="http://schemas.openxmlformats.org/drawingml/2006/table">
            <a:tbl>
              <a:tblPr firstRow="1" bandRow="1">
                <a:tableStyleId>{2D5ABB26-0587-4C30-8999-92F81FD0307C}</a:tableStyleId>
              </a:tblPr>
              <a:tblGrid>
                <a:gridCol w="219120">
                  <a:extLst>
                    <a:ext uri="{9D8B030D-6E8A-4147-A177-3AD203B41FA5}">
                      <a16:colId xmlns:a16="http://schemas.microsoft.com/office/drawing/2014/main" val="2265809952"/>
                    </a:ext>
                  </a:extLst>
                </a:gridCol>
                <a:gridCol w="2304151">
                  <a:extLst>
                    <a:ext uri="{9D8B030D-6E8A-4147-A177-3AD203B41FA5}">
                      <a16:colId xmlns:a16="http://schemas.microsoft.com/office/drawing/2014/main" val="103749360"/>
                    </a:ext>
                  </a:extLst>
                </a:gridCol>
                <a:gridCol w="896729">
                  <a:extLst>
                    <a:ext uri="{9D8B030D-6E8A-4147-A177-3AD203B41FA5}">
                      <a16:colId xmlns:a16="http://schemas.microsoft.com/office/drawing/2014/main" val="645901893"/>
                    </a:ext>
                  </a:extLst>
                </a:gridCol>
              </a:tblGrid>
              <a:tr h="0">
                <a:tc>
                  <a:txBody>
                    <a:bodyPr/>
                    <a:lstStyle/>
                    <a:p>
                      <a:pPr marL="0" lvl="0" algn="l" fontAlgn="base">
                        <a:spcBef>
                          <a:spcPct val="0"/>
                        </a:spcBef>
                        <a:spcAft>
                          <a:spcPct val="0"/>
                        </a:spcAft>
                      </a:pPr>
                      <a:r>
                        <a:rPr lang="en-US" sz="800" b="0" i="0" u="none" strike="noStrike" baseline="0" dirty="0">
                          <a:solidFill>
                            <a:srgbClr val="000000"/>
                          </a:solidFill>
                          <a:latin typeface="Calibri" panose="020F0502020204030204" pitchFamily="34" charset="0"/>
                          <a:cs typeface="Calibri" panose="020F0502020204030204" pitchFamily="34" charset="0"/>
                        </a:rPr>
                        <a:t> </a:t>
                      </a:r>
                      <a:endParaRPr lang="en-DE" sz="800" dirty="0">
                        <a:latin typeface="Calibri" panose="020F0502020204030204" pitchFamily="34" charset="0"/>
                        <a:cs typeface="Calibri" panose="020F0502020204030204" pitchFamily="34" charset="0"/>
                      </a:endParaRPr>
                    </a:p>
                  </a:txBody>
                  <a:tcPr>
                    <a:solidFill>
                      <a:srgbClr val="FFD624"/>
                    </a:solidFill>
                  </a:tcPr>
                </a:tc>
                <a:tc>
                  <a:txBody>
                    <a:bodyPr/>
                    <a:lstStyle/>
                    <a:p>
                      <a:pPr marL="0" lvl="0" algn="l" fontAlgn="base">
                        <a:spcBef>
                          <a:spcPct val="0"/>
                        </a:spcBef>
                        <a:spcAft>
                          <a:spcPct val="0"/>
                        </a:spcAft>
                      </a:pPr>
                      <a:r>
                        <a:rPr lang="en-US" sz="1100" b="0" i="0" u="none" strike="noStrike" baseline="0" dirty="0">
                          <a:solidFill>
                            <a:srgbClr val="000000"/>
                          </a:solidFill>
                          <a:latin typeface="Calibri" panose="020F0502020204030204" pitchFamily="34" charset="0"/>
                          <a:cs typeface="Calibri" panose="020F0502020204030204" pitchFamily="34" charset="0"/>
                        </a:rPr>
                        <a:t>Aktien</a:t>
                      </a:r>
                      <a:endParaRPr lang="en-DE" sz="1100" dirty="0">
                        <a:latin typeface="Calibri" panose="020F0502020204030204" pitchFamily="34" charset="0"/>
                        <a:cs typeface="Calibri" panose="020F0502020204030204" pitchFamily="34" charset="0"/>
                      </a:endParaRPr>
                    </a:p>
                  </a:txBody>
                  <a:tcPr/>
                </a:tc>
                <a:tc>
                  <a:txBody>
                    <a:bodyPr/>
                    <a:lstStyle/>
                    <a:p>
                      <a:pPr marL="0" lvl="0" algn="r" fontAlgn="base">
                        <a:spcBef>
                          <a:spcPct val="0"/>
                        </a:spcBef>
                        <a:spcAft>
                          <a:spcPct val="0"/>
                        </a:spcAft>
                      </a:pPr>
                      <a:r>
                        <a:rPr lang="en-US" sz="1100" b="0" i="0" u="none" strike="noStrike" baseline="0" dirty="0">
                          <a:solidFill>
                            <a:srgbClr val="000000"/>
                          </a:solidFill>
                          <a:latin typeface="Calibri" panose="020F0502020204030204" pitchFamily="34" charset="0"/>
                          <a:cs typeface="Calibri" panose="020F0502020204030204" pitchFamily="34" charset="0"/>
                        </a:rPr>
                        <a:t>39,16%</a:t>
                      </a:r>
                      <a:endParaRPr lang="en-DE"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05280120"/>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B>
                      <a:noFill/>
                    </a:lnB>
                    <a:solidFill>
                      <a:srgbClr val="00364C"/>
                    </a:solidFill>
                  </a:tcPr>
                </a:tc>
                <a:tc>
                  <a:txBody>
                    <a:bodyPr/>
                    <a:lstStyle/>
                    <a:p>
                      <a:pPr marL="0" lvl="0" algn="l" fontAlgn="base">
                        <a:spcBef>
                          <a:spcPct val="0"/>
                        </a:spcBef>
                        <a:spcAft>
                          <a:spcPct val="0"/>
                        </a:spcAft>
                        <a:defRPr/>
                      </a:pPr>
                      <a:r>
                        <a:rPr lang="en-US" sz="1100" b="0" i="0" u="none" strike="noStrike" baseline="0" dirty="0" err="1">
                          <a:solidFill>
                            <a:srgbClr val="000000"/>
                          </a:solidFill>
                          <a:latin typeface="Calibri"/>
                        </a:rPr>
                        <a:t>Edelmetalle</a:t>
                      </a:r>
                      <a:endParaRPr lang="en-US" sz="1100" dirty="0"/>
                    </a:p>
                  </a:txBody>
                  <a:tcPr>
                    <a:lnL>
                      <a:noFill/>
                    </a:lnL>
                    <a:lnR>
                      <a:noFill/>
                    </a:lnR>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12,60%</a:t>
                      </a:r>
                      <a:endParaRPr lang="en-US" sz="1100"/>
                    </a:p>
                  </a:txBody>
                  <a:tcPr>
                    <a:lnL>
                      <a:noFill/>
                    </a:lnL>
                    <a:lnR>
                      <a:noFill/>
                    </a:lnR>
                    <a:lnB>
                      <a:noFill/>
                    </a:lnB>
                  </a:tcPr>
                </a:tc>
                <a:extLst>
                  <a:ext uri="{0D108BD9-81ED-4DB2-BD59-A6C34878D82A}">
                    <a16:rowId xmlns:a16="http://schemas.microsoft.com/office/drawing/2014/main" val="10001"/>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482D77"/>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Liquidität</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11,03%</a:t>
                      </a:r>
                      <a:endParaRPr lang="en-US" sz="1100"/>
                    </a:p>
                  </a:txBody>
                  <a:tcPr>
                    <a:lnL>
                      <a:noFill/>
                    </a:lnL>
                    <a:lnR>
                      <a:noFill/>
                    </a:lnR>
                    <a:lnT>
                      <a:noFill/>
                    </a:lnT>
                    <a:lnB>
                      <a:noFill/>
                    </a:lnB>
                  </a:tcPr>
                </a:tc>
                <a:extLst>
                  <a:ext uri="{0D108BD9-81ED-4DB2-BD59-A6C34878D82A}">
                    <a16:rowId xmlns:a16="http://schemas.microsoft.com/office/drawing/2014/main" val="10002"/>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2C7352"/>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Anleihen</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10,05%</a:t>
                      </a:r>
                      <a:endParaRPr lang="en-US" sz="1100"/>
                    </a:p>
                  </a:txBody>
                  <a:tcPr>
                    <a:lnL>
                      <a:noFill/>
                    </a:lnL>
                    <a:lnR>
                      <a:noFill/>
                    </a:lnR>
                    <a:lnT>
                      <a:noFill/>
                    </a:lnT>
                    <a:lnB>
                      <a:noFill/>
                    </a:lnB>
                  </a:tcPr>
                </a:tc>
                <a:extLst>
                  <a:ext uri="{0D108BD9-81ED-4DB2-BD59-A6C34878D82A}">
                    <a16:rowId xmlns:a16="http://schemas.microsoft.com/office/drawing/2014/main" val="10003"/>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F39200"/>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Private Equity</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10,02%</a:t>
                      </a:r>
                      <a:endParaRPr lang="en-US" sz="1100"/>
                    </a:p>
                  </a:txBody>
                  <a:tcPr>
                    <a:lnL>
                      <a:noFill/>
                    </a:lnL>
                    <a:lnR>
                      <a:noFill/>
                    </a:lnR>
                    <a:lnT>
                      <a:noFill/>
                    </a:lnT>
                    <a:lnB>
                      <a:noFill/>
                    </a:lnB>
                  </a:tcPr>
                </a:tc>
                <a:extLst>
                  <a:ext uri="{0D108BD9-81ED-4DB2-BD59-A6C34878D82A}">
                    <a16:rowId xmlns:a16="http://schemas.microsoft.com/office/drawing/2014/main" val="10004"/>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AC72AE"/>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Absolute Return</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7,37%</a:t>
                      </a:r>
                      <a:endParaRPr lang="en-US" sz="1100"/>
                    </a:p>
                  </a:txBody>
                  <a:tcPr>
                    <a:lnL>
                      <a:noFill/>
                    </a:lnL>
                    <a:lnR>
                      <a:noFill/>
                    </a:lnR>
                    <a:lnT>
                      <a:noFill/>
                    </a:lnT>
                    <a:lnB>
                      <a:noFill/>
                    </a:lnB>
                  </a:tcPr>
                </a:tc>
                <a:extLst>
                  <a:ext uri="{0D108BD9-81ED-4DB2-BD59-A6C34878D82A}">
                    <a16:rowId xmlns:a16="http://schemas.microsoft.com/office/drawing/2014/main" val="10005"/>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CD1719"/>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Immobilien</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4,55%</a:t>
                      </a:r>
                      <a:endParaRPr lang="en-US" sz="1100"/>
                    </a:p>
                  </a:txBody>
                  <a:tcPr>
                    <a:lnL>
                      <a:noFill/>
                    </a:lnL>
                    <a:lnR>
                      <a:noFill/>
                    </a:lnR>
                    <a:lnT>
                      <a:noFill/>
                    </a:lnT>
                    <a:lnB>
                      <a:noFill/>
                    </a:lnB>
                  </a:tcPr>
                </a:tc>
                <a:extLst>
                  <a:ext uri="{0D108BD9-81ED-4DB2-BD59-A6C34878D82A}">
                    <a16:rowId xmlns:a16="http://schemas.microsoft.com/office/drawing/2014/main" val="10006"/>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2A86A1"/>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Rohstoffe</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2,72%</a:t>
                      </a:r>
                      <a:endParaRPr lang="en-US" sz="1100"/>
                    </a:p>
                  </a:txBody>
                  <a:tcPr>
                    <a:lnL>
                      <a:noFill/>
                    </a:lnL>
                    <a:lnR>
                      <a:noFill/>
                    </a:lnR>
                    <a:lnT>
                      <a:noFill/>
                    </a:lnT>
                    <a:lnB>
                      <a:noFill/>
                    </a:lnB>
                  </a:tcPr>
                </a:tc>
                <a:extLst>
                  <a:ext uri="{0D108BD9-81ED-4DB2-BD59-A6C34878D82A}">
                    <a16:rowId xmlns:a16="http://schemas.microsoft.com/office/drawing/2014/main" val="10007"/>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ED677E"/>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Wald- und Agrarinvestments</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a:solidFill>
                            <a:srgbClr val="000000"/>
                          </a:solidFill>
                          <a:latin typeface="Calibri"/>
                        </a:rPr>
                        <a:t>2,37%</a:t>
                      </a:r>
                      <a:endParaRPr lang="en-US" sz="1100"/>
                    </a:p>
                  </a:txBody>
                  <a:tcPr>
                    <a:lnL>
                      <a:noFill/>
                    </a:lnL>
                    <a:lnR>
                      <a:noFill/>
                    </a:lnR>
                    <a:lnT>
                      <a:noFill/>
                    </a:lnT>
                    <a:lnB>
                      <a:noFill/>
                    </a:lnB>
                  </a:tcPr>
                </a:tc>
                <a:extLst>
                  <a:ext uri="{0D108BD9-81ED-4DB2-BD59-A6C34878D82A}">
                    <a16:rowId xmlns:a16="http://schemas.microsoft.com/office/drawing/2014/main" val="10008"/>
                  </a:ext>
                </a:extLst>
              </a:tr>
              <a:tr h="0">
                <a:tc>
                  <a:txBody>
                    <a:bodyPr/>
                    <a:lstStyle/>
                    <a:p>
                      <a:pPr marL="0" lvl="0" algn="l" fontAlgn="base">
                        <a:spcBef>
                          <a:spcPct val="0"/>
                        </a:spcBef>
                        <a:spcAft>
                          <a:spcPct val="0"/>
                        </a:spcAft>
                        <a:defRPr/>
                      </a:pPr>
                      <a:r>
                        <a:rPr lang="en-US" sz="800" b="0" i="0" u="none" strike="noStrike" baseline="0">
                          <a:solidFill>
                            <a:srgbClr val="000000"/>
                          </a:solidFill>
                          <a:latin typeface="Calibri"/>
                        </a:rPr>
                        <a:t> </a:t>
                      </a:r>
                      <a:endParaRPr lang="en-US" sz="1100"/>
                    </a:p>
                  </a:txBody>
                  <a:tcPr>
                    <a:lnL>
                      <a:noFill/>
                    </a:lnL>
                    <a:lnR>
                      <a:noFill/>
                    </a:lnR>
                    <a:lnT>
                      <a:noFill/>
                    </a:lnT>
                    <a:lnB>
                      <a:noFill/>
                    </a:lnB>
                    <a:solidFill>
                      <a:srgbClr val="89C275"/>
                    </a:solidFill>
                  </a:tcPr>
                </a:tc>
                <a:tc>
                  <a:txBody>
                    <a:bodyPr/>
                    <a:lstStyle/>
                    <a:p>
                      <a:pPr marL="0" lvl="0" algn="l" fontAlgn="base">
                        <a:spcBef>
                          <a:spcPct val="0"/>
                        </a:spcBef>
                        <a:spcAft>
                          <a:spcPct val="0"/>
                        </a:spcAft>
                        <a:defRPr/>
                      </a:pPr>
                      <a:r>
                        <a:rPr lang="en-US" sz="1100" b="0" i="0" u="none" strike="noStrike" baseline="0">
                          <a:solidFill>
                            <a:srgbClr val="000000"/>
                          </a:solidFill>
                          <a:latin typeface="Calibri"/>
                        </a:rPr>
                        <a:t>Wandelanleihen</a:t>
                      </a:r>
                      <a:endParaRPr lang="en-US" sz="1100"/>
                    </a:p>
                  </a:txBody>
                  <a:tcPr>
                    <a:lnL>
                      <a:noFill/>
                    </a:lnL>
                    <a:lnR>
                      <a:noFill/>
                    </a:lnR>
                    <a:lnT>
                      <a:noFill/>
                    </a:lnT>
                    <a:lnB>
                      <a:noFill/>
                    </a:lnB>
                  </a:tcPr>
                </a:tc>
                <a:tc>
                  <a:txBody>
                    <a:bodyPr/>
                    <a:lstStyle/>
                    <a:p>
                      <a:pPr marL="0" lvl="0" algn="r" fontAlgn="base">
                        <a:spcBef>
                          <a:spcPct val="0"/>
                        </a:spcBef>
                        <a:spcAft>
                          <a:spcPct val="0"/>
                        </a:spcAft>
                        <a:defRPr/>
                      </a:pPr>
                      <a:r>
                        <a:rPr lang="en-US" sz="1100" b="0" i="0" u="none" strike="noStrike" baseline="0" dirty="0">
                          <a:solidFill>
                            <a:srgbClr val="000000"/>
                          </a:solidFill>
                          <a:latin typeface="Calibri"/>
                        </a:rPr>
                        <a:t>0,14%</a:t>
                      </a:r>
                      <a:endParaRPr lang="en-US" sz="1100" dirty="0"/>
                    </a:p>
                  </a:txBody>
                  <a:tcPr>
                    <a:lnL>
                      <a:noFill/>
                    </a:lnL>
                    <a:lnR>
                      <a:noFill/>
                    </a:lnR>
                    <a:lnT>
                      <a:noFill/>
                    </a:lnT>
                    <a:lnB>
                      <a:noFill/>
                    </a:lnB>
                  </a:tcPr>
                </a:tc>
                <a:extLst>
                  <a:ext uri="{0D108BD9-81ED-4DB2-BD59-A6C34878D82A}">
                    <a16:rowId xmlns:a16="http://schemas.microsoft.com/office/drawing/2014/main" val="10009"/>
                  </a:ext>
                </a:extLst>
              </a:tr>
            </a:tbl>
          </a:graphicData>
        </a:graphic>
      </p:graphicFrame>
      <p:pic>
        <p:nvPicPr>
          <p:cNvPr id="14" name="Picture 2">
            <a:extLst>
              <a:ext uri="{FF2B5EF4-FFF2-40B4-BE49-F238E27FC236}">
                <a16:creationId xmlns:a16="http://schemas.microsoft.com/office/drawing/2014/main" id="{60462081-E27C-F3C9-3821-821E11856E16}"/>
              </a:ext>
            </a:extLst>
          </p:cNvPr>
          <p:cNvPicPr>
            <a:picLocks noChangeAspect="1"/>
          </p:cNvPicPr>
          <p:nvPr/>
        </p:nvPicPr>
        <p:blipFill>
          <a:blip r:embed="rId3"/>
          <a:stretch>
            <a:fillRect/>
          </a:stretch>
        </p:blipFill>
        <p:spPr>
          <a:xfrm>
            <a:off x="247788" y="2421328"/>
            <a:ext cx="3959640" cy="3960000"/>
          </a:xfrm>
          <a:prstGeom prst="rect">
            <a:avLst/>
          </a:prstGeom>
        </p:spPr>
      </p:pic>
    </p:spTree>
    <p:extLst>
      <p:ext uri="{BB962C8B-B14F-4D97-AF65-F5344CB8AC3E}">
        <p14:creationId xmlns:p14="http://schemas.microsoft.com/office/powerpoint/2010/main" val="357139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F41218A-2D08-DF31-7706-CDA60E56DA23}"/>
              </a:ext>
            </a:extLst>
          </p:cNvPr>
          <p:cNvSpPr>
            <a:spLocks noGrp="1"/>
          </p:cNvSpPr>
          <p:nvPr>
            <p:ph type="body" sz="quarter" idx="15"/>
          </p:nvPr>
        </p:nvSpPr>
        <p:spPr/>
        <p:txBody>
          <a:bodyPr/>
          <a:lstStyle/>
          <a:p>
            <a:r>
              <a:rPr lang="de-DE" dirty="0"/>
              <a:t>Diversifikation</a:t>
            </a:r>
          </a:p>
          <a:p>
            <a:endParaRPr lang="de-DE" dirty="0"/>
          </a:p>
        </p:txBody>
      </p:sp>
      <p:sp>
        <p:nvSpPr>
          <p:cNvPr id="3" name="Textplatzhalter 2">
            <a:extLst>
              <a:ext uri="{FF2B5EF4-FFF2-40B4-BE49-F238E27FC236}">
                <a16:creationId xmlns:a16="http://schemas.microsoft.com/office/drawing/2014/main" id="{A1CEE7EF-D04D-6101-4084-8D49F6F6518A}"/>
              </a:ext>
            </a:extLst>
          </p:cNvPr>
          <p:cNvSpPr>
            <a:spLocks noGrp="1"/>
          </p:cNvSpPr>
          <p:nvPr>
            <p:ph type="body" sz="quarter" idx="19"/>
          </p:nvPr>
        </p:nvSpPr>
        <p:spPr/>
        <p:txBody>
          <a:bodyPr/>
          <a:lstStyle/>
          <a:p>
            <a:endParaRPr lang="de-DE"/>
          </a:p>
        </p:txBody>
      </p:sp>
      <p:sp>
        <p:nvSpPr>
          <p:cNvPr id="5" name="Datumsplatzhalter 4">
            <a:extLst>
              <a:ext uri="{FF2B5EF4-FFF2-40B4-BE49-F238E27FC236}">
                <a16:creationId xmlns:a16="http://schemas.microsoft.com/office/drawing/2014/main" id="{074F92D6-0BDE-9A13-F161-A9147FF932EB}"/>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44497183-DE18-2843-A03D-2731001B0124}"/>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359181B5-E704-78CF-0644-502BB9DA0FB2}"/>
              </a:ext>
            </a:extLst>
          </p:cNvPr>
          <p:cNvSpPr>
            <a:spLocks noGrp="1"/>
          </p:cNvSpPr>
          <p:nvPr>
            <p:ph type="sldNum" sz="quarter" idx="23"/>
          </p:nvPr>
        </p:nvSpPr>
        <p:spPr/>
        <p:txBody>
          <a:bodyPr/>
          <a:lstStyle/>
          <a:p>
            <a:fld id="{DC907883-A228-4E41-A7BF-33DDF6A01B2A}" type="slidenum">
              <a:rPr lang="de-DE" smtClean="0"/>
              <a:pPr/>
              <a:t>18</a:t>
            </a:fld>
            <a:endParaRPr lang="de-DE" dirty="0"/>
          </a:p>
        </p:txBody>
      </p:sp>
      <p:sp>
        <p:nvSpPr>
          <p:cNvPr id="8" name="Titel 7">
            <a:extLst>
              <a:ext uri="{FF2B5EF4-FFF2-40B4-BE49-F238E27FC236}">
                <a16:creationId xmlns:a16="http://schemas.microsoft.com/office/drawing/2014/main" id="{B3172433-98CF-107C-7E1E-0021313F37E5}"/>
              </a:ext>
            </a:extLst>
          </p:cNvPr>
          <p:cNvSpPr>
            <a:spLocks noGrp="1"/>
          </p:cNvSpPr>
          <p:nvPr>
            <p:ph type="title"/>
          </p:nvPr>
        </p:nvSpPr>
        <p:spPr>
          <a:xfrm>
            <a:off x="324094" y="620688"/>
            <a:ext cx="4463856" cy="503832"/>
          </a:xfrm>
        </p:spPr>
        <p:txBody>
          <a:bodyPr/>
          <a:lstStyle/>
          <a:p>
            <a:r>
              <a:rPr lang="de-DE" dirty="0">
                <a:effectLst>
                  <a:outerShdw blurRad="38100" dist="38100" dir="2700000" algn="tl">
                    <a:srgbClr val="000000">
                      <a:alpha val="43137"/>
                    </a:srgbClr>
                  </a:outerShdw>
                </a:effectLst>
              </a:rPr>
              <a:t>Die Kunst der Diversifikation</a:t>
            </a:r>
            <a:endParaRPr lang="de-DE" dirty="0"/>
          </a:p>
        </p:txBody>
      </p:sp>
      <p:graphicFrame>
        <p:nvGraphicFramePr>
          <p:cNvPr id="9" name="Table 7">
            <a:extLst>
              <a:ext uri="{FF2B5EF4-FFF2-40B4-BE49-F238E27FC236}">
                <a16:creationId xmlns:a16="http://schemas.microsoft.com/office/drawing/2014/main" id="{52BCA67E-BF33-7AFF-6B14-CBBF6482864A}"/>
              </a:ext>
            </a:extLst>
          </p:cNvPr>
          <p:cNvGraphicFramePr>
            <a:graphicFrameLocks noGrp="1"/>
          </p:cNvGraphicFramePr>
          <p:nvPr>
            <p:ph sz="quarter" idx="20"/>
            <p:custDataLst>
              <p:tags r:id="rId1"/>
            </p:custDataLst>
            <p:extLst>
              <p:ext uri="{D42A27DB-BD31-4B8C-83A1-F6EECF244321}">
                <p14:modId xmlns:p14="http://schemas.microsoft.com/office/powerpoint/2010/main" val="1982367508"/>
              </p:ext>
            </p:extLst>
          </p:nvPr>
        </p:nvGraphicFramePr>
        <p:xfrm>
          <a:off x="323850" y="1628775"/>
          <a:ext cx="11519640" cy="1563600"/>
        </p:xfrm>
        <a:graphic>
          <a:graphicData uri="http://schemas.openxmlformats.org/drawingml/2006/table">
            <a:tbl>
              <a:tblPr/>
              <a:tblGrid>
                <a:gridCol w="1439955">
                  <a:extLst>
                    <a:ext uri="{9D8B030D-6E8A-4147-A177-3AD203B41FA5}">
                      <a16:colId xmlns:a16="http://schemas.microsoft.com/office/drawing/2014/main" val="20000"/>
                    </a:ext>
                  </a:extLst>
                </a:gridCol>
                <a:gridCol w="1439955">
                  <a:extLst>
                    <a:ext uri="{9D8B030D-6E8A-4147-A177-3AD203B41FA5}">
                      <a16:colId xmlns:a16="http://schemas.microsoft.com/office/drawing/2014/main" val="20001"/>
                    </a:ext>
                  </a:extLst>
                </a:gridCol>
                <a:gridCol w="1439955">
                  <a:extLst>
                    <a:ext uri="{9D8B030D-6E8A-4147-A177-3AD203B41FA5}">
                      <a16:colId xmlns:a16="http://schemas.microsoft.com/office/drawing/2014/main" val="20002"/>
                    </a:ext>
                  </a:extLst>
                </a:gridCol>
                <a:gridCol w="1439955">
                  <a:extLst>
                    <a:ext uri="{9D8B030D-6E8A-4147-A177-3AD203B41FA5}">
                      <a16:colId xmlns:a16="http://schemas.microsoft.com/office/drawing/2014/main" val="457395412"/>
                    </a:ext>
                  </a:extLst>
                </a:gridCol>
                <a:gridCol w="1439955">
                  <a:extLst>
                    <a:ext uri="{9D8B030D-6E8A-4147-A177-3AD203B41FA5}">
                      <a16:colId xmlns:a16="http://schemas.microsoft.com/office/drawing/2014/main" val="2306443902"/>
                    </a:ext>
                  </a:extLst>
                </a:gridCol>
                <a:gridCol w="1439955">
                  <a:extLst>
                    <a:ext uri="{9D8B030D-6E8A-4147-A177-3AD203B41FA5}">
                      <a16:colId xmlns:a16="http://schemas.microsoft.com/office/drawing/2014/main" val="1388722227"/>
                    </a:ext>
                  </a:extLst>
                </a:gridCol>
                <a:gridCol w="1439955">
                  <a:extLst>
                    <a:ext uri="{9D8B030D-6E8A-4147-A177-3AD203B41FA5}">
                      <a16:colId xmlns:a16="http://schemas.microsoft.com/office/drawing/2014/main" val="965135234"/>
                    </a:ext>
                  </a:extLst>
                </a:gridCol>
                <a:gridCol w="1439955">
                  <a:extLst>
                    <a:ext uri="{9D8B030D-6E8A-4147-A177-3AD203B41FA5}">
                      <a16:colId xmlns:a16="http://schemas.microsoft.com/office/drawing/2014/main" val="2587424126"/>
                    </a:ext>
                  </a:extLst>
                </a:gridCol>
              </a:tblGrid>
              <a:tr h="324000">
                <a:tc>
                  <a:txBody>
                    <a:bodyPr/>
                    <a:lstStyle/>
                    <a:p>
                      <a:pPr>
                        <a:lnSpc>
                          <a:spcPct val="100000"/>
                        </a:lnSpc>
                        <a:buNone/>
                      </a:pP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a:lnSpc>
                          <a:spcPct val="100000"/>
                        </a:lnSpc>
                        <a:buNone/>
                      </a:pPr>
                      <a:r>
                        <a:rPr lang="de-DE" sz="1600" b="1" strike="noStrike" spc="-1" dirty="0">
                          <a:solidFill>
                            <a:srgbClr val="06374C"/>
                          </a:solidFill>
                          <a:latin typeface="Calibri"/>
                        </a:rPr>
                        <a:t>antea</a:t>
                      </a: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a:lnSpc>
                          <a:spcPct val="100000"/>
                        </a:lnSpc>
                        <a:buNone/>
                        <a:tabLst>
                          <a:tab pos="0" algn="l"/>
                        </a:tabLst>
                      </a:pPr>
                      <a:r>
                        <a:rPr lang="de-DE" sz="1600" b="1" strike="noStrike" spc="-1" dirty="0">
                          <a:solidFill>
                            <a:srgbClr val="06374C"/>
                          </a:solidFill>
                          <a:latin typeface="Calibri"/>
                        </a:rPr>
                        <a:t>Aktien</a:t>
                      </a: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600" b="1" strike="noStrike" spc="-1" dirty="0">
                          <a:solidFill>
                            <a:srgbClr val="06374C"/>
                          </a:solidFill>
                          <a:latin typeface="+mn-lt"/>
                        </a:rPr>
                        <a:t>Edelmetalle</a:t>
                      </a:r>
                      <a:endParaRPr lang="en-US" sz="1600" b="0" strike="noStrike" spc="-1" dirty="0">
                        <a:latin typeface="Arial"/>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600" b="1" strike="noStrike" spc="-1" dirty="0">
                          <a:solidFill>
                            <a:srgbClr val="06374C"/>
                          </a:solidFill>
                          <a:latin typeface="+mn-lt"/>
                        </a:rPr>
                        <a:t>Rohstoffe</a:t>
                      </a:r>
                      <a:endParaRPr lang="en-US" sz="1600" b="0" strike="noStrike" spc="-1" dirty="0">
                        <a:latin typeface="Arial"/>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600" b="1" strike="noStrike" spc="-1" dirty="0">
                          <a:solidFill>
                            <a:srgbClr val="06374C"/>
                          </a:solidFill>
                          <a:latin typeface="+mn-lt"/>
                        </a:rPr>
                        <a:t>Private Equity</a:t>
                      </a:r>
                      <a:endParaRPr lang="en-US" sz="1600" b="0" strike="noStrike" spc="-1" dirty="0">
                        <a:latin typeface="Arial"/>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600" b="1" strike="noStrike" kern="1200" spc="-1" dirty="0" err="1">
                          <a:solidFill>
                            <a:srgbClr val="06374C"/>
                          </a:solidFill>
                          <a:latin typeface="+mn-lt"/>
                          <a:ea typeface="+mn-ea"/>
                          <a:cs typeface="+mn-cs"/>
                        </a:rPr>
                        <a:t>Sonstige</a:t>
                      </a:r>
                      <a:endParaRPr lang="en-US" sz="1600" b="1" strike="noStrike" kern="1200" spc="-1" dirty="0">
                        <a:solidFill>
                          <a:srgbClr val="06374C"/>
                        </a:solidFill>
                        <a:latin typeface="+mn-lt"/>
                        <a:ea typeface="+mn-ea"/>
                        <a:cs typeface="+mn-cs"/>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600" b="1" strike="noStrike" kern="1200" spc="-1" dirty="0" err="1">
                          <a:solidFill>
                            <a:srgbClr val="06374C"/>
                          </a:solidFill>
                          <a:latin typeface="+mn-lt"/>
                          <a:ea typeface="+mn-ea"/>
                          <a:cs typeface="+mn-cs"/>
                        </a:rPr>
                        <a:t>Volatilität</a:t>
                      </a:r>
                      <a:endParaRPr lang="en-US" sz="1600" b="1" strike="noStrike" kern="1200" spc="-1" dirty="0">
                        <a:solidFill>
                          <a:srgbClr val="06374C"/>
                        </a:solidFill>
                        <a:latin typeface="+mn-lt"/>
                        <a:ea typeface="+mn-ea"/>
                        <a:cs typeface="+mn-cs"/>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extLst>
                  <a:ext uri="{0D108BD9-81ED-4DB2-BD59-A6C34878D82A}">
                    <a16:rowId xmlns:a16="http://schemas.microsoft.com/office/drawing/2014/main" val="10000"/>
                  </a:ext>
                </a:extLst>
              </a:tr>
              <a:tr h="307080">
                <a:tc>
                  <a:txBody>
                    <a:bodyPr/>
                    <a:lstStyle/>
                    <a:p>
                      <a:pPr>
                        <a:lnSpc>
                          <a:spcPct val="100000"/>
                        </a:lnSpc>
                        <a:buNone/>
                      </a:pPr>
                      <a:r>
                        <a:rPr lang="de-DE" sz="1400" b="1" strike="noStrike" spc="-1" dirty="0">
                          <a:solidFill>
                            <a:srgbClr val="000000"/>
                          </a:solidFill>
                          <a:latin typeface="Calibri"/>
                        </a:rPr>
                        <a:t>2021</a:t>
                      </a:r>
                      <a:endParaRPr lang="en-US" sz="1400" b="1"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a:txBody>
                    <a:bodyPr/>
                    <a:lstStyle/>
                    <a:p>
                      <a:pPr>
                        <a:lnSpc>
                          <a:spcPct val="100000"/>
                        </a:lnSpc>
                        <a:buNone/>
                      </a:pPr>
                      <a:r>
                        <a:rPr lang="de-DE" sz="1400" b="0" strike="noStrike" spc="-1" dirty="0">
                          <a:solidFill>
                            <a:srgbClr val="000000"/>
                          </a:solidFill>
                          <a:latin typeface="Calibri"/>
                        </a:rPr>
                        <a:t>16,9 %</a:t>
                      </a:r>
                      <a:endParaRPr lang="en-US" sz="1400" b="0"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de-DE" sz="1400" b="0" strike="noStrike" kern="1200" spc="-1" dirty="0">
                          <a:solidFill>
                            <a:srgbClr val="000000"/>
                          </a:solidFill>
                          <a:latin typeface="Calibri"/>
                          <a:ea typeface="+mn-ea"/>
                          <a:cs typeface="+mn-cs"/>
                        </a:rPr>
                        <a:t>12,1 %</a:t>
                      </a:r>
                      <a:endParaRPr lang="en-US" sz="1400" b="0" strike="noStrike" kern="1200" spc="-1" dirty="0">
                        <a:solidFill>
                          <a:srgbClr val="000000"/>
                        </a:solidFill>
                        <a:latin typeface="Calibri"/>
                        <a:ea typeface="+mn-ea"/>
                        <a:cs typeface="+mn-cs"/>
                      </a:endParaRPr>
                    </a:p>
                  </a:txBody>
                  <a:tcPr>
                    <a:lnL w="12240">
                      <a:noFill/>
                    </a:lnL>
                    <a:lnR w="12240">
                      <a:noFill/>
                    </a:lnR>
                    <a:lnT w="12240">
                      <a:solidFill>
                        <a:srgbClr val="06374C"/>
                      </a:solid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-0,2 %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0,9 %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3,4 %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0,7 %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7,9 %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extLst>
                  <a:ext uri="{0D108BD9-81ED-4DB2-BD59-A6C34878D82A}">
                    <a16:rowId xmlns:a16="http://schemas.microsoft.com/office/drawing/2014/main" val="10001"/>
                  </a:ext>
                </a:extLst>
              </a:tr>
              <a:tr h="307080">
                <a:tc>
                  <a:txBody>
                    <a:bodyPr/>
                    <a:lstStyle/>
                    <a:p>
                      <a:pPr>
                        <a:lnSpc>
                          <a:spcPct val="100000"/>
                        </a:lnSpc>
                        <a:buNone/>
                      </a:pPr>
                      <a:r>
                        <a:rPr lang="de-DE" sz="1400" b="1" strike="noStrike" spc="-1" dirty="0">
                          <a:solidFill>
                            <a:srgbClr val="000000"/>
                          </a:solidFill>
                          <a:latin typeface="Calibri"/>
                        </a:rPr>
                        <a:t>2022</a:t>
                      </a:r>
                      <a:endParaRPr lang="en-US" sz="1400" b="1" strike="noStrike" spc="-1" dirty="0">
                        <a:latin typeface="Arial"/>
                      </a:endParaRPr>
                    </a:p>
                  </a:txBody>
                  <a:tcPr>
                    <a:lnL w="12240">
                      <a:noFill/>
                    </a:lnL>
                    <a:lnR w="12240">
                      <a:noFill/>
                    </a:lnR>
                    <a:lnT w="12240">
                      <a:noFill/>
                    </a:lnT>
                    <a:lnB w="12240">
                      <a:noFill/>
                    </a:lnB>
                    <a:noFill/>
                  </a:tcPr>
                </a:tc>
                <a:tc>
                  <a:txBody>
                    <a:bodyPr/>
                    <a:lstStyle/>
                    <a:p>
                      <a:pPr>
                        <a:lnSpc>
                          <a:spcPct val="100000"/>
                        </a:lnSpc>
                        <a:buNone/>
                      </a:pPr>
                      <a:r>
                        <a:rPr lang="de-DE" sz="1400" b="0" strike="noStrike" spc="-1" dirty="0">
                          <a:solidFill>
                            <a:srgbClr val="000000"/>
                          </a:solidFill>
                          <a:latin typeface="Calibri"/>
                        </a:rPr>
                        <a:t>-7,9 %</a:t>
                      </a:r>
                      <a:endParaRPr lang="en-US" sz="1400" b="0" strike="noStrike" spc="-1" dirty="0">
                        <a:latin typeface="Arial"/>
                      </a:endParaRP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de-DE" sz="1400" b="0" strike="noStrike" kern="1200" spc="-1" dirty="0">
                          <a:solidFill>
                            <a:srgbClr val="000000"/>
                          </a:solidFill>
                          <a:latin typeface="Calibri"/>
                          <a:ea typeface="+mn-ea"/>
                          <a:cs typeface="+mn-cs"/>
                        </a:rPr>
                        <a:t>-8,2 %</a:t>
                      </a:r>
                      <a:endParaRPr lang="en-US" sz="1400" b="0" strike="noStrike" kern="1200" spc="-1" dirty="0">
                        <a:solidFill>
                          <a:srgbClr val="000000"/>
                        </a:solidFill>
                        <a:latin typeface="Calibri"/>
                        <a:ea typeface="+mn-ea"/>
                        <a:cs typeface="+mn-cs"/>
                      </a:endParaRP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0,6 %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0,8 %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1,2 %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-2,3 %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9,1 %</a:t>
                      </a:r>
                    </a:p>
                  </a:txBody>
                  <a:tcPr>
                    <a:lnL w="12240">
                      <a:noFill/>
                    </a:lnL>
                    <a:lnR w="12240">
                      <a:noFill/>
                    </a:lnR>
                    <a:lnT w="12240">
                      <a:noFill/>
                    </a:lnT>
                    <a:lnB w="12240">
                      <a:noFill/>
                    </a:lnB>
                    <a:noFill/>
                  </a:tcPr>
                </a:tc>
                <a:extLst>
                  <a:ext uri="{0D108BD9-81ED-4DB2-BD59-A6C34878D82A}">
                    <a16:rowId xmlns:a16="http://schemas.microsoft.com/office/drawing/2014/main" val="10002"/>
                  </a:ext>
                </a:extLst>
              </a:tr>
              <a:tr h="307080">
                <a:tc>
                  <a:txBody>
                    <a:bodyPr/>
                    <a:lstStyle/>
                    <a:p>
                      <a:pPr>
                        <a:lnSpc>
                          <a:spcPct val="100000"/>
                        </a:lnSpc>
                        <a:buNone/>
                      </a:pPr>
                      <a:r>
                        <a:rPr lang="de-DE" sz="1400" b="1" strike="noStrike" spc="-1" dirty="0">
                          <a:solidFill>
                            <a:srgbClr val="000000"/>
                          </a:solidFill>
                          <a:latin typeface="Calibri"/>
                        </a:rPr>
                        <a:t>2023</a:t>
                      </a:r>
                      <a:endParaRPr lang="en-US" sz="1400" b="1" strike="noStrike" spc="-1" dirty="0">
                        <a:latin typeface="Arial"/>
                      </a:endParaRPr>
                    </a:p>
                  </a:txBody>
                  <a:tcPr>
                    <a:lnL w="12240">
                      <a:noFill/>
                    </a:lnL>
                    <a:lnR w="12240">
                      <a:noFill/>
                    </a:lnR>
                    <a:lnT w="12240">
                      <a:noFill/>
                    </a:lnT>
                    <a:lnB w="12240">
                      <a:noFill/>
                    </a:lnB>
                    <a:solidFill>
                      <a:srgbClr val="285982">
                        <a:alpha val="20000"/>
                      </a:srgbClr>
                    </a:solidFill>
                  </a:tcPr>
                </a:tc>
                <a:tc>
                  <a:txBody>
                    <a:bodyPr/>
                    <a:lstStyle/>
                    <a:p>
                      <a:pPr>
                        <a:lnSpc>
                          <a:spcPct val="100000"/>
                        </a:lnSpc>
                        <a:buNone/>
                      </a:pPr>
                      <a:r>
                        <a:rPr lang="de-DE" sz="1400" b="0" strike="noStrike" spc="-1" dirty="0">
                          <a:solidFill>
                            <a:srgbClr val="000000"/>
                          </a:solidFill>
                          <a:latin typeface="Calibri"/>
                        </a:rPr>
                        <a:t>5,9 %</a:t>
                      </a: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de-DE" sz="1400" b="0" strike="noStrike" kern="1200" spc="-1" dirty="0">
                          <a:solidFill>
                            <a:srgbClr val="000000"/>
                          </a:solidFill>
                          <a:latin typeface="Calibri"/>
                          <a:ea typeface="+mn-ea"/>
                          <a:cs typeface="+mn-cs"/>
                        </a:rPr>
                        <a:t>4,2 %</a:t>
                      </a:r>
                      <a:endParaRPr lang="en-US" sz="1400" b="0" strike="noStrike" kern="1200" spc="-1" dirty="0">
                        <a:solidFill>
                          <a:srgbClr val="000000"/>
                        </a:solidFill>
                        <a:latin typeface="Calibri"/>
                        <a:ea typeface="+mn-ea"/>
                        <a:cs typeface="+mn-cs"/>
                      </a:endParaRPr>
                    </a:p>
                  </a:txBody>
                  <a:tcPr>
                    <a:lnL w="12240">
                      <a:noFill/>
                    </a:lnL>
                    <a:lnR w="12240">
                      <a:noFill/>
                    </a:lnR>
                    <a:lnT w="12240">
                      <a:no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0,8 %</a:t>
                      </a:r>
                    </a:p>
                  </a:txBody>
                  <a:tcPr>
                    <a:lnL w="12240">
                      <a:noFill/>
                    </a:lnL>
                    <a:lnR w="12240">
                      <a:noFill/>
                    </a:lnR>
                    <a:lnT w="12240">
                      <a:no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-0,4 %</a:t>
                      </a:r>
                    </a:p>
                  </a:txBody>
                  <a:tcPr>
                    <a:lnL w="12240">
                      <a:noFill/>
                    </a:lnL>
                    <a:lnR w="12240">
                      <a:noFill/>
                    </a:lnR>
                    <a:lnT w="12240">
                      <a:no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0,4 %</a:t>
                      </a:r>
                    </a:p>
                  </a:txBody>
                  <a:tcPr>
                    <a:lnL w="12240">
                      <a:noFill/>
                    </a:lnL>
                    <a:lnR w="12240">
                      <a:noFill/>
                    </a:lnR>
                    <a:lnT w="12240">
                      <a:no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0,9 %</a:t>
                      </a:r>
                    </a:p>
                  </a:txBody>
                  <a:tcPr>
                    <a:lnL w="12240">
                      <a:noFill/>
                    </a:lnL>
                    <a:lnR w="12240">
                      <a:noFill/>
                    </a:lnR>
                    <a:lnT w="12240">
                      <a:noFill/>
                    </a:lnT>
                    <a:lnB w="12240">
                      <a:noFill/>
                    </a:lnB>
                    <a:solidFill>
                      <a:srgbClr val="285982">
                        <a:alpha val="20000"/>
                      </a:srgbClr>
                    </a:solid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5,0 %</a:t>
                      </a: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10003"/>
                  </a:ext>
                </a:extLst>
              </a:tr>
              <a:tr h="307080">
                <a:tc>
                  <a:txBody>
                    <a:bodyPr/>
                    <a:lstStyle/>
                    <a:p>
                      <a:pPr>
                        <a:lnSpc>
                          <a:spcPct val="100000"/>
                        </a:lnSpc>
                        <a:buNone/>
                      </a:pPr>
                      <a:r>
                        <a:rPr lang="de-DE" sz="1400" b="1" strike="noStrike" spc="-1" dirty="0">
                          <a:solidFill>
                            <a:srgbClr val="000000"/>
                          </a:solidFill>
                          <a:latin typeface="Calibri"/>
                        </a:rPr>
                        <a:t>2024</a:t>
                      </a:r>
                      <a:endParaRPr lang="en-US" sz="1400" b="1" strike="noStrike" spc="-1" dirty="0">
                        <a:latin typeface="Arial"/>
                      </a:endParaRPr>
                    </a:p>
                  </a:txBody>
                  <a:tcPr>
                    <a:lnL w="12240">
                      <a:noFill/>
                    </a:lnL>
                    <a:lnR w="12240">
                      <a:noFill/>
                    </a:lnR>
                    <a:lnT w="12240">
                      <a:noFill/>
                    </a:lnT>
                    <a:lnB w="12240">
                      <a:noFill/>
                    </a:lnB>
                    <a:noFill/>
                  </a:tcPr>
                </a:tc>
                <a:tc>
                  <a:txBody>
                    <a:bodyPr/>
                    <a:lstStyle/>
                    <a:p>
                      <a:pPr>
                        <a:lnSpc>
                          <a:spcPct val="100000"/>
                        </a:lnSpc>
                        <a:buNone/>
                      </a:pPr>
                      <a:r>
                        <a:rPr lang="de-DE" sz="1400" b="0" strike="noStrike" spc="-1" dirty="0">
                          <a:solidFill>
                            <a:srgbClr val="000000"/>
                          </a:solidFill>
                          <a:latin typeface="Calibri"/>
                        </a:rPr>
                        <a:t>11,7 %</a:t>
                      </a:r>
                      <a:endParaRPr lang="en-US" sz="1400" b="0" strike="noStrike" spc="-1" dirty="0">
                        <a:latin typeface="Arial"/>
                      </a:endParaRP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de-DE" sz="1400" b="0" strike="noStrike" kern="1200" spc="-1" dirty="0">
                          <a:solidFill>
                            <a:srgbClr val="000000"/>
                          </a:solidFill>
                          <a:latin typeface="Calibri"/>
                          <a:ea typeface="+mn-ea"/>
                          <a:cs typeface="+mn-cs"/>
                        </a:rPr>
                        <a:t>6,7 %</a:t>
                      </a:r>
                      <a:endParaRPr lang="en-US" sz="1400" b="0" strike="noStrike" kern="1200" spc="-1" dirty="0">
                        <a:solidFill>
                          <a:srgbClr val="000000"/>
                        </a:solidFill>
                        <a:latin typeface="Calibri"/>
                        <a:ea typeface="+mn-ea"/>
                        <a:cs typeface="+mn-cs"/>
                      </a:endParaRP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3,1 %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-0,2 %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1,4 %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0,7 %</a:t>
                      </a:r>
                    </a:p>
                  </a:txBody>
                  <a:tcPr>
                    <a:lnL w="12240">
                      <a:noFill/>
                    </a:lnL>
                    <a:lnR w="12240">
                      <a:noFill/>
                    </a:lnR>
                    <a:lnT w="12240">
                      <a:noFill/>
                    </a:lnT>
                    <a:lnB w="12240">
                      <a:noFill/>
                    </a:lnB>
                    <a:noFill/>
                  </a:tcPr>
                </a:tc>
                <a:tc>
                  <a:txBody>
                    <a:bodyPr/>
                    <a:lstStyle/>
                    <a:p>
                      <a:pPr marL="0" algn="l" defTabSz="914400" rtl="0" eaLnBrk="1" latinLnBrk="0" hangingPunct="1">
                        <a:lnSpc>
                          <a:spcPct val="100000"/>
                        </a:lnSpc>
                        <a:buNone/>
                        <a:tabLst>
                          <a:tab pos="0" algn="l"/>
                        </a:tabLst>
                      </a:pPr>
                      <a:r>
                        <a:rPr lang="en-US" sz="1400" b="0" strike="noStrike" kern="1200" spc="-1" dirty="0">
                          <a:solidFill>
                            <a:srgbClr val="000000"/>
                          </a:solidFill>
                          <a:latin typeface="Calibri"/>
                          <a:ea typeface="+mn-ea"/>
                          <a:cs typeface="+mn-cs"/>
                        </a:rPr>
                        <a:t>5,5 %</a:t>
                      </a:r>
                    </a:p>
                  </a:txBody>
                  <a:tcPr>
                    <a:lnL w="12240">
                      <a:noFill/>
                    </a:lnL>
                    <a:lnR w="12240">
                      <a:noFill/>
                    </a:lnR>
                    <a:lnT w="12240">
                      <a:noFill/>
                    </a:lnT>
                    <a:lnB w="12240">
                      <a:noFill/>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17813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5D702-0C01-780E-196C-BF1082E61738}"/>
            </a:ext>
          </a:extLst>
        </p:cNvPr>
        <p:cNvGrpSpPr/>
        <p:nvPr/>
      </p:nvGrpSpPr>
      <p:grpSpPr>
        <a:xfrm>
          <a:off x="0" y="0"/>
          <a:ext cx="0" cy="0"/>
          <a:chOff x="0" y="0"/>
          <a:chExt cx="0" cy="0"/>
        </a:xfrm>
      </p:grpSpPr>
      <p:pic>
        <p:nvPicPr>
          <p:cNvPr id="8" name="Bildplatzhalter 35">
            <a:extLst>
              <a:ext uri="{FF2B5EF4-FFF2-40B4-BE49-F238E27FC236}">
                <a16:creationId xmlns:a16="http://schemas.microsoft.com/office/drawing/2014/main" id="{2038EB64-D463-D57A-1D4F-01BBFB56693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857" y="0"/>
            <a:ext cx="12168000" cy="6858000"/>
          </a:xfrm>
        </p:spPr>
      </p:pic>
      <p:sp>
        <p:nvSpPr>
          <p:cNvPr id="9" name="Rechteck 8">
            <a:extLst>
              <a:ext uri="{FF2B5EF4-FFF2-40B4-BE49-F238E27FC236}">
                <a16:creationId xmlns:a16="http://schemas.microsoft.com/office/drawing/2014/main" id="{9DE86C84-C002-FF3E-71E5-0BBF74E0CB7D}"/>
              </a:ext>
            </a:extLst>
          </p:cNvPr>
          <p:cNvSpPr/>
          <p:nvPr/>
        </p:nvSpPr>
        <p:spPr bwMode="gray">
          <a:xfrm>
            <a:off x="188" y="4148736"/>
            <a:ext cx="1216800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7" name="Textplatzhalter 16">
            <a:extLst>
              <a:ext uri="{FF2B5EF4-FFF2-40B4-BE49-F238E27FC236}">
                <a16:creationId xmlns:a16="http://schemas.microsoft.com/office/drawing/2014/main" id="{78CAD6C7-5A0A-135E-7372-2C61254F1D96}"/>
              </a:ext>
            </a:extLst>
          </p:cNvPr>
          <p:cNvSpPr>
            <a:spLocks noGrp="1"/>
          </p:cNvSpPr>
          <p:nvPr>
            <p:ph type="body" sz="quarter" idx="11"/>
          </p:nvPr>
        </p:nvSpPr>
        <p:spPr/>
        <p:txBody>
          <a:bodyPr/>
          <a:lstStyle/>
          <a:p>
            <a:r>
              <a:rPr lang="de-DE" b="1" dirty="0">
                <a:solidFill>
                  <a:srgbClr val="FFFFFF"/>
                </a:solidFill>
              </a:rPr>
              <a:t>In reale Assetklassen investieren</a:t>
            </a:r>
            <a:br>
              <a:rPr lang="de-DE" b="1" i="1" dirty="0">
                <a:solidFill>
                  <a:srgbClr val="FFFFFF"/>
                </a:solidFill>
              </a:rPr>
            </a:br>
            <a:r>
              <a:rPr lang="de-DE" sz="2000" i="1" dirty="0"/>
              <a:t>…wie über unser Private-Equity-Segment </a:t>
            </a:r>
          </a:p>
        </p:txBody>
      </p:sp>
      <p:sp>
        <p:nvSpPr>
          <p:cNvPr id="18" name="Textplatzhalter 17">
            <a:extLst>
              <a:ext uri="{FF2B5EF4-FFF2-40B4-BE49-F238E27FC236}">
                <a16:creationId xmlns:a16="http://schemas.microsoft.com/office/drawing/2014/main" id="{1651BDCA-3AE3-3701-3AE4-3B7AB65F413C}"/>
              </a:ext>
            </a:extLst>
          </p:cNvPr>
          <p:cNvSpPr>
            <a:spLocks noGrp="1"/>
          </p:cNvSpPr>
          <p:nvPr>
            <p:ph type="body" sz="quarter" idx="18"/>
          </p:nvPr>
        </p:nvSpPr>
        <p:spPr>
          <a:xfrm>
            <a:off x="5724054" y="2592276"/>
            <a:ext cx="975245" cy="1277273"/>
          </a:xfrm>
        </p:spPr>
        <p:txBody>
          <a:bodyPr/>
          <a:lstStyle/>
          <a:p>
            <a:r>
              <a:rPr lang="de-DE" dirty="0"/>
              <a:t>3.</a:t>
            </a:r>
          </a:p>
        </p:txBody>
      </p:sp>
      <p:sp>
        <p:nvSpPr>
          <p:cNvPr id="5" name="Foliennummernplatzhalter 4">
            <a:extLst>
              <a:ext uri="{FF2B5EF4-FFF2-40B4-BE49-F238E27FC236}">
                <a16:creationId xmlns:a16="http://schemas.microsoft.com/office/drawing/2014/main" id="{B4ACF4D8-3A18-DB31-318D-ADED611371C0}"/>
              </a:ext>
            </a:extLst>
          </p:cNvPr>
          <p:cNvSpPr>
            <a:spLocks noGrp="1"/>
          </p:cNvSpPr>
          <p:nvPr>
            <p:ph type="sldNum" sz="quarter" idx="4294967295"/>
          </p:nvPr>
        </p:nvSpPr>
        <p:spPr>
          <a:xfrm>
            <a:off x="0" y="6381750"/>
            <a:ext cx="431800" cy="142875"/>
          </a:xfrm>
        </p:spPr>
        <p:txBody>
          <a:bodyPr/>
          <a:lstStyle/>
          <a:p>
            <a:fld id="{DC907883-A228-4E41-A7BF-33DDF6A01B2A}" type="slidenum">
              <a:rPr lang="de-DE" smtClean="0"/>
              <a:pPr/>
              <a:t>19</a:t>
            </a:fld>
            <a:endParaRPr lang="de-DE" dirty="0"/>
          </a:p>
        </p:txBody>
      </p:sp>
      <p:sp>
        <p:nvSpPr>
          <p:cNvPr id="13" name="Titel 8">
            <a:extLst>
              <a:ext uri="{FF2B5EF4-FFF2-40B4-BE49-F238E27FC236}">
                <a16:creationId xmlns:a16="http://schemas.microsoft.com/office/drawing/2014/main" id="{6C171D82-F330-FE65-2333-6008673B4A30}"/>
              </a:ext>
            </a:extLst>
          </p:cNvPr>
          <p:cNvSpPr txBox="1">
            <a:spLocks/>
          </p:cNvSpPr>
          <p:nvPr/>
        </p:nvSpPr>
        <p:spPr>
          <a:xfrm>
            <a:off x="611486" y="836712"/>
            <a:ext cx="5256584" cy="952817"/>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defTabSz="914400" eaLnBrk="1" latinLnBrk="0" hangingPunct="1">
              <a:lnSpc>
                <a:spcPct val="80000"/>
              </a:lnSpc>
              <a:buClrTx/>
              <a:buSzTx/>
              <a:buFontTx/>
              <a:buNone/>
              <a:tabLst/>
              <a:defRPr kumimoji="0" lang="de-DE" sz="66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defRPr>
            </a:lvl1pPr>
            <a:lvl2pPr marL="0" indent="0" eaLnBrk="1" hangingPunct="1">
              <a:lnSpc>
                <a:spcPct val="80000"/>
              </a:lnSpc>
              <a:spcBef>
                <a:spcPts val="600"/>
              </a:spcBef>
              <a:spcAft>
                <a:spcPts val="0"/>
              </a:spcAft>
              <a:buClr>
                <a:schemeClr val="tx2"/>
              </a:buClr>
              <a:buSzPct val="100000"/>
              <a:buFontTx/>
              <a:buNone/>
              <a:defRPr sz="4000">
                <a:solidFill>
                  <a:schemeClr val="bg1"/>
                </a:solidFill>
                <a:latin typeface="+mj-lt"/>
                <a:ea typeface="ＭＳ Ｐゴシック" charset="0"/>
              </a:defRPr>
            </a:lvl2pPr>
            <a:lvl3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3pPr>
            <a:lvl4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4pPr>
            <a:lvl5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5pPr>
            <a:lvl6pPr marL="0" indent="0">
              <a:lnSpc>
                <a:spcPct val="80000"/>
              </a:lnSpc>
              <a:spcBef>
                <a:spcPts val="600"/>
              </a:spcBef>
              <a:spcAft>
                <a:spcPts val="0"/>
              </a:spcAft>
              <a:buFont typeface="Sparkasse Rg" panose="020B0504050602020204" pitchFamily="34" charset="0"/>
              <a:buNone/>
              <a:defRPr sz="4000" baseline="0">
                <a:solidFill>
                  <a:schemeClr val="bg1"/>
                </a:solidFill>
                <a:latin typeface="+mj-lt"/>
                <a:ea typeface="+mn-ea"/>
              </a:defRPr>
            </a:lvl6pPr>
            <a:lvl7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7pPr>
            <a:lvl8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8pPr>
            <a:lvl9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9pPr>
          </a:lstStyle>
          <a:p>
            <a:r>
              <a:rPr lang="de-DE" dirty="0"/>
              <a:t>Private Equity</a:t>
            </a:r>
          </a:p>
        </p:txBody>
      </p:sp>
      <p:pic>
        <p:nvPicPr>
          <p:cNvPr id="3" name="Grafik 2">
            <a:extLst>
              <a:ext uri="{FF2B5EF4-FFF2-40B4-BE49-F238E27FC236}">
                <a16:creationId xmlns:a16="http://schemas.microsoft.com/office/drawing/2014/main" id="{1D6FB664-4C62-05F8-4552-BC87CF3D9D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95942" y="909425"/>
            <a:ext cx="3736024" cy="5948575"/>
          </a:xfrm>
          <a:prstGeom prst="rect">
            <a:avLst/>
          </a:prstGeom>
        </p:spPr>
      </p:pic>
      <p:pic>
        <p:nvPicPr>
          <p:cNvPr id="7" name="Grafik 6">
            <a:extLst>
              <a:ext uri="{FF2B5EF4-FFF2-40B4-BE49-F238E27FC236}">
                <a16:creationId xmlns:a16="http://schemas.microsoft.com/office/drawing/2014/main" id="{25B91631-7E99-03CB-762E-EA51CAF6324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660610" y="4949186"/>
            <a:ext cx="1872208" cy="1575439"/>
          </a:xfrm>
          <a:prstGeom prst="rect">
            <a:avLst/>
          </a:prstGeom>
        </p:spPr>
      </p:pic>
    </p:spTree>
    <p:extLst>
      <p:ext uri="{BB962C8B-B14F-4D97-AF65-F5344CB8AC3E}">
        <p14:creationId xmlns:p14="http://schemas.microsoft.com/office/powerpoint/2010/main" val="363099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DE8E-126E-D051-E3DC-4E5E9E875A36}"/>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36562A3C-CEDE-8838-3B4C-A7E80F022468}"/>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134"/>
                    </a14:imgEffect>
                  </a14:imgLayer>
                </a14:imgProps>
              </a:ext>
              <a:ext uri="{28A0092B-C50C-407E-A947-70E740481C1C}">
                <a14:useLocalDpi xmlns:a14="http://schemas.microsoft.com/office/drawing/2010/main"/>
              </a:ext>
            </a:extLst>
          </a:blip>
          <a:stretch>
            <a:fillRect/>
          </a:stretch>
        </p:blipFill>
        <p:spPr>
          <a:xfrm>
            <a:off x="-188" y="-5704"/>
            <a:ext cx="12168188" cy="6961238"/>
          </a:xfrm>
          <a:prstGeom prst="rect">
            <a:avLst/>
          </a:prstGeom>
        </p:spPr>
      </p:pic>
      <p:sp>
        <p:nvSpPr>
          <p:cNvPr id="9" name="Rechteck 8">
            <a:extLst>
              <a:ext uri="{FF2B5EF4-FFF2-40B4-BE49-F238E27FC236}">
                <a16:creationId xmlns:a16="http://schemas.microsoft.com/office/drawing/2014/main" id="{0C07A631-D75E-C2A5-A03B-F9BF96E38684}"/>
              </a:ext>
            </a:extLst>
          </p:cNvPr>
          <p:cNvSpPr/>
          <p:nvPr/>
        </p:nvSpPr>
        <p:spPr bwMode="gray">
          <a:xfrm>
            <a:off x="188" y="2132856"/>
            <a:ext cx="12168000" cy="4828382"/>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5" name="Textplatzhalter 4">
            <a:extLst>
              <a:ext uri="{FF2B5EF4-FFF2-40B4-BE49-F238E27FC236}">
                <a16:creationId xmlns:a16="http://schemas.microsoft.com/office/drawing/2014/main" id="{A7090DC9-FC97-3253-ACD4-4B6409254D4A}"/>
              </a:ext>
            </a:extLst>
          </p:cNvPr>
          <p:cNvSpPr>
            <a:spLocks noGrp="1"/>
          </p:cNvSpPr>
          <p:nvPr>
            <p:ph type="body" sz="quarter" idx="11"/>
          </p:nvPr>
        </p:nvSpPr>
        <p:spPr>
          <a:xfrm>
            <a:off x="3096082" y="1844824"/>
            <a:ext cx="5976024" cy="2376000"/>
          </a:xfrm>
        </p:spPr>
        <p:txBody>
          <a:bodyPr/>
          <a:lstStyle/>
          <a:p>
            <a:pPr>
              <a:spcBef>
                <a:spcPts val="0"/>
              </a:spcBef>
            </a:pPr>
            <a:r>
              <a:rPr lang="de-DE" sz="4800" b="1" spc="-150" dirty="0">
                <a:ea typeface="Calibri" panose="020F0502020204030204" pitchFamily="34" charset="0"/>
              </a:rPr>
              <a:t>Bunt, anpassungsfähig</a:t>
            </a:r>
            <a:br>
              <a:rPr lang="de-DE" sz="4800" b="1" spc="-150" dirty="0">
                <a:ea typeface="Calibri" panose="020F0502020204030204" pitchFamily="34" charset="0"/>
              </a:rPr>
            </a:br>
            <a:r>
              <a:rPr lang="de-DE" sz="4800" b="1" spc="-150" dirty="0">
                <a:ea typeface="Calibri" panose="020F0502020204030204" pitchFamily="34" charset="0"/>
              </a:rPr>
              <a:t>und beständig.</a:t>
            </a:r>
          </a:p>
        </p:txBody>
      </p:sp>
      <p:pic>
        <p:nvPicPr>
          <p:cNvPr id="3" name="Grafik 2">
            <a:extLst>
              <a:ext uri="{FF2B5EF4-FFF2-40B4-BE49-F238E27FC236}">
                <a16:creationId xmlns:a16="http://schemas.microsoft.com/office/drawing/2014/main" id="{61070DBB-5BB6-6EDD-82C6-99AABA35EB68}"/>
              </a:ext>
            </a:extLst>
          </p:cNvPr>
          <p:cNvPicPr>
            <a:picLocks noChangeAspect="1"/>
          </p:cNvPicPr>
          <p:nvPr/>
        </p:nvPicPr>
        <p:blipFill>
          <a:blip r:embed="rId5"/>
          <a:stretch>
            <a:fillRect/>
          </a:stretch>
        </p:blipFill>
        <p:spPr>
          <a:xfrm flipH="1">
            <a:off x="0" y="2098999"/>
            <a:ext cx="4859958" cy="4859958"/>
          </a:xfrm>
          <a:prstGeom prst="rect">
            <a:avLst/>
          </a:prstGeom>
        </p:spPr>
      </p:pic>
      <p:pic>
        <p:nvPicPr>
          <p:cNvPr id="4" name="Grafik 3">
            <a:extLst>
              <a:ext uri="{FF2B5EF4-FFF2-40B4-BE49-F238E27FC236}">
                <a16:creationId xmlns:a16="http://schemas.microsoft.com/office/drawing/2014/main" id="{44AF323B-4546-53B1-A92B-FAC565C4AB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Tree>
    <p:extLst>
      <p:ext uri="{BB962C8B-B14F-4D97-AF65-F5344CB8AC3E}">
        <p14:creationId xmlns:p14="http://schemas.microsoft.com/office/powerpoint/2010/main" val="1175556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738CDB0-5B08-7115-16E2-E8C1591F1006}"/>
              </a:ext>
            </a:extLst>
          </p:cNvPr>
          <p:cNvSpPr>
            <a:spLocks noGrp="1"/>
          </p:cNvSpPr>
          <p:nvPr>
            <p:ph type="body" sz="quarter" idx="11"/>
          </p:nvPr>
        </p:nvSpPr>
        <p:spPr/>
        <p:txBody>
          <a:bodyPr/>
          <a:lstStyle/>
          <a:p>
            <a:r>
              <a:rPr lang="de-DE" b="1" dirty="0"/>
              <a:t>Was glauben Sie?</a:t>
            </a:r>
            <a:br>
              <a:rPr lang="de-DE" b="1" dirty="0"/>
            </a:br>
            <a:r>
              <a:rPr lang="de-DE" b="1" dirty="0"/>
              <a:t> </a:t>
            </a:r>
          </a:p>
          <a:p>
            <a:r>
              <a:rPr lang="de-DE" dirty="0"/>
              <a:t>Wieviel Prozent aller US-Unternehmen mit einem Umsatz von &gt; 100 Mio. $ p.a. sind börsengelistet?</a:t>
            </a:r>
          </a:p>
          <a:p>
            <a:endParaRPr lang="de-DE" dirty="0"/>
          </a:p>
        </p:txBody>
      </p:sp>
    </p:spTree>
    <p:extLst>
      <p:ext uri="{BB962C8B-B14F-4D97-AF65-F5344CB8AC3E}">
        <p14:creationId xmlns:p14="http://schemas.microsoft.com/office/powerpoint/2010/main" val="429371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FFA88947-46B5-1096-D869-75345EE4C8CA}"/>
              </a:ext>
            </a:extLst>
          </p:cNvPr>
          <p:cNvSpPr>
            <a:spLocks noGrp="1"/>
          </p:cNvSpPr>
          <p:nvPr>
            <p:ph type="body" sz="quarter" idx="15"/>
          </p:nvPr>
        </p:nvSpPr>
        <p:spPr/>
        <p:txBody>
          <a:bodyPr/>
          <a:lstStyle/>
          <a:p>
            <a:r>
              <a:rPr lang="de-DE" dirty="0"/>
              <a:t>Private Equity</a:t>
            </a:r>
          </a:p>
        </p:txBody>
      </p:sp>
      <p:sp>
        <p:nvSpPr>
          <p:cNvPr id="9" name="Textplatzhalter 8">
            <a:extLst>
              <a:ext uri="{FF2B5EF4-FFF2-40B4-BE49-F238E27FC236}">
                <a16:creationId xmlns:a16="http://schemas.microsoft.com/office/drawing/2014/main" id="{876B46D4-1E4E-5D89-FE2A-7AAECE4A08FF}"/>
              </a:ext>
            </a:extLst>
          </p:cNvPr>
          <p:cNvSpPr>
            <a:spLocks noGrp="1"/>
          </p:cNvSpPr>
          <p:nvPr>
            <p:ph type="body" sz="quarter" idx="19"/>
          </p:nvPr>
        </p:nvSpPr>
        <p:spPr/>
        <p:txBody>
          <a:bodyPr/>
          <a:lstStyle/>
          <a:p>
            <a:r>
              <a:rPr lang="de-DE" dirty="0"/>
              <a:t>Quelle Rothschild &amp; Co., eigene Darstellung</a:t>
            </a:r>
          </a:p>
        </p:txBody>
      </p:sp>
      <p:sp>
        <p:nvSpPr>
          <p:cNvPr id="3" name="Datumsplatzhalter 2">
            <a:extLst>
              <a:ext uri="{FF2B5EF4-FFF2-40B4-BE49-F238E27FC236}">
                <a16:creationId xmlns:a16="http://schemas.microsoft.com/office/drawing/2014/main" id="{63417CBD-B202-3D1E-EDD5-8FA2C5DB2B4E}"/>
              </a:ext>
            </a:extLst>
          </p:cNvPr>
          <p:cNvSpPr>
            <a:spLocks noGrp="1"/>
          </p:cNvSpPr>
          <p:nvPr>
            <p:ph type="dt" sz="half" idx="21"/>
          </p:nvPr>
        </p:nvSpPr>
        <p:spPr/>
        <p:txBody>
          <a:bodyPr/>
          <a:lstStyle/>
          <a:p>
            <a:fld id="{D09C761B-5300-4A55-AB54-BD48F397D430}" type="datetime1">
              <a:rPr lang="de-DE" smtClean="0"/>
              <a:t>30.07.2025</a:t>
            </a:fld>
            <a:endParaRPr lang="de-DE" dirty="0"/>
          </a:p>
        </p:txBody>
      </p:sp>
      <p:sp>
        <p:nvSpPr>
          <p:cNvPr id="4" name="Fußzeilenplatzhalter 3">
            <a:extLst>
              <a:ext uri="{FF2B5EF4-FFF2-40B4-BE49-F238E27FC236}">
                <a16:creationId xmlns:a16="http://schemas.microsoft.com/office/drawing/2014/main" id="{D7F29875-1D83-F817-4A2B-C18B27D826E3}"/>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5" name="Foliennummernplatzhalter 4">
            <a:extLst>
              <a:ext uri="{FF2B5EF4-FFF2-40B4-BE49-F238E27FC236}">
                <a16:creationId xmlns:a16="http://schemas.microsoft.com/office/drawing/2014/main" id="{AF4C1E87-8A94-9CC8-2EE6-D3E7A72CB37A}"/>
              </a:ext>
            </a:extLst>
          </p:cNvPr>
          <p:cNvSpPr>
            <a:spLocks noGrp="1"/>
          </p:cNvSpPr>
          <p:nvPr>
            <p:ph type="sldNum" sz="quarter" idx="23"/>
          </p:nvPr>
        </p:nvSpPr>
        <p:spPr/>
        <p:txBody>
          <a:bodyPr/>
          <a:lstStyle/>
          <a:p>
            <a:fld id="{DC907883-A228-4E41-A7BF-33DDF6A01B2A}" type="slidenum">
              <a:rPr lang="de-DE" smtClean="0"/>
              <a:pPr/>
              <a:t>21</a:t>
            </a:fld>
            <a:endParaRPr lang="de-DE" dirty="0"/>
          </a:p>
        </p:txBody>
      </p:sp>
      <p:sp>
        <p:nvSpPr>
          <p:cNvPr id="7" name="Titel 6">
            <a:extLst>
              <a:ext uri="{FF2B5EF4-FFF2-40B4-BE49-F238E27FC236}">
                <a16:creationId xmlns:a16="http://schemas.microsoft.com/office/drawing/2014/main" id="{F82198D3-F82E-1747-8676-2DE31C6410DE}"/>
              </a:ext>
            </a:extLst>
          </p:cNvPr>
          <p:cNvSpPr>
            <a:spLocks noGrp="1"/>
          </p:cNvSpPr>
          <p:nvPr>
            <p:ph type="title"/>
          </p:nvPr>
        </p:nvSpPr>
        <p:spPr>
          <a:xfrm>
            <a:off x="324094" y="620688"/>
            <a:ext cx="8064256" cy="503832"/>
          </a:xfrm>
        </p:spPr>
        <p:txBody>
          <a:bodyPr/>
          <a:lstStyle/>
          <a:p>
            <a:r>
              <a:rPr lang="de-DE" dirty="0"/>
              <a:t>Ein deutlich größeres Universum als der Börsenmarkt</a:t>
            </a:r>
          </a:p>
        </p:txBody>
      </p:sp>
      <p:graphicFrame>
        <p:nvGraphicFramePr>
          <p:cNvPr id="11" name="Inhaltsplatzhalter 8">
            <a:extLst>
              <a:ext uri="{FF2B5EF4-FFF2-40B4-BE49-F238E27FC236}">
                <a16:creationId xmlns:a16="http://schemas.microsoft.com/office/drawing/2014/main" id="{C6DEB583-696C-F425-6656-C5E198F4BC00}"/>
              </a:ext>
            </a:extLst>
          </p:cNvPr>
          <p:cNvGraphicFramePr>
            <a:graphicFrameLocks noGrp="1"/>
          </p:cNvGraphicFramePr>
          <p:nvPr>
            <p:ph sz="quarter" idx="20"/>
            <p:extLst>
              <p:ext uri="{D42A27DB-BD31-4B8C-83A1-F6EECF244321}">
                <p14:modId xmlns:p14="http://schemas.microsoft.com/office/powerpoint/2010/main" val="3695451130"/>
              </p:ext>
            </p:extLst>
          </p:nvPr>
        </p:nvGraphicFramePr>
        <p:xfrm>
          <a:off x="324000" y="1628800"/>
          <a:ext cx="8648585" cy="4320849"/>
        </p:xfrm>
        <a:graphic>
          <a:graphicData uri="http://schemas.openxmlformats.org/drawingml/2006/chart">
            <c:chart xmlns:c="http://schemas.openxmlformats.org/drawingml/2006/chart" xmlns:r="http://schemas.openxmlformats.org/officeDocument/2006/relationships" r:id="rId3"/>
          </a:graphicData>
        </a:graphic>
      </p:graphicFrame>
      <p:sp>
        <p:nvSpPr>
          <p:cNvPr id="15" name="object 6">
            <a:extLst>
              <a:ext uri="{FF2B5EF4-FFF2-40B4-BE49-F238E27FC236}">
                <a16:creationId xmlns:a16="http://schemas.microsoft.com/office/drawing/2014/main" id="{FBAFDB93-723F-5D52-D1BC-BBED6615D15B}"/>
              </a:ext>
            </a:extLst>
          </p:cNvPr>
          <p:cNvSpPr txBox="1"/>
          <p:nvPr/>
        </p:nvSpPr>
        <p:spPr>
          <a:xfrm>
            <a:off x="6804174" y="2184504"/>
            <a:ext cx="5112568" cy="1969770"/>
          </a:xfrm>
          <a:prstGeom prst="rect">
            <a:avLst/>
          </a:prstGeom>
          <a:noFill/>
        </p:spPr>
        <p:txBody>
          <a:bodyPr vert="horz" wrap="square" lIns="0" tIns="0" rIns="0" bIns="0" rtlCol="0">
            <a:spAutoFit/>
          </a:bodyPr>
          <a:lstStyle/>
          <a:p>
            <a:pPr>
              <a:lnSpc>
                <a:spcPct val="100000"/>
              </a:lnSpc>
            </a:pPr>
            <a:endParaRPr sz="1600" dirty="0">
              <a:latin typeface="Times New Roman"/>
              <a:cs typeface="Times New Roman"/>
            </a:endParaRPr>
          </a:p>
          <a:p>
            <a:pPr marL="92075">
              <a:lnSpc>
                <a:spcPct val="100000"/>
              </a:lnSpc>
            </a:pPr>
            <a:endParaRPr lang="de-DE" sz="1600" spc="-10" dirty="0">
              <a:latin typeface="Arial"/>
              <a:cs typeface="Arial"/>
            </a:endParaRPr>
          </a:p>
          <a:p>
            <a:pPr marL="92075">
              <a:lnSpc>
                <a:spcPct val="100000"/>
              </a:lnSpc>
            </a:pPr>
            <a:endParaRPr lang="de-DE" sz="1600" spc="-10" dirty="0">
              <a:latin typeface="Arial"/>
              <a:cs typeface="Arial"/>
            </a:endParaRPr>
          </a:p>
          <a:p>
            <a:pPr marL="92075">
              <a:lnSpc>
                <a:spcPct val="100000"/>
              </a:lnSpc>
            </a:pPr>
            <a:endParaRPr lang="de-DE" sz="1600" spc="-10" dirty="0">
              <a:latin typeface="Arial"/>
              <a:cs typeface="Arial"/>
            </a:endParaRPr>
          </a:p>
          <a:p>
            <a:pPr marL="377825" indent="-285750">
              <a:buFont typeface="Wingdings" panose="05000000000000000000" pitchFamily="2" charset="2"/>
              <a:buChar char="à"/>
            </a:pPr>
            <a:r>
              <a:rPr lang="de-DE" altLang="de-DE" sz="1600" dirty="0">
                <a:solidFill>
                  <a:srgbClr val="06374C"/>
                </a:solidFill>
                <a:latin typeface="Calibri" panose="020F0502020204030204" pitchFamily="34" charset="0"/>
                <a:ea typeface="ＭＳ Ｐゴシック" charset="0"/>
                <a:cs typeface="Calibri" panose="020F0502020204030204" pitchFamily="34" charset="0"/>
              </a:rPr>
              <a:t>87% aller US-Unternehmen mit einem Umsatz</a:t>
            </a:r>
            <a:br>
              <a:rPr lang="de-DE" altLang="de-DE" sz="1600" dirty="0">
                <a:solidFill>
                  <a:srgbClr val="06374C"/>
                </a:solidFill>
                <a:latin typeface="Calibri" panose="020F0502020204030204" pitchFamily="34" charset="0"/>
                <a:ea typeface="ＭＳ Ｐゴシック" charset="0"/>
                <a:cs typeface="Calibri" panose="020F0502020204030204" pitchFamily="34" charset="0"/>
              </a:rPr>
            </a:br>
            <a:r>
              <a:rPr lang="de-DE" altLang="de-DE" sz="1600" dirty="0">
                <a:solidFill>
                  <a:srgbClr val="06374C"/>
                </a:solidFill>
                <a:latin typeface="Calibri" panose="020F0502020204030204" pitchFamily="34" charset="0"/>
                <a:ea typeface="ＭＳ Ｐゴシック" charset="0"/>
                <a:cs typeface="Calibri" panose="020F0502020204030204" pitchFamily="34" charset="0"/>
              </a:rPr>
              <a:t>von &gt; 100 Mio. $ p.a. </a:t>
            </a:r>
            <a:r>
              <a:rPr lang="de-DE" altLang="de-DE" sz="1600" b="1" dirty="0">
                <a:solidFill>
                  <a:srgbClr val="06374C"/>
                </a:solidFill>
                <a:latin typeface="Calibri" panose="020F0502020204030204" pitchFamily="34" charset="0"/>
                <a:ea typeface="ＭＳ Ｐゴシック" charset="0"/>
                <a:cs typeface="Calibri" panose="020F0502020204030204" pitchFamily="34" charset="0"/>
              </a:rPr>
              <a:t>sind nicht börsengelistet</a:t>
            </a:r>
            <a:br>
              <a:rPr lang="de-DE" altLang="de-DE" sz="1600" b="1" dirty="0">
                <a:solidFill>
                  <a:srgbClr val="06374C"/>
                </a:solidFill>
                <a:latin typeface="Calibri" panose="020F0502020204030204" pitchFamily="34" charset="0"/>
                <a:ea typeface="ＭＳ Ｐゴシック" charset="0"/>
                <a:cs typeface="Calibri" panose="020F0502020204030204" pitchFamily="34" charset="0"/>
              </a:rPr>
            </a:br>
            <a:endParaRPr lang="de-DE" altLang="de-DE" sz="1600" b="1" dirty="0">
              <a:solidFill>
                <a:srgbClr val="06374C"/>
              </a:solidFill>
              <a:latin typeface="Calibri" panose="020F0502020204030204" pitchFamily="34" charset="0"/>
              <a:ea typeface="ＭＳ Ｐゴシック" charset="0"/>
              <a:cs typeface="Calibri" panose="020F0502020204030204" pitchFamily="34" charset="0"/>
            </a:endParaRPr>
          </a:p>
          <a:p>
            <a:pPr marL="377825" indent="-285750">
              <a:buFont typeface="Wingdings" panose="05000000000000000000" pitchFamily="2" charset="2"/>
              <a:buChar char="à"/>
            </a:pPr>
            <a:r>
              <a:rPr lang="de-DE" sz="1600" b="1" dirty="0">
                <a:solidFill>
                  <a:srgbClr val="06374C"/>
                </a:solidFill>
                <a:latin typeface="Calibri" panose="020F0502020204030204" pitchFamily="34" charset="0"/>
                <a:ea typeface="ＭＳ Ｐゴシック" charset="0"/>
                <a:cs typeface="Calibri" panose="020F0502020204030204" pitchFamily="34" charset="0"/>
              </a:rPr>
              <a:t>PE</a:t>
            </a:r>
            <a:r>
              <a:rPr lang="de-DE" sz="1600" dirty="0">
                <a:solidFill>
                  <a:srgbClr val="06374C"/>
                </a:solidFill>
                <a:latin typeface="Calibri" panose="020F0502020204030204" pitchFamily="34" charset="0"/>
                <a:ea typeface="ＭＳ Ｐゴシック" charset="0"/>
                <a:cs typeface="Calibri" panose="020F0502020204030204" pitchFamily="34" charset="0"/>
              </a:rPr>
              <a:t> erschließt damit einen </a:t>
            </a:r>
            <a:r>
              <a:rPr lang="de-DE" sz="1600" b="1" dirty="0">
                <a:solidFill>
                  <a:srgbClr val="06374C"/>
                </a:solidFill>
                <a:latin typeface="Calibri" panose="020F0502020204030204" pitchFamily="34" charset="0"/>
                <a:ea typeface="ＭＳ Ｐゴシック" charset="0"/>
                <a:cs typeface="Calibri" panose="020F0502020204030204" pitchFamily="34" charset="0"/>
              </a:rPr>
              <a:t>deutlich größeren Markt</a:t>
            </a:r>
            <a:endParaRPr sz="1600" b="1" dirty="0">
              <a:solidFill>
                <a:srgbClr val="06374C"/>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020091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C4D89-9D6C-DC1F-5F40-3988FE2D9A37}"/>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AD5A4EE3-6C66-19DF-DD71-010F2539A34B}"/>
              </a:ext>
            </a:extLst>
          </p:cNvPr>
          <p:cNvSpPr/>
          <p:nvPr/>
        </p:nvSpPr>
        <p:spPr bwMode="gray">
          <a:xfrm>
            <a:off x="324000" y="1628800"/>
            <a:ext cx="8648585" cy="4320824"/>
          </a:xfrm>
          <a:prstGeom prst="rect">
            <a:avLst/>
          </a:prstGeom>
          <a:solidFill>
            <a:srgbClr val="F9FAFB"/>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8" name="Textplatzhalter 7">
            <a:extLst>
              <a:ext uri="{FF2B5EF4-FFF2-40B4-BE49-F238E27FC236}">
                <a16:creationId xmlns:a16="http://schemas.microsoft.com/office/drawing/2014/main" id="{B3627A52-77F4-0B83-77D3-2DA48F8AE638}"/>
              </a:ext>
            </a:extLst>
          </p:cNvPr>
          <p:cNvSpPr>
            <a:spLocks noGrp="1"/>
          </p:cNvSpPr>
          <p:nvPr>
            <p:ph type="body" sz="quarter" idx="15"/>
          </p:nvPr>
        </p:nvSpPr>
        <p:spPr/>
        <p:txBody>
          <a:bodyPr/>
          <a:lstStyle/>
          <a:p>
            <a:r>
              <a:rPr lang="de-DE" dirty="0"/>
              <a:t>Private Equity</a:t>
            </a:r>
          </a:p>
        </p:txBody>
      </p:sp>
      <p:sp>
        <p:nvSpPr>
          <p:cNvPr id="9" name="Textplatzhalter 8">
            <a:extLst>
              <a:ext uri="{FF2B5EF4-FFF2-40B4-BE49-F238E27FC236}">
                <a16:creationId xmlns:a16="http://schemas.microsoft.com/office/drawing/2014/main" id="{F7D08E59-68EC-EEAE-A1C4-6A9697E351F5}"/>
              </a:ext>
            </a:extLst>
          </p:cNvPr>
          <p:cNvSpPr>
            <a:spLocks noGrp="1"/>
          </p:cNvSpPr>
          <p:nvPr>
            <p:ph type="body" sz="quarter" idx="19"/>
          </p:nvPr>
        </p:nvSpPr>
        <p:spPr/>
        <p:txBody>
          <a:bodyPr/>
          <a:lstStyle/>
          <a:p>
            <a:r>
              <a:rPr lang="de-DE" dirty="0"/>
              <a:t>Quelle Rothschild &amp; Co., eigene Darstellung, *inkl. Risikostreuung</a:t>
            </a:r>
          </a:p>
        </p:txBody>
      </p:sp>
      <p:sp>
        <p:nvSpPr>
          <p:cNvPr id="3" name="Datumsplatzhalter 2">
            <a:extLst>
              <a:ext uri="{FF2B5EF4-FFF2-40B4-BE49-F238E27FC236}">
                <a16:creationId xmlns:a16="http://schemas.microsoft.com/office/drawing/2014/main" id="{FFFCF868-2541-8534-2774-E8B42094783A}"/>
              </a:ext>
            </a:extLst>
          </p:cNvPr>
          <p:cNvSpPr>
            <a:spLocks noGrp="1"/>
          </p:cNvSpPr>
          <p:nvPr>
            <p:ph type="dt" sz="half" idx="21"/>
          </p:nvPr>
        </p:nvSpPr>
        <p:spPr/>
        <p:txBody>
          <a:bodyPr/>
          <a:lstStyle/>
          <a:p>
            <a:fld id="{D09C761B-5300-4A55-AB54-BD48F397D430}" type="datetime1">
              <a:rPr lang="de-DE" smtClean="0"/>
              <a:t>30.07.2025</a:t>
            </a:fld>
            <a:endParaRPr lang="de-DE" dirty="0"/>
          </a:p>
        </p:txBody>
      </p:sp>
      <p:sp>
        <p:nvSpPr>
          <p:cNvPr id="4" name="Fußzeilenplatzhalter 3">
            <a:extLst>
              <a:ext uri="{FF2B5EF4-FFF2-40B4-BE49-F238E27FC236}">
                <a16:creationId xmlns:a16="http://schemas.microsoft.com/office/drawing/2014/main" id="{9395BA79-4F6C-C5E9-A954-A7E9974F10C6}"/>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5" name="Foliennummernplatzhalter 4">
            <a:extLst>
              <a:ext uri="{FF2B5EF4-FFF2-40B4-BE49-F238E27FC236}">
                <a16:creationId xmlns:a16="http://schemas.microsoft.com/office/drawing/2014/main" id="{B5DCE04C-8C50-FD97-2E5B-65692788DF9E}"/>
              </a:ext>
            </a:extLst>
          </p:cNvPr>
          <p:cNvSpPr>
            <a:spLocks noGrp="1"/>
          </p:cNvSpPr>
          <p:nvPr>
            <p:ph type="sldNum" sz="quarter" idx="23"/>
          </p:nvPr>
        </p:nvSpPr>
        <p:spPr/>
        <p:txBody>
          <a:bodyPr/>
          <a:lstStyle/>
          <a:p>
            <a:fld id="{DC907883-A228-4E41-A7BF-33DDF6A01B2A}" type="slidenum">
              <a:rPr lang="de-DE" smtClean="0"/>
              <a:pPr/>
              <a:t>22</a:t>
            </a:fld>
            <a:endParaRPr lang="de-DE" dirty="0"/>
          </a:p>
        </p:txBody>
      </p:sp>
      <p:sp>
        <p:nvSpPr>
          <p:cNvPr id="7" name="Titel 6">
            <a:extLst>
              <a:ext uri="{FF2B5EF4-FFF2-40B4-BE49-F238E27FC236}">
                <a16:creationId xmlns:a16="http://schemas.microsoft.com/office/drawing/2014/main" id="{10D113D7-5D89-D82D-4EA2-D988136B1126}"/>
              </a:ext>
            </a:extLst>
          </p:cNvPr>
          <p:cNvSpPr>
            <a:spLocks noGrp="1"/>
          </p:cNvSpPr>
          <p:nvPr>
            <p:ph type="title"/>
          </p:nvPr>
        </p:nvSpPr>
        <p:spPr>
          <a:xfrm>
            <a:off x="324094" y="620688"/>
            <a:ext cx="8496304" cy="503832"/>
          </a:xfrm>
        </p:spPr>
        <p:txBody>
          <a:bodyPr/>
          <a:lstStyle/>
          <a:p>
            <a:r>
              <a:rPr lang="de-DE" dirty="0"/>
              <a:t>Private </a:t>
            </a:r>
            <a:r>
              <a:rPr lang="de-DE" dirty="0" err="1"/>
              <a:t>Markets</a:t>
            </a:r>
            <a:r>
              <a:rPr lang="de-DE" dirty="0"/>
              <a:t>: Kommittierte Fonds im antea-Mandat*</a:t>
            </a:r>
          </a:p>
        </p:txBody>
      </p:sp>
      <p:graphicFrame>
        <p:nvGraphicFramePr>
          <p:cNvPr id="6" name="Tabelle 5">
            <a:extLst>
              <a:ext uri="{FF2B5EF4-FFF2-40B4-BE49-F238E27FC236}">
                <a16:creationId xmlns:a16="http://schemas.microsoft.com/office/drawing/2014/main" id="{DFEA8A19-CD57-07BC-A614-948985F20DB2}"/>
              </a:ext>
            </a:extLst>
          </p:cNvPr>
          <p:cNvGraphicFramePr>
            <a:graphicFrameLocks noGrp="1"/>
          </p:cNvGraphicFramePr>
          <p:nvPr>
            <p:extLst>
              <p:ext uri="{D42A27DB-BD31-4B8C-83A1-F6EECF244321}">
                <p14:modId xmlns:p14="http://schemas.microsoft.com/office/powerpoint/2010/main" val="2132560851"/>
              </p:ext>
            </p:extLst>
          </p:nvPr>
        </p:nvGraphicFramePr>
        <p:xfrm>
          <a:off x="324000" y="1628801"/>
          <a:ext cx="8644773" cy="4320817"/>
        </p:xfrm>
        <a:graphic>
          <a:graphicData uri="http://schemas.openxmlformats.org/drawingml/2006/table">
            <a:tbl>
              <a:tblPr/>
              <a:tblGrid>
                <a:gridCol w="806385">
                  <a:extLst>
                    <a:ext uri="{9D8B030D-6E8A-4147-A177-3AD203B41FA5}">
                      <a16:colId xmlns:a16="http://schemas.microsoft.com/office/drawing/2014/main" val="1635616957"/>
                    </a:ext>
                  </a:extLst>
                </a:gridCol>
                <a:gridCol w="212207">
                  <a:extLst>
                    <a:ext uri="{9D8B030D-6E8A-4147-A177-3AD203B41FA5}">
                      <a16:colId xmlns:a16="http://schemas.microsoft.com/office/drawing/2014/main" val="2495880637"/>
                    </a:ext>
                  </a:extLst>
                </a:gridCol>
                <a:gridCol w="1050423">
                  <a:extLst>
                    <a:ext uri="{9D8B030D-6E8A-4147-A177-3AD203B41FA5}">
                      <a16:colId xmlns:a16="http://schemas.microsoft.com/office/drawing/2014/main" val="695700029"/>
                    </a:ext>
                  </a:extLst>
                </a:gridCol>
                <a:gridCol w="206902">
                  <a:extLst>
                    <a:ext uri="{9D8B030D-6E8A-4147-A177-3AD203B41FA5}">
                      <a16:colId xmlns:a16="http://schemas.microsoft.com/office/drawing/2014/main" val="3693003316"/>
                    </a:ext>
                  </a:extLst>
                </a:gridCol>
                <a:gridCol w="915141">
                  <a:extLst>
                    <a:ext uri="{9D8B030D-6E8A-4147-A177-3AD203B41FA5}">
                      <a16:colId xmlns:a16="http://schemas.microsoft.com/office/drawing/2014/main" val="978610207"/>
                    </a:ext>
                  </a:extLst>
                </a:gridCol>
                <a:gridCol w="206902">
                  <a:extLst>
                    <a:ext uri="{9D8B030D-6E8A-4147-A177-3AD203B41FA5}">
                      <a16:colId xmlns:a16="http://schemas.microsoft.com/office/drawing/2014/main" val="515358049"/>
                    </a:ext>
                  </a:extLst>
                </a:gridCol>
                <a:gridCol w="875353">
                  <a:extLst>
                    <a:ext uri="{9D8B030D-6E8A-4147-A177-3AD203B41FA5}">
                      <a16:colId xmlns:a16="http://schemas.microsoft.com/office/drawing/2014/main" val="2718906670"/>
                    </a:ext>
                  </a:extLst>
                </a:gridCol>
                <a:gridCol w="206902">
                  <a:extLst>
                    <a:ext uri="{9D8B030D-6E8A-4147-A177-3AD203B41FA5}">
                      <a16:colId xmlns:a16="http://schemas.microsoft.com/office/drawing/2014/main" val="826796501"/>
                    </a:ext>
                  </a:extLst>
                </a:gridCol>
                <a:gridCol w="880658">
                  <a:extLst>
                    <a:ext uri="{9D8B030D-6E8A-4147-A177-3AD203B41FA5}">
                      <a16:colId xmlns:a16="http://schemas.microsoft.com/office/drawing/2014/main" val="2210918223"/>
                    </a:ext>
                  </a:extLst>
                </a:gridCol>
                <a:gridCol w="212207">
                  <a:extLst>
                    <a:ext uri="{9D8B030D-6E8A-4147-A177-3AD203B41FA5}">
                      <a16:colId xmlns:a16="http://schemas.microsoft.com/office/drawing/2014/main" val="2672509429"/>
                    </a:ext>
                  </a:extLst>
                </a:gridCol>
                <a:gridCol w="875353">
                  <a:extLst>
                    <a:ext uri="{9D8B030D-6E8A-4147-A177-3AD203B41FA5}">
                      <a16:colId xmlns:a16="http://schemas.microsoft.com/office/drawing/2014/main" val="3286765417"/>
                    </a:ext>
                  </a:extLst>
                </a:gridCol>
                <a:gridCol w="206902">
                  <a:extLst>
                    <a:ext uri="{9D8B030D-6E8A-4147-A177-3AD203B41FA5}">
                      <a16:colId xmlns:a16="http://schemas.microsoft.com/office/drawing/2014/main" val="1692584614"/>
                    </a:ext>
                  </a:extLst>
                </a:gridCol>
                <a:gridCol w="875353">
                  <a:extLst>
                    <a:ext uri="{9D8B030D-6E8A-4147-A177-3AD203B41FA5}">
                      <a16:colId xmlns:a16="http://schemas.microsoft.com/office/drawing/2014/main" val="3941049440"/>
                    </a:ext>
                  </a:extLst>
                </a:gridCol>
                <a:gridCol w="212207">
                  <a:extLst>
                    <a:ext uri="{9D8B030D-6E8A-4147-A177-3AD203B41FA5}">
                      <a16:colId xmlns:a16="http://schemas.microsoft.com/office/drawing/2014/main" val="1810278626"/>
                    </a:ext>
                  </a:extLst>
                </a:gridCol>
                <a:gridCol w="901878">
                  <a:extLst>
                    <a:ext uri="{9D8B030D-6E8A-4147-A177-3AD203B41FA5}">
                      <a16:colId xmlns:a16="http://schemas.microsoft.com/office/drawing/2014/main" val="1134799691"/>
                    </a:ext>
                  </a:extLst>
                </a:gridCol>
              </a:tblGrid>
              <a:tr h="270051">
                <a:tc>
                  <a:txBody>
                    <a:bodyPr/>
                    <a:lstStyle/>
                    <a:p>
                      <a:pPr algn="ctr" fontAlgn="ctr"/>
                      <a:r>
                        <a:rPr lang="de-DE" sz="800" b="1" i="0" u="none" strike="noStrike" dirty="0">
                          <a:solidFill>
                            <a:srgbClr val="000000"/>
                          </a:solidFill>
                          <a:effectLst/>
                          <a:latin typeface="Calibri" panose="020F0502020204030204" pitchFamily="34" charset="0"/>
                        </a:rPr>
                        <a:t>ASSET CLASS</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gridSpan="7">
                  <a:txBody>
                    <a:bodyPr/>
                    <a:lstStyle/>
                    <a:p>
                      <a:pPr algn="ctr" fontAlgn="ctr"/>
                      <a:r>
                        <a:rPr lang="de-DE" sz="800" b="1" i="0" u="none" strike="noStrike" dirty="0">
                          <a:solidFill>
                            <a:srgbClr val="FFFFFF"/>
                          </a:solidFill>
                          <a:effectLst/>
                          <a:latin typeface="Calibri" panose="020F0502020204030204" pitchFamily="34" charset="0"/>
                        </a:rPr>
                        <a:t>Private Equity</a:t>
                      </a:r>
                    </a:p>
                  </a:txBody>
                  <a:tcPr marL="6975" marR="6975" marT="6975" marB="0" anchor="ctr">
                    <a:lnL>
                      <a:noFill/>
                    </a:lnL>
                    <a:lnR>
                      <a:noFill/>
                    </a:lnR>
                    <a:lnT>
                      <a:noFill/>
                    </a:lnT>
                    <a:lnB>
                      <a:noFill/>
                    </a:lnB>
                    <a:solidFill>
                      <a:srgbClr val="06374C"/>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gridSpan="3">
                  <a:txBody>
                    <a:bodyPr/>
                    <a:lstStyle/>
                    <a:p>
                      <a:pPr algn="ctr" fontAlgn="ctr"/>
                      <a:r>
                        <a:rPr lang="de-DE" sz="800" b="1" i="0" u="none" strike="noStrike" dirty="0">
                          <a:solidFill>
                            <a:srgbClr val="FFFFFF"/>
                          </a:solidFill>
                          <a:effectLst/>
                          <a:latin typeface="Calibri" panose="020F0502020204030204" pitchFamily="34" charset="0"/>
                        </a:rPr>
                        <a:t>Private Debt</a:t>
                      </a:r>
                    </a:p>
                  </a:txBody>
                  <a:tcPr marL="6975" marR="6975" marT="6975" marB="0" anchor="ctr">
                    <a:lnL>
                      <a:noFill/>
                    </a:lnL>
                    <a:lnR>
                      <a:noFill/>
                    </a:lnR>
                    <a:lnT>
                      <a:noFill/>
                    </a:lnT>
                    <a:lnB>
                      <a:noFill/>
                    </a:lnB>
                    <a:solidFill>
                      <a:srgbClr val="2A86A1"/>
                    </a:solidFill>
                  </a:tcPr>
                </a:tc>
                <a:tc hMerge="1">
                  <a:txBody>
                    <a:bodyPr/>
                    <a:lstStyle/>
                    <a:p>
                      <a:endParaRPr lang="de-DE"/>
                    </a:p>
                  </a:txBody>
                  <a:tcPr/>
                </a:tc>
                <a:tc hMerge="1">
                  <a:txBody>
                    <a:bodyPr/>
                    <a:lstStyle/>
                    <a:p>
                      <a:endParaRPr lang="de-DE"/>
                    </a:p>
                  </a:txBody>
                  <a:tcPr/>
                </a:tc>
                <a:tc>
                  <a:txBody>
                    <a:bodyPr/>
                    <a:lstStyle/>
                    <a:p>
                      <a:pPr algn="l"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Infrastructure</a:t>
                      </a:r>
                    </a:p>
                  </a:txBody>
                  <a:tcPr marL="6975" marR="6975" marT="6975" marB="0" anchor="ctr">
                    <a:lnL>
                      <a:noFill/>
                    </a:lnL>
                    <a:lnR>
                      <a:noFill/>
                    </a:lnR>
                    <a:lnT>
                      <a:noFill/>
                    </a:lnT>
                    <a:lnB>
                      <a:noFill/>
                    </a:lnB>
                    <a:solidFill>
                      <a:srgbClr val="F39200"/>
                    </a:solidFill>
                  </a:tcPr>
                </a:tc>
                <a:extLst>
                  <a:ext uri="{0D108BD9-81ED-4DB2-BD59-A6C34878D82A}">
                    <a16:rowId xmlns:a16="http://schemas.microsoft.com/office/drawing/2014/main" val="2427407620"/>
                  </a:ext>
                </a:extLst>
              </a:tr>
              <a:tr h="135026">
                <a:tc>
                  <a:txBody>
                    <a:bodyPr/>
                    <a:lstStyle/>
                    <a:p>
                      <a:pPr algn="ctr" fontAlgn="b"/>
                      <a:endParaRPr lang="de-DE" sz="800" b="1" i="0" u="none" strike="noStrike" dirty="0">
                        <a:solidFill>
                          <a:srgbClr val="000000"/>
                        </a:solidFill>
                        <a:effectLst/>
                        <a:latin typeface="Calibri" panose="020F0502020204030204" pitchFamily="34" charset="0"/>
                      </a:endParaRPr>
                    </a:p>
                  </a:txBody>
                  <a:tcPr marL="6975" marR="6975" marT="69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endParaRPr lang="de-DE" sz="800" b="0"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extLst>
                  <a:ext uri="{0D108BD9-81ED-4DB2-BD59-A6C34878D82A}">
                    <a16:rowId xmlns:a16="http://schemas.microsoft.com/office/drawing/2014/main" val="3618824852"/>
                  </a:ext>
                </a:extLst>
              </a:tr>
              <a:tr h="270051">
                <a:tc>
                  <a:txBody>
                    <a:bodyPr/>
                    <a:lstStyle/>
                    <a:p>
                      <a:pPr algn="ctr" fontAlgn="ctr"/>
                      <a:r>
                        <a:rPr lang="de-DE" sz="800" b="1" i="0" u="none" strike="noStrike" dirty="0">
                          <a:solidFill>
                            <a:srgbClr val="000000"/>
                          </a:solidFill>
                          <a:effectLst/>
                          <a:latin typeface="Calibri" panose="020F0502020204030204" pitchFamily="34" charset="0"/>
                        </a:rPr>
                        <a:t>STRATEGY</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gridSpan="3">
                  <a:txBody>
                    <a:bodyPr/>
                    <a:lstStyle/>
                    <a:p>
                      <a:pPr algn="ctr" fontAlgn="ctr"/>
                      <a:r>
                        <a:rPr lang="de-DE" sz="800" b="1" i="0" u="none" strike="noStrike" dirty="0">
                          <a:solidFill>
                            <a:srgbClr val="FFFFFF"/>
                          </a:solidFill>
                          <a:effectLst/>
                          <a:latin typeface="Calibri" panose="020F0502020204030204" pitchFamily="34" charset="0"/>
                        </a:rPr>
                        <a:t>Lower / Mid-Market Buyout</a:t>
                      </a:r>
                    </a:p>
                  </a:txBody>
                  <a:tcPr marL="6975" marR="6975" marT="6975" marB="0" anchor="ctr">
                    <a:lnL>
                      <a:noFill/>
                    </a:lnL>
                    <a:lnR>
                      <a:noFill/>
                    </a:lnR>
                    <a:lnT>
                      <a:noFill/>
                    </a:lnT>
                    <a:lnB>
                      <a:noFill/>
                    </a:lnB>
                    <a:solidFill>
                      <a:srgbClr val="06374C">
                        <a:alpha val="58000"/>
                      </a:srgbClr>
                    </a:solidFill>
                  </a:tcPr>
                </a:tc>
                <a:tc hMerge="1">
                  <a:txBody>
                    <a:bodyPr/>
                    <a:lstStyle/>
                    <a:p>
                      <a:endParaRPr lang="de-DE"/>
                    </a:p>
                  </a:txBody>
                  <a:tcPr/>
                </a:tc>
                <a:tc hMerge="1">
                  <a:txBody>
                    <a:bodyPr/>
                    <a:lstStyle/>
                    <a:p>
                      <a:endParaRPr lang="de-DE"/>
                    </a:p>
                  </a:txBody>
                  <a:tcPr/>
                </a:tc>
                <a:tc>
                  <a:txBody>
                    <a:bodyPr/>
                    <a:lstStyle/>
                    <a:p>
                      <a:pPr algn="ctr" fontAlgn="ctr"/>
                      <a:r>
                        <a:rPr lang="de-DE" sz="800" b="1" i="0" u="none" strike="noStrike">
                          <a:solidFill>
                            <a:srgbClr val="FFFFFF"/>
                          </a:solidFill>
                          <a:effectLst/>
                          <a:latin typeface="Calibri" panose="020F0502020204030204" pitchFamily="34" charset="0"/>
                        </a:rPr>
                        <a:t> </a:t>
                      </a:r>
                    </a:p>
                  </a:txBody>
                  <a:tcPr marL="6975" marR="6975" marT="6975" marB="0" anchor="ctr">
                    <a:lnL>
                      <a:noFill/>
                    </a:lnL>
                    <a:lnR>
                      <a:noFill/>
                    </a:lnR>
                    <a:lnT>
                      <a:noFill/>
                    </a:lnT>
                    <a:lnB>
                      <a:noFill/>
                    </a:lnB>
                    <a:solidFill>
                      <a:srgbClr val="06374C">
                        <a:alpha val="58000"/>
                      </a:srgbClr>
                    </a:solidFill>
                  </a:tcPr>
                </a:tc>
                <a:tc>
                  <a:txBody>
                    <a:bodyPr/>
                    <a:lstStyle/>
                    <a:p>
                      <a:pPr algn="ctr" fontAlgn="ctr"/>
                      <a:r>
                        <a:rPr lang="de-DE" sz="800" b="1" i="0" u="none" strike="noStrike" dirty="0" err="1">
                          <a:solidFill>
                            <a:srgbClr val="FFFFFF"/>
                          </a:solidFill>
                          <a:effectLst/>
                          <a:latin typeface="Calibri" panose="020F0502020204030204" pitchFamily="34" charset="0"/>
                        </a:rPr>
                        <a:t>Secondaries</a:t>
                      </a:r>
                      <a:endParaRPr lang="de-DE" sz="800" b="1" i="0" u="none" strike="noStrike" dirty="0">
                        <a:solidFill>
                          <a:srgbClr val="FFFFFF"/>
                        </a:solidFill>
                        <a:effectLst/>
                        <a:latin typeface="Calibri" panose="020F0502020204030204" pitchFamily="34" charset="0"/>
                      </a:endParaRPr>
                    </a:p>
                  </a:txBody>
                  <a:tcPr marL="6975" marR="6975" marT="6975" marB="0" anchor="ctr">
                    <a:lnL>
                      <a:noFill/>
                    </a:lnL>
                    <a:lnR>
                      <a:noFill/>
                    </a:lnR>
                    <a:lnT>
                      <a:noFill/>
                    </a:lnT>
                    <a:lnB>
                      <a:noFill/>
                    </a:lnB>
                    <a:solidFill>
                      <a:srgbClr val="06374C">
                        <a:alpha val="58000"/>
                      </a:srgbClr>
                    </a:solidFill>
                  </a:tcPr>
                </a:tc>
                <a:tc>
                  <a:txBody>
                    <a:bodyPr/>
                    <a:lstStyle/>
                    <a:p>
                      <a:pPr algn="ctr" fontAlgn="ctr"/>
                      <a:r>
                        <a:rPr lang="de-DE" sz="800" b="1" i="0" u="none" strike="noStrike" dirty="0">
                          <a:solidFill>
                            <a:srgbClr val="FFFFFF"/>
                          </a:solidFill>
                          <a:effectLst/>
                          <a:latin typeface="Calibri" panose="020F0502020204030204" pitchFamily="34" charset="0"/>
                        </a:rPr>
                        <a:t> </a:t>
                      </a:r>
                    </a:p>
                  </a:txBody>
                  <a:tcPr marL="6975" marR="6975" marT="6975" marB="0" anchor="ctr">
                    <a:lnL>
                      <a:noFill/>
                    </a:lnL>
                    <a:lnR>
                      <a:noFill/>
                    </a:lnR>
                    <a:lnT>
                      <a:noFill/>
                    </a:lnT>
                    <a:lnB>
                      <a:noFill/>
                    </a:lnB>
                    <a:solidFill>
                      <a:srgbClr val="06374C">
                        <a:alpha val="58000"/>
                      </a:srgbClr>
                    </a:solidFill>
                  </a:tcPr>
                </a:tc>
                <a:tc>
                  <a:txBody>
                    <a:bodyPr/>
                    <a:lstStyle/>
                    <a:p>
                      <a:pPr algn="ctr" fontAlgn="ctr"/>
                      <a:r>
                        <a:rPr lang="de-DE" sz="800" b="1" i="0" u="none" strike="noStrike" dirty="0">
                          <a:solidFill>
                            <a:srgbClr val="FFFFFF"/>
                          </a:solidFill>
                          <a:effectLst/>
                          <a:latin typeface="Calibri" panose="020F0502020204030204" pitchFamily="34" charset="0"/>
                        </a:rPr>
                        <a:t>Growth Equity</a:t>
                      </a:r>
                    </a:p>
                  </a:txBody>
                  <a:tcPr marL="6975" marR="6975" marT="6975" marB="0" anchor="ctr">
                    <a:lnL>
                      <a:noFill/>
                    </a:lnL>
                    <a:lnR>
                      <a:noFill/>
                    </a:lnR>
                    <a:lnT>
                      <a:noFill/>
                    </a:lnT>
                    <a:lnB>
                      <a:noFill/>
                    </a:lnB>
                    <a:solidFill>
                      <a:srgbClr val="06374C">
                        <a:alpha val="58000"/>
                      </a:srgbClr>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err="1">
                          <a:solidFill>
                            <a:srgbClr val="FFFFFF"/>
                          </a:solidFill>
                          <a:effectLst/>
                          <a:latin typeface="Calibri" panose="020F0502020204030204" pitchFamily="34" charset="0"/>
                        </a:rPr>
                        <a:t>Direct</a:t>
                      </a:r>
                      <a:r>
                        <a:rPr lang="de-DE" sz="800" b="1" i="0" u="none" strike="noStrike" dirty="0">
                          <a:solidFill>
                            <a:srgbClr val="FFFFFF"/>
                          </a:solidFill>
                          <a:effectLst/>
                          <a:latin typeface="Calibri" panose="020F0502020204030204" pitchFamily="34" charset="0"/>
                        </a:rPr>
                        <a:t> Lending</a:t>
                      </a:r>
                    </a:p>
                  </a:txBody>
                  <a:tcPr marL="6975" marR="6975" marT="6975" marB="0" anchor="ctr">
                    <a:lnL>
                      <a:noFill/>
                    </a:lnL>
                    <a:lnR>
                      <a:noFill/>
                    </a:lnR>
                    <a:lnT>
                      <a:noFill/>
                    </a:lnT>
                    <a:lnB>
                      <a:noFill/>
                    </a:lnB>
                    <a:solidFill>
                      <a:srgbClr val="2A86A1">
                        <a:alpha val="52000"/>
                      </a:srgbClr>
                    </a:solidFill>
                  </a:tcPr>
                </a:tc>
                <a:tc>
                  <a:txBody>
                    <a:bodyPr/>
                    <a:lstStyle/>
                    <a:p>
                      <a:pPr algn="ctr" fontAlgn="ctr"/>
                      <a:r>
                        <a:rPr lang="de-DE" sz="800" b="1" i="0" u="none" strike="noStrike" dirty="0">
                          <a:solidFill>
                            <a:srgbClr val="FFFFFF"/>
                          </a:solidFill>
                          <a:effectLst/>
                          <a:latin typeface="Calibri" panose="020F0502020204030204" pitchFamily="34" charset="0"/>
                        </a:rPr>
                        <a:t> </a:t>
                      </a:r>
                    </a:p>
                  </a:txBody>
                  <a:tcPr marL="6975" marR="6975" marT="6975" marB="0" anchor="ctr">
                    <a:lnL>
                      <a:noFill/>
                    </a:lnL>
                    <a:lnR>
                      <a:noFill/>
                    </a:lnR>
                    <a:lnT>
                      <a:noFill/>
                    </a:lnT>
                    <a:lnB>
                      <a:noFill/>
                    </a:lnB>
                    <a:solidFill>
                      <a:srgbClr val="2A86A1">
                        <a:alpha val="52000"/>
                      </a:srgbClr>
                    </a:solidFill>
                  </a:tcPr>
                </a:tc>
                <a:tc>
                  <a:txBody>
                    <a:bodyPr/>
                    <a:lstStyle/>
                    <a:p>
                      <a:pPr algn="ctr" fontAlgn="ctr"/>
                      <a:r>
                        <a:rPr lang="de-DE" sz="800" b="1" i="0" u="none" strike="noStrike" dirty="0">
                          <a:solidFill>
                            <a:srgbClr val="FFFFFF"/>
                          </a:solidFill>
                          <a:effectLst/>
                          <a:latin typeface="Calibri" panose="020F0502020204030204" pitchFamily="34" charset="0"/>
                        </a:rPr>
                        <a:t>CLO</a:t>
                      </a:r>
                    </a:p>
                  </a:txBody>
                  <a:tcPr marL="6975" marR="6975" marT="6975" marB="0" anchor="ctr">
                    <a:lnL>
                      <a:noFill/>
                    </a:lnL>
                    <a:lnR>
                      <a:noFill/>
                    </a:lnR>
                    <a:lnT>
                      <a:noFill/>
                    </a:lnT>
                    <a:lnB>
                      <a:noFill/>
                    </a:lnB>
                    <a:solidFill>
                      <a:srgbClr val="2A86A1">
                        <a:alpha val="52000"/>
                      </a:srgbClr>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err="1">
                          <a:solidFill>
                            <a:schemeClr val="bg1">
                              <a:lumMod val="65000"/>
                            </a:schemeClr>
                          </a:solidFill>
                          <a:effectLst/>
                          <a:latin typeface="Calibri" panose="020F0502020204030204" pitchFamily="34" charset="0"/>
                        </a:rPr>
                        <a:t>Infra</a:t>
                      </a:r>
                      <a:r>
                        <a:rPr lang="de-DE" sz="800" b="1" i="0" u="none" strike="noStrike" dirty="0">
                          <a:solidFill>
                            <a:schemeClr val="bg1">
                              <a:lumMod val="65000"/>
                            </a:schemeClr>
                          </a:solidFill>
                          <a:effectLst/>
                          <a:latin typeface="Calibri" panose="020F0502020204030204" pitchFamily="34" charset="0"/>
                        </a:rPr>
                        <a:t>. Equity</a:t>
                      </a:r>
                    </a:p>
                  </a:txBody>
                  <a:tcPr marL="6975" marR="6975" marT="6975" marB="0" anchor="ctr">
                    <a:lnL>
                      <a:noFill/>
                    </a:lnL>
                    <a:lnR>
                      <a:noFill/>
                    </a:lnR>
                    <a:lnT>
                      <a:noFill/>
                    </a:lnT>
                    <a:lnB>
                      <a:noFill/>
                    </a:lnB>
                    <a:solidFill>
                      <a:srgbClr val="FFD624"/>
                    </a:solidFill>
                  </a:tcPr>
                </a:tc>
                <a:extLst>
                  <a:ext uri="{0D108BD9-81ED-4DB2-BD59-A6C34878D82A}">
                    <a16:rowId xmlns:a16="http://schemas.microsoft.com/office/drawing/2014/main" val="1530480056"/>
                  </a:ext>
                </a:extLst>
              </a:tr>
              <a:tr h="135026">
                <a:tc>
                  <a:txBody>
                    <a:bodyPr/>
                    <a:lstStyle/>
                    <a:p>
                      <a:pPr algn="l" fontAlgn="b"/>
                      <a:endParaRPr lang="de-DE" sz="800" b="1" i="0" u="none" strike="noStrike" dirty="0">
                        <a:solidFill>
                          <a:srgbClr val="000000"/>
                        </a:solidFill>
                        <a:effectLst/>
                        <a:latin typeface="Calibri" panose="020F0502020204030204" pitchFamily="34" charset="0"/>
                      </a:endParaRPr>
                    </a:p>
                  </a:txBody>
                  <a:tcPr marL="6975" marR="6975" marT="69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l" fontAlgn="b"/>
                      <a:endParaRPr lang="de-DE" sz="800" b="0"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dirty="0">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extLst>
                  <a:ext uri="{0D108BD9-81ED-4DB2-BD59-A6C34878D82A}">
                    <a16:rowId xmlns:a16="http://schemas.microsoft.com/office/drawing/2014/main" val="1685637974"/>
                  </a:ext>
                </a:extLst>
              </a:tr>
              <a:tr h="270051">
                <a:tc>
                  <a:txBody>
                    <a:bodyPr/>
                    <a:lstStyle/>
                    <a:p>
                      <a:pPr algn="ctr" fontAlgn="ctr"/>
                      <a:r>
                        <a:rPr lang="de-DE" sz="800" b="1" i="0" u="none" strike="noStrike" dirty="0">
                          <a:solidFill>
                            <a:srgbClr val="000000"/>
                          </a:solidFill>
                          <a:effectLst/>
                          <a:latin typeface="Calibri" panose="020F0502020204030204" pitchFamily="34" charset="0"/>
                        </a:rPr>
                        <a:t>2013</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LGT </a:t>
                      </a:r>
                      <a:r>
                        <a:rPr lang="de-DE" sz="800" b="1" i="0" u="none" strike="noStrike" dirty="0" err="1">
                          <a:solidFill>
                            <a:srgbClr val="FFFFFF"/>
                          </a:solidFill>
                          <a:effectLst/>
                          <a:latin typeface="Calibri" panose="020F0502020204030204" pitchFamily="34" charset="0"/>
                        </a:rPr>
                        <a:t>Cown</a:t>
                      </a:r>
                      <a:r>
                        <a:rPr lang="de-DE" sz="800" b="1" i="0" u="none" strike="noStrike" dirty="0">
                          <a:solidFill>
                            <a:srgbClr val="FFFFFF"/>
                          </a:solidFill>
                          <a:effectLst/>
                          <a:latin typeface="Calibri" panose="020F0502020204030204" pitchFamily="34" charset="0"/>
                        </a:rPr>
                        <a:t> V</a:t>
                      </a:r>
                    </a:p>
                  </a:txBody>
                  <a:tcPr marL="6975" marR="6975" marT="6975" marB="0" anchor="ctr">
                    <a:lnL>
                      <a:noFill/>
                    </a:lnL>
                    <a:lnR>
                      <a:noFill/>
                    </a:lnR>
                    <a:lnT>
                      <a:noFill/>
                    </a:lnT>
                    <a:lnB>
                      <a:noFill/>
                    </a:lnB>
                    <a:solidFill>
                      <a:srgbClr val="06374C"/>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402068835"/>
                  </a:ext>
                </a:extLst>
              </a:tr>
              <a:tr h="270051">
                <a:tc>
                  <a:txBody>
                    <a:bodyPr/>
                    <a:lstStyle/>
                    <a:p>
                      <a:pPr algn="ctr" fontAlgn="ctr"/>
                      <a:r>
                        <a:rPr lang="de-DE" sz="800" b="1" i="0" u="none" strike="noStrike" dirty="0">
                          <a:solidFill>
                            <a:srgbClr val="000000"/>
                          </a:solidFill>
                          <a:effectLst/>
                          <a:latin typeface="Calibri" panose="020F0502020204030204" pitchFamily="34" charset="0"/>
                        </a:rPr>
                        <a:t>2014</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FACS</a:t>
                      </a:r>
                    </a:p>
                  </a:txBody>
                  <a:tcPr marL="6975" marR="6975" marT="6975" marB="0" anchor="ctr">
                    <a:lnL>
                      <a:noFill/>
                    </a:lnL>
                    <a:lnR>
                      <a:noFill/>
                    </a:lnR>
                    <a:lnT>
                      <a:noFill/>
                    </a:lnT>
                    <a:lnB>
                      <a:noFill/>
                    </a:lnB>
                    <a:solidFill>
                      <a:srgbClr val="2A86A1"/>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3885905694"/>
                  </a:ext>
                </a:extLst>
              </a:tr>
              <a:tr h="270051">
                <a:tc>
                  <a:txBody>
                    <a:bodyPr/>
                    <a:lstStyle/>
                    <a:p>
                      <a:pPr algn="ctr" fontAlgn="ctr"/>
                      <a:r>
                        <a:rPr lang="de-DE" sz="800" b="1" i="0" u="none" strike="noStrike" dirty="0">
                          <a:solidFill>
                            <a:srgbClr val="000000"/>
                          </a:solidFill>
                          <a:effectLst/>
                          <a:latin typeface="Calibri" panose="020F0502020204030204" pitchFamily="34" charset="0"/>
                        </a:rPr>
                        <a:t>2015</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FAPI II</a:t>
                      </a:r>
                    </a:p>
                  </a:txBody>
                  <a:tcPr marL="6975" marR="6975" marT="6975" marB="0" anchor="ctr">
                    <a:lnL>
                      <a:noFill/>
                    </a:lnL>
                    <a:lnR>
                      <a:noFill/>
                    </a:lnR>
                    <a:lnT>
                      <a:noFill/>
                    </a:lnT>
                    <a:lnB>
                      <a:noFill/>
                    </a:lnB>
                    <a:solidFill>
                      <a:srgbClr val="06374C"/>
                    </a:solidFill>
                  </a:tcPr>
                </a:tc>
                <a:tc>
                  <a:txBody>
                    <a:bodyPr/>
                    <a:lstStyle/>
                    <a:p>
                      <a:pPr algn="ctr" fontAlgn="ctr"/>
                      <a:endParaRPr lang="de-DE" sz="800" b="1" i="0" u="none" strike="noStrike">
                        <a:solidFill>
                          <a:srgbClr val="FFFFFF"/>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49887349"/>
                  </a:ext>
                </a:extLst>
              </a:tr>
              <a:tr h="270051">
                <a:tc>
                  <a:txBody>
                    <a:bodyPr/>
                    <a:lstStyle/>
                    <a:p>
                      <a:pPr algn="ctr" fontAlgn="ctr"/>
                      <a:r>
                        <a:rPr lang="de-DE" sz="800" b="1" i="0" u="none" strike="noStrike" dirty="0">
                          <a:solidFill>
                            <a:srgbClr val="000000"/>
                          </a:solidFill>
                          <a:effectLst/>
                          <a:latin typeface="Calibri" panose="020F0502020204030204" pitchFamily="34" charset="0"/>
                        </a:rPr>
                        <a:t>2016</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941269973"/>
                  </a:ext>
                </a:extLst>
              </a:tr>
              <a:tr h="270051">
                <a:tc>
                  <a:txBody>
                    <a:bodyPr/>
                    <a:lstStyle/>
                    <a:p>
                      <a:pPr algn="ctr" fontAlgn="ctr"/>
                      <a:r>
                        <a:rPr lang="de-DE" sz="800" b="1" i="0" u="none" strike="noStrike" dirty="0">
                          <a:solidFill>
                            <a:srgbClr val="000000"/>
                          </a:solidFill>
                          <a:effectLst/>
                          <a:latin typeface="Calibri" panose="020F0502020204030204" pitchFamily="34" charset="0"/>
                        </a:rPr>
                        <a:t>2017</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Lupus Alpha</a:t>
                      </a:r>
                    </a:p>
                  </a:txBody>
                  <a:tcPr marL="6975" marR="6975" marT="6975" marB="0" anchor="ctr">
                    <a:lnL>
                      <a:noFill/>
                    </a:lnL>
                    <a:lnR>
                      <a:noFill/>
                    </a:lnR>
                    <a:lnT>
                      <a:noFill/>
                    </a:lnT>
                    <a:lnB>
                      <a:noFill/>
                    </a:lnB>
                    <a:solidFill>
                      <a:srgbClr val="2A86A1"/>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3883632988"/>
                  </a:ext>
                </a:extLst>
              </a:tr>
              <a:tr h="270051">
                <a:tc>
                  <a:txBody>
                    <a:bodyPr/>
                    <a:lstStyle/>
                    <a:p>
                      <a:pPr algn="ctr" fontAlgn="ctr"/>
                      <a:r>
                        <a:rPr lang="de-DE" sz="800" b="1" i="0" u="none" strike="noStrike" dirty="0">
                          <a:solidFill>
                            <a:srgbClr val="000000"/>
                          </a:solidFill>
                          <a:effectLst/>
                          <a:latin typeface="Calibri" panose="020F0502020204030204" pitchFamily="34" charset="0"/>
                        </a:rPr>
                        <a:t>2018</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FACP</a:t>
                      </a:r>
                    </a:p>
                  </a:txBody>
                  <a:tcPr marL="6975" marR="6975" marT="6975" marB="0" anchor="ctr">
                    <a:lnL>
                      <a:noFill/>
                    </a:lnL>
                    <a:lnR>
                      <a:noFill/>
                    </a:lnR>
                    <a:lnT>
                      <a:noFill/>
                    </a:lnT>
                    <a:lnB w="6350" cap="flat" cmpd="sng" algn="ctr">
                      <a:solidFill>
                        <a:srgbClr val="000000"/>
                      </a:solidFill>
                      <a:prstDash val="dot"/>
                      <a:round/>
                      <a:headEnd type="none" w="med" len="med"/>
                      <a:tailEnd type="none" w="med" len="med"/>
                    </a:lnB>
                    <a:solidFill>
                      <a:srgbClr val="06374C"/>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FADL</a:t>
                      </a:r>
                    </a:p>
                  </a:txBody>
                  <a:tcPr marL="6975" marR="6975" marT="6975" marB="0" anchor="ctr">
                    <a:lnL>
                      <a:noFill/>
                    </a:lnL>
                    <a:lnR>
                      <a:noFill/>
                    </a:lnR>
                    <a:lnT>
                      <a:noFill/>
                    </a:lnT>
                    <a:lnB>
                      <a:noFill/>
                    </a:lnB>
                    <a:solidFill>
                      <a:srgbClr val="2A86A1"/>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631893259"/>
                  </a:ext>
                </a:extLst>
              </a:tr>
              <a:tr h="270051">
                <a:tc>
                  <a:txBody>
                    <a:bodyPr/>
                    <a:lstStyle/>
                    <a:p>
                      <a:pPr algn="ctr" fontAlgn="ctr"/>
                      <a:r>
                        <a:rPr lang="de-DE" sz="800" b="1" i="0" u="none" strike="noStrike" dirty="0">
                          <a:solidFill>
                            <a:srgbClr val="000000"/>
                          </a:solidFill>
                          <a:effectLst/>
                          <a:latin typeface="Calibri" panose="020F0502020204030204" pitchFamily="34" charset="0"/>
                        </a:rPr>
                        <a:t>2019</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FAPI III</a:t>
                      </a:r>
                    </a:p>
                  </a:txBody>
                  <a:tcPr marL="6975" marR="6975" marT="6975" marB="0" anchor="ctr">
                    <a:lnL>
                      <a:noFill/>
                    </a:lnL>
                    <a:lnR>
                      <a:noFill/>
                    </a:lnR>
                    <a:lnT>
                      <a:noFill/>
                    </a:lnT>
                    <a:lnB>
                      <a:noFill/>
                    </a:lnB>
                    <a:solidFill>
                      <a:srgbClr val="06374C"/>
                    </a:solidFill>
                  </a:tcPr>
                </a:tc>
                <a:tc>
                  <a:txBody>
                    <a:bodyPr/>
                    <a:lstStyle/>
                    <a:p>
                      <a:pPr algn="ctr" fontAlgn="ctr"/>
                      <a:endParaRPr lang="de-DE" sz="800" b="1" i="0" u="none" strike="noStrike">
                        <a:solidFill>
                          <a:srgbClr val="FFFFFF"/>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Pantheon Premium VII</a:t>
                      </a:r>
                    </a:p>
                  </a:txBody>
                  <a:tcPr marL="6975" marR="6975" marT="6975" marB="0" anchor="ctr">
                    <a:lnL>
                      <a:noFill/>
                    </a:lnL>
                    <a:lnR>
                      <a:noFill/>
                    </a:lnR>
                    <a:lnT w="6350" cap="flat" cmpd="sng" algn="ctr">
                      <a:solidFill>
                        <a:srgbClr val="000000"/>
                      </a:solidFill>
                      <a:prstDash val="dot"/>
                      <a:round/>
                      <a:headEnd type="none" w="med" len="med"/>
                      <a:tailEnd type="none" w="med" len="med"/>
                    </a:lnT>
                    <a:lnB>
                      <a:noFill/>
                    </a:lnB>
                    <a:solidFill>
                      <a:srgbClr val="06374C"/>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FASO V</a:t>
                      </a:r>
                    </a:p>
                  </a:txBody>
                  <a:tcPr marL="6975" marR="6975" marT="6975" marB="0" anchor="ctr">
                    <a:lnL>
                      <a:noFill/>
                    </a:lnL>
                    <a:lnR>
                      <a:noFill/>
                    </a:lnR>
                    <a:lnT>
                      <a:noFill/>
                    </a:lnT>
                    <a:lnB>
                      <a:noFill/>
                    </a:lnB>
                    <a:solidFill>
                      <a:srgbClr val="06374C"/>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3437468087"/>
                  </a:ext>
                </a:extLst>
              </a:tr>
              <a:tr h="270051">
                <a:tc>
                  <a:txBody>
                    <a:bodyPr/>
                    <a:lstStyle/>
                    <a:p>
                      <a:pPr algn="ctr" fontAlgn="ctr"/>
                      <a:r>
                        <a:rPr lang="de-DE" sz="800" b="1" i="0" u="none" strike="noStrike" dirty="0">
                          <a:solidFill>
                            <a:srgbClr val="000000"/>
                          </a:solidFill>
                          <a:effectLst/>
                          <a:latin typeface="Calibri" panose="020F0502020204030204" pitchFamily="34" charset="0"/>
                        </a:rPr>
                        <a:t>2020</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2900801172"/>
                  </a:ext>
                </a:extLst>
              </a:tr>
              <a:tr h="270051">
                <a:tc>
                  <a:txBody>
                    <a:bodyPr/>
                    <a:lstStyle/>
                    <a:p>
                      <a:pPr algn="ctr" fontAlgn="ctr"/>
                      <a:r>
                        <a:rPr lang="de-DE" sz="800" b="1" i="0" u="none" strike="noStrike" dirty="0">
                          <a:solidFill>
                            <a:srgbClr val="000000"/>
                          </a:solidFill>
                          <a:effectLst/>
                          <a:latin typeface="Calibri" panose="020F0502020204030204" pitchFamily="34" charset="0"/>
                        </a:rPr>
                        <a:t>2021</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2850300865"/>
                  </a:ext>
                </a:extLst>
              </a:tr>
              <a:tr h="270051">
                <a:tc>
                  <a:txBody>
                    <a:bodyPr/>
                    <a:lstStyle/>
                    <a:p>
                      <a:pPr algn="ctr" fontAlgn="ctr"/>
                      <a:r>
                        <a:rPr lang="de-DE" sz="800" b="1" i="0" u="none" strike="noStrike" dirty="0">
                          <a:solidFill>
                            <a:srgbClr val="000000"/>
                          </a:solidFill>
                          <a:effectLst/>
                          <a:latin typeface="Calibri" panose="020F0502020204030204" pitchFamily="34" charset="0"/>
                        </a:rPr>
                        <a:t>2022</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FAPI IV</a:t>
                      </a:r>
                    </a:p>
                  </a:txBody>
                  <a:tcPr marL="6975" marR="6975" marT="6975" marB="0" anchor="ctr">
                    <a:lnL>
                      <a:noFill/>
                    </a:lnL>
                    <a:lnR>
                      <a:noFill/>
                    </a:lnR>
                    <a:lnT>
                      <a:noFill/>
                    </a:lnT>
                    <a:lnB>
                      <a:noFill/>
                    </a:lnB>
                    <a:solidFill>
                      <a:srgbClr val="06374C"/>
                    </a:solidFill>
                  </a:tcPr>
                </a:tc>
                <a:tc>
                  <a:txBody>
                    <a:bodyPr/>
                    <a:lstStyle/>
                    <a:p>
                      <a:pPr algn="ctr" fontAlgn="ctr"/>
                      <a:endParaRPr lang="de-DE" sz="800" b="1" i="0" u="none" strike="noStrike">
                        <a:solidFill>
                          <a:srgbClr val="FFFFFF"/>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Pantheon </a:t>
                      </a:r>
                      <a:r>
                        <a:rPr lang="de-DE" sz="800" b="1" i="0" u="none" strike="noStrike" dirty="0" err="1">
                          <a:solidFill>
                            <a:srgbClr val="FFFFFF"/>
                          </a:solidFill>
                          <a:effectLst/>
                          <a:latin typeface="Calibri" panose="020F0502020204030204" pitchFamily="34" charset="0"/>
                        </a:rPr>
                        <a:t>Opp</a:t>
                      </a:r>
                      <a:r>
                        <a:rPr lang="de-DE" sz="800" b="1" i="0" u="none" strike="noStrike" dirty="0">
                          <a:solidFill>
                            <a:srgbClr val="FFFFFF"/>
                          </a:solidFill>
                          <a:effectLst/>
                          <a:latin typeface="Calibri" panose="020F0502020204030204" pitchFamily="34" charset="0"/>
                        </a:rPr>
                        <a:t>. Asia</a:t>
                      </a:r>
                    </a:p>
                  </a:txBody>
                  <a:tcPr marL="6975" marR="6975" marT="6975" marB="0" anchor="ctr">
                    <a:lnL>
                      <a:noFill/>
                    </a:lnL>
                    <a:lnR>
                      <a:noFill/>
                    </a:lnR>
                    <a:lnT>
                      <a:noFill/>
                    </a:lnT>
                    <a:lnB w="6350" cap="flat" cmpd="sng" algn="ctr">
                      <a:solidFill>
                        <a:srgbClr val="000000"/>
                      </a:solidFill>
                      <a:prstDash val="dot"/>
                      <a:round/>
                      <a:headEnd type="none" w="med" len="med"/>
                      <a:tailEnd type="none" w="med" len="med"/>
                    </a:lnB>
                    <a:solidFill>
                      <a:srgbClr val="06374C"/>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dirty="0">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UBS APPIA II GIP</a:t>
                      </a:r>
                    </a:p>
                  </a:txBody>
                  <a:tcPr marL="6975" marR="6975" marT="6975" marB="0" anchor="ctr">
                    <a:lnL>
                      <a:noFill/>
                    </a:lnL>
                    <a:lnR>
                      <a:noFill/>
                    </a:lnR>
                    <a:lnT>
                      <a:noFill/>
                    </a:lnT>
                    <a:lnB>
                      <a:noFill/>
                    </a:lnB>
                    <a:solidFill>
                      <a:srgbClr val="F39200"/>
                    </a:solidFill>
                  </a:tcPr>
                </a:tc>
                <a:extLst>
                  <a:ext uri="{0D108BD9-81ED-4DB2-BD59-A6C34878D82A}">
                    <a16:rowId xmlns:a16="http://schemas.microsoft.com/office/drawing/2014/main" val="1336938277"/>
                  </a:ext>
                </a:extLst>
              </a:tr>
              <a:tr h="270051">
                <a:tc>
                  <a:txBody>
                    <a:bodyPr/>
                    <a:lstStyle/>
                    <a:p>
                      <a:pPr algn="ctr" fontAlgn="ctr"/>
                      <a:r>
                        <a:rPr lang="de-DE" sz="800" b="1" i="0" u="none" strike="noStrike" dirty="0">
                          <a:solidFill>
                            <a:srgbClr val="000000"/>
                          </a:solidFill>
                          <a:effectLst/>
                          <a:latin typeface="Calibri" panose="020F0502020204030204" pitchFamily="34" charset="0"/>
                        </a:rPr>
                        <a:t>2023</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FASO VI</a:t>
                      </a:r>
                    </a:p>
                  </a:txBody>
                  <a:tcPr marL="6975" marR="6975" marT="6975" marB="0" anchor="ctr">
                    <a:lnL>
                      <a:noFill/>
                    </a:lnL>
                    <a:lnR>
                      <a:noFill/>
                    </a:lnR>
                    <a:lnT>
                      <a:noFill/>
                    </a:lnT>
                    <a:lnB>
                      <a:noFill/>
                    </a:lnB>
                    <a:solidFill>
                      <a:srgbClr val="06374C"/>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FAGT</a:t>
                      </a:r>
                    </a:p>
                  </a:txBody>
                  <a:tcPr marL="6975" marR="6975" marT="6975" marB="0" anchor="ctr">
                    <a:lnL>
                      <a:noFill/>
                    </a:lnL>
                    <a:lnR>
                      <a:noFill/>
                    </a:lnR>
                    <a:lnT w="6350" cap="flat" cmpd="sng" algn="ctr">
                      <a:solidFill>
                        <a:srgbClr val="000000"/>
                      </a:solidFill>
                      <a:prstDash val="dot"/>
                      <a:round/>
                      <a:headEnd type="none" w="med" len="med"/>
                      <a:tailEnd type="none" w="med" len="med"/>
                    </a:lnT>
                    <a:lnB>
                      <a:noFill/>
                    </a:lnB>
                    <a:solidFill>
                      <a:srgbClr val="06374C"/>
                    </a:solid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3228292344"/>
                  </a:ext>
                </a:extLst>
              </a:tr>
              <a:tr h="270051">
                <a:tc>
                  <a:txBody>
                    <a:bodyPr/>
                    <a:lstStyle/>
                    <a:p>
                      <a:pPr algn="ctr" fontAlgn="ctr"/>
                      <a:r>
                        <a:rPr lang="de-DE" sz="800" b="1" i="0" u="none" strike="noStrike" dirty="0">
                          <a:solidFill>
                            <a:srgbClr val="000000"/>
                          </a:solidFill>
                          <a:effectLst/>
                          <a:latin typeface="Calibri" panose="020F0502020204030204" pitchFamily="34" charset="0"/>
                        </a:rPr>
                        <a:t>2024</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noFill/>
                  </a:tcPr>
                </a:tc>
                <a:tc>
                  <a:txBody>
                    <a:bodyPr/>
                    <a:lstStyle/>
                    <a:p>
                      <a:pPr algn="l" fontAlgn="ctr"/>
                      <a:endParaRPr lang="de-DE" sz="800" b="0" i="0" u="none" strike="noStrike">
                        <a:solidFill>
                          <a:srgbClr val="000000"/>
                        </a:solidFill>
                        <a:effectLst/>
                        <a:latin typeface="Calibri" panose="020F0502020204030204" pitchFamily="34" charset="0"/>
                      </a:endParaRPr>
                    </a:p>
                  </a:txBody>
                  <a:tcPr marL="6975" marR="6975" marT="6975" marB="0" anchor="ctr">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tc>
                  <a:txBody>
                    <a:bodyPr/>
                    <a:lstStyle/>
                    <a:p>
                      <a:pPr algn="ctr" fontAlgn="ctr"/>
                      <a:endParaRPr lang="de-DE" sz="800" b="1" i="0" u="none" strike="noStrike">
                        <a:solidFill>
                          <a:srgbClr val="000000"/>
                        </a:solidFill>
                        <a:effectLst/>
                        <a:latin typeface="Calibri" panose="020F0502020204030204" pitchFamily="34" charset="0"/>
                      </a:endParaRPr>
                    </a:p>
                  </a:txBody>
                  <a:tcPr marL="6975" marR="6975" marT="6975" marB="0" anchor="ctr">
                    <a:lnL>
                      <a:noFill/>
                    </a:lnL>
                    <a:lnR>
                      <a:noFill/>
                    </a:lnR>
                    <a:lnT>
                      <a:noFill/>
                    </a:lnT>
                    <a:lnB>
                      <a:noFill/>
                    </a:lnB>
                    <a:noFill/>
                  </a:tcPr>
                </a:tc>
                <a:extLst>
                  <a:ext uri="{0D108BD9-81ED-4DB2-BD59-A6C34878D82A}">
                    <a16:rowId xmlns:a16="http://schemas.microsoft.com/office/drawing/2014/main" val="84313805"/>
                  </a:ext>
                </a:extLst>
              </a:tr>
              <a:tr h="270051">
                <a:tc>
                  <a:txBody>
                    <a:bodyPr/>
                    <a:lstStyle/>
                    <a:p>
                      <a:pPr algn="ctr" fontAlgn="ctr"/>
                      <a:r>
                        <a:rPr lang="de-DE" sz="800" b="1" i="0" u="none" strike="noStrike" dirty="0">
                          <a:solidFill>
                            <a:srgbClr val="000000"/>
                          </a:solidFill>
                          <a:effectLst/>
                          <a:latin typeface="Calibri" panose="020F0502020204030204" pitchFamily="34" charset="0"/>
                        </a:rPr>
                        <a:t>2025</a:t>
                      </a:r>
                    </a:p>
                  </a:txBody>
                  <a:tcPr marL="6975" marR="6975" marT="697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noFill/>
                  </a:tcPr>
                </a:tc>
                <a:tc>
                  <a:txBody>
                    <a:bodyPr/>
                    <a:lstStyle/>
                    <a:p>
                      <a:pPr algn="l" fontAlgn="b"/>
                      <a:endParaRPr lang="de-DE" sz="800" b="0" i="0" u="none" strike="noStrike">
                        <a:solidFill>
                          <a:srgbClr val="000000"/>
                        </a:solidFill>
                        <a:effectLst/>
                        <a:latin typeface="Calibri" panose="020F0502020204030204" pitchFamily="34" charset="0"/>
                      </a:endParaRPr>
                    </a:p>
                  </a:txBody>
                  <a:tcPr marL="6975" marR="6975" marT="6975" marB="0" anchor="b">
                    <a:lnL w="6350" cap="flat" cmpd="sng" algn="ctr">
                      <a:solidFill>
                        <a:srgbClr val="000000"/>
                      </a:solidFill>
                      <a:prstDash val="dot"/>
                      <a:round/>
                      <a:headEnd type="none" w="med" len="med"/>
                      <a:tailEnd type="none" w="med" len="med"/>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FAPI V ?</a:t>
                      </a:r>
                    </a:p>
                  </a:txBody>
                  <a:tcPr marL="6975" marR="6975" marT="6975" marB="0" anchor="ctr">
                    <a:lnL>
                      <a:noFill/>
                    </a:lnL>
                    <a:lnR>
                      <a:noFill/>
                    </a:lnR>
                    <a:lnT>
                      <a:noFill/>
                    </a:lnT>
                    <a:lnB>
                      <a:noFill/>
                    </a:lnB>
                    <a:solidFill>
                      <a:srgbClr val="06374C"/>
                    </a:solid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Warburg Pincus XV ?</a:t>
                      </a:r>
                    </a:p>
                  </a:txBody>
                  <a:tcPr marL="6975" marR="6975" marT="6975" marB="0" anchor="ctr">
                    <a:lnL>
                      <a:noFill/>
                    </a:lnL>
                    <a:lnR>
                      <a:noFill/>
                    </a:lnR>
                    <a:lnT>
                      <a:noFill/>
                    </a:lnT>
                    <a:lnB>
                      <a:noFill/>
                    </a:lnB>
                    <a:solidFill>
                      <a:srgbClr val="06374C"/>
                    </a:solid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PE Sec ?</a:t>
                      </a:r>
                    </a:p>
                  </a:txBody>
                  <a:tcPr marL="6975" marR="6975" marT="6975" marB="0" anchor="ctr">
                    <a:lnL>
                      <a:noFill/>
                    </a:lnL>
                    <a:lnR>
                      <a:noFill/>
                    </a:lnR>
                    <a:lnT>
                      <a:noFill/>
                    </a:lnT>
                    <a:lnB>
                      <a:noFill/>
                    </a:lnB>
                    <a:solidFill>
                      <a:srgbClr val="06374C"/>
                    </a:solid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Pantheon Asia</a:t>
                      </a:r>
                    </a:p>
                  </a:txBody>
                  <a:tcPr marL="6975" marR="6975" marT="6975" marB="0" anchor="ctr">
                    <a:lnL>
                      <a:noFill/>
                    </a:lnL>
                    <a:lnR>
                      <a:noFill/>
                    </a:lnR>
                    <a:lnT>
                      <a:noFill/>
                    </a:lnT>
                    <a:lnB>
                      <a:noFill/>
                    </a:lnB>
                    <a:solidFill>
                      <a:srgbClr val="06374C"/>
                    </a:solid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FAMAC</a:t>
                      </a:r>
                    </a:p>
                  </a:txBody>
                  <a:tcPr marL="6975" marR="6975" marT="6975" marB="0" anchor="ctr">
                    <a:lnL>
                      <a:noFill/>
                    </a:lnL>
                    <a:lnR>
                      <a:noFill/>
                    </a:lnR>
                    <a:lnT>
                      <a:noFill/>
                    </a:lnT>
                    <a:lnB>
                      <a:noFill/>
                    </a:lnB>
                    <a:solidFill>
                      <a:srgbClr val="2A86A1"/>
                    </a:solid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ctr" fontAlgn="ctr"/>
                      <a:r>
                        <a:rPr lang="de-DE" sz="800" b="1" i="0" u="none" strike="noStrike" dirty="0" err="1">
                          <a:solidFill>
                            <a:srgbClr val="FFFFFF"/>
                          </a:solidFill>
                          <a:effectLst/>
                          <a:latin typeface="Calibri" panose="020F0502020204030204" pitchFamily="34" charset="0"/>
                        </a:rPr>
                        <a:t>Tikehau</a:t>
                      </a:r>
                      <a:r>
                        <a:rPr lang="de-DE" sz="800" b="1" i="0" u="none" strike="noStrike" dirty="0">
                          <a:solidFill>
                            <a:srgbClr val="FFFFFF"/>
                          </a:solidFill>
                          <a:effectLst/>
                          <a:latin typeface="Calibri" panose="020F0502020204030204" pitchFamily="34" charset="0"/>
                        </a:rPr>
                        <a:t> PD Sec</a:t>
                      </a:r>
                    </a:p>
                  </a:txBody>
                  <a:tcPr marL="6975" marR="6975" marT="6975" marB="0" anchor="ctr">
                    <a:lnL>
                      <a:noFill/>
                    </a:lnL>
                    <a:lnR>
                      <a:noFill/>
                    </a:lnR>
                    <a:lnT>
                      <a:noFill/>
                    </a:lnT>
                    <a:lnB>
                      <a:noFill/>
                    </a:lnB>
                    <a:solidFill>
                      <a:srgbClr val="2A86A1"/>
                    </a:solidFill>
                  </a:tcPr>
                </a:tc>
                <a:tc>
                  <a:txBody>
                    <a:bodyPr/>
                    <a:lstStyle/>
                    <a:p>
                      <a:pPr algn="l" fontAlgn="b"/>
                      <a:endParaRPr lang="de-DE" sz="800" b="1" i="0" u="none" strike="noStrike">
                        <a:solidFill>
                          <a:srgbClr val="000000"/>
                        </a:solidFill>
                        <a:effectLst/>
                        <a:latin typeface="Calibri" panose="020F0502020204030204" pitchFamily="34" charset="0"/>
                      </a:endParaRPr>
                    </a:p>
                  </a:txBody>
                  <a:tcPr marL="6975" marR="6975" marT="6975" marB="0" anchor="b">
                    <a:lnL>
                      <a:noFill/>
                    </a:lnL>
                    <a:lnR>
                      <a:noFill/>
                    </a:lnR>
                    <a:lnT>
                      <a:noFill/>
                    </a:lnT>
                    <a:lnB>
                      <a:noFill/>
                    </a:lnB>
                    <a:noFill/>
                  </a:tcPr>
                </a:tc>
                <a:tc>
                  <a:txBody>
                    <a:bodyPr/>
                    <a:lstStyle/>
                    <a:p>
                      <a:pPr algn="ctr" fontAlgn="ctr"/>
                      <a:r>
                        <a:rPr lang="de-DE" sz="800" b="1" i="0" u="none" strike="noStrike" dirty="0">
                          <a:solidFill>
                            <a:srgbClr val="FFFFFF"/>
                          </a:solidFill>
                          <a:effectLst/>
                          <a:latin typeface="Calibri" panose="020F0502020204030204" pitchFamily="34" charset="0"/>
                        </a:rPr>
                        <a:t>KKR V ?</a:t>
                      </a:r>
                    </a:p>
                  </a:txBody>
                  <a:tcPr marL="6975" marR="6975" marT="6975" marB="0" anchor="ctr">
                    <a:lnL>
                      <a:noFill/>
                    </a:lnL>
                    <a:lnR>
                      <a:noFill/>
                    </a:lnR>
                    <a:lnT>
                      <a:noFill/>
                    </a:lnT>
                    <a:lnB>
                      <a:noFill/>
                    </a:lnB>
                    <a:solidFill>
                      <a:srgbClr val="F39200"/>
                    </a:solidFill>
                  </a:tcPr>
                </a:tc>
                <a:extLst>
                  <a:ext uri="{0D108BD9-81ED-4DB2-BD59-A6C34878D82A}">
                    <a16:rowId xmlns:a16="http://schemas.microsoft.com/office/drawing/2014/main" val="335465738"/>
                  </a:ext>
                </a:extLst>
              </a:tr>
            </a:tbl>
          </a:graphicData>
        </a:graphic>
      </p:graphicFrame>
    </p:spTree>
    <p:extLst>
      <p:ext uri="{BB962C8B-B14F-4D97-AF65-F5344CB8AC3E}">
        <p14:creationId xmlns:p14="http://schemas.microsoft.com/office/powerpoint/2010/main" val="125377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E67BC-2B1A-5378-074F-F87EBE913FD6}"/>
            </a:ext>
          </a:extLst>
        </p:cNvPr>
        <p:cNvGrpSpPr/>
        <p:nvPr/>
      </p:nvGrpSpPr>
      <p:grpSpPr>
        <a:xfrm>
          <a:off x="0" y="0"/>
          <a:ext cx="0" cy="0"/>
          <a:chOff x="0" y="0"/>
          <a:chExt cx="0" cy="0"/>
        </a:xfrm>
      </p:grpSpPr>
      <p:sp>
        <p:nvSpPr>
          <p:cNvPr id="11" name="Textplatzhalter 10">
            <a:extLst>
              <a:ext uri="{FF2B5EF4-FFF2-40B4-BE49-F238E27FC236}">
                <a16:creationId xmlns:a16="http://schemas.microsoft.com/office/drawing/2014/main" id="{8C09BD56-D536-DE10-18E7-67456CE17BBA}"/>
              </a:ext>
            </a:extLst>
          </p:cNvPr>
          <p:cNvSpPr>
            <a:spLocks noGrp="1"/>
          </p:cNvSpPr>
          <p:nvPr>
            <p:ph type="body" sz="quarter" idx="15"/>
          </p:nvPr>
        </p:nvSpPr>
        <p:spPr/>
        <p:txBody>
          <a:bodyPr/>
          <a:lstStyle/>
          <a:p>
            <a:r>
              <a:rPr lang="de-DE" dirty="0"/>
              <a:t>Private Equity</a:t>
            </a:r>
          </a:p>
        </p:txBody>
      </p:sp>
      <p:sp>
        <p:nvSpPr>
          <p:cNvPr id="13" name="Inhaltsplatzhalter 12">
            <a:extLst>
              <a:ext uri="{FF2B5EF4-FFF2-40B4-BE49-F238E27FC236}">
                <a16:creationId xmlns:a16="http://schemas.microsoft.com/office/drawing/2014/main" id="{170F9212-17BD-39A6-DBEB-89FE34C3E1F1}"/>
              </a:ext>
            </a:extLst>
          </p:cNvPr>
          <p:cNvSpPr>
            <a:spLocks noGrp="1"/>
          </p:cNvSpPr>
          <p:nvPr>
            <p:ph sz="quarter" idx="21"/>
          </p:nvPr>
        </p:nvSpPr>
        <p:spPr>
          <a:xfrm>
            <a:off x="6228094" y="1628775"/>
            <a:ext cx="5616000" cy="4174127"/>
          </a:xfrm>
          <a:solidFill>
            <a:srgbClr val="F9FAFB"/>
          </a:solidFill>
        </p:spPr>
        <p:txBody>
          <a:bodyPr rIns="0"/>
          <a:lstStyle/>
          <a:p>
            <a:r>
              <a:rPr lang="de-DE" sz="1400" b="1" dirty="0"/>
              <a:t>Investment Strategie</a:t>
            </a:r>
          </a:p>
          <a:p>
            <a:endParaRPr lang="de-DE" sz="1600" b="1" dirty="0"/>
          </a:p>
        </p:txBody>
      </p:sp>
      <p:sp>
        <p:nvSpPr>
          <p:cNvPr id="3" name="Datumsplatzhalter 2">
            <a:extLst>
              <a:ext uri="{FF2B5EF4-FFF2-40B4-BE49-F238E27FC236}">
                <a16:creationId xmlns:a16="http://schemas.microsoft.com/office/drawing/2014/main" id="{6F6B45B2-A6A9-6736-F8FB-1DD36C603B24}"/>
              </a:ext>
            </a:extLst>
          </p:cNvPr>
          <p:cNvSpPr>
            <a:spLocks noGrp="1"/>
          </p:cNvSpPr>
          <p:nvPr>
            <p:ph type="dt" sz="half" idx="22"/>
          </p:nvPr>
        </p:nvSpPr>
        <p:spPr/>
        <p:txBody>
          <a:bodyPr/>
          <a:lstStyle/>
          <a:p>
            <a:fld id="{D09C761B-5300-4A55-AB54-BD48F397D430}" type="datetime1">
              <a:rPr lang="de-DE" smtClean="0"/>
              <a:t>30.07.2025</a:t>
            </a:fld>
            <a:endParaRPr lang="de-DE" dirty="0"/>
          </a:p>
        </p:txBody>
      </p:sp>
      <p:sp>
        <p:nvSpPr>
          <p:cNvPr id="4" name="Fußzeilenplatzhalter 3">
            <a:extLst>
              <a:ext uri="{FF2B5EF4-FFF2-40B4-BE49-F238E27FC236}">
                <a16:creationId xmlns:a16="http://schemas.microsoft.com/office/drawing/2014/main" id="{067A9F1D-93F4-6779-0B3D-B29882431271}"/>
              </a:ext>
            </a:extLst>
          </p:cNvPr>
          <p:cNvSpPr>
            <a:spLocks noGrp="1"/>
          </p:cNvSpPr>
          <p:nvPr>
            <p:ph type="ftr" sz="quarter" idx="23"/>
          </p:nvPr>
        </p:nvSpPr>
        <p:spPr/>
        <p:txBody>
          <a:bodyPr/>
          <a:lstStyle/>
          <a:p>
            <a:r>
              <a:rPr lang="de-DE" dirty="0"/>
              <a:t>antea ag | Werbliche Information | Nicht zur Aushändigung an Endkunden</a:t>
            </a:r>
          </a:p>
        </p:txBody>
      </p:sp>
      <p:sp>
        <p:nvSpPr>
          <p:cNvPr id="5" name="Foliennummernplatzhalter 4">
            <a:extLst>
              <a:ext uri="{FF2B5EF4-FFF2-40B4-BE49-F238E27FC236}">
                <a16:creationId xmlns:a16="http://schemas.microsoft.com/office/drawing/2014/main" id="{0E9C0A69-5D2D-8689-77FE-1836693C1648}"/>
              </a:ext>
            </a:extLst>
          </p:cNvPr>
          <p:cNvSpPr>
            <a:spLocks noGrp="1"/>
          </p:cNvSpPr>
          <p:nvPr>
            <p:ph type="sldNum" sz="quarter" idx="24"/>
          </p:nvPr>
        </p:nvSpPr>
        <p:spPr/>
        <p:txBody>
          <a:bodyPr/>
          <a:lstStyle/>
          <a:p>
            <a:fld id="{DC907883-A228-4E41-A7BF-33DDF6A01B2A}" type="slidenum">
              <a:rPr lang="de-DE" smtClean="0"/>
              <a:pPr/>
              <a:t>23</a:t>
            </a:fld>
            <a:endParaRPr lang="de-DE" dirty="0"/>
          </a:p>
        </p:txBody>
      </p:sp>
      <p:sp>
        <p:nvSpPr>
          <p:cNvPr id="9" name="Textplatzhalter 8">
            <a:extLst>
              <a:ext uri="{FF2B5EF4-FFF2-40B4-BE49-F238E27FC236}">
                <a16:creationId xmlns:a16="http://schemas.microsoft.com/office/drawing/2014/main" id="{1B3BA289-7335-F8DF-1E3A-E2B2F0126375}"/>
              </a:ext>
            </a:extLst>
          </p:cNvPr>
          <p:cNvSpPr>
            <a:spLocks noGrp="1"/>
          </p:cNvSpPr>
          <p:nvPr>
            <p:ph type="body" sz="quarter" idx="19"/>
          </p:nvPr>
        </p:nvSpPr>
        <p:spPr/>
        <p:txBody>
          <a:bodyPr/>
          <a:lstStyle/>
          <a:p>
            <a:r>
              <a:rPr lang="de-DE" dirty="0"/>
              <a:t>Quelle Rothschild &amp; Co., eigene Darstellung, * </a:t>
            </a:r>
            <a:r>
              <a:rPr lang="de-DE" dirty="0" err="1"/>
              <a:t>Europ</a:t>
            </a:r>
            <a:r>
              <a:rPr lang="de-DE" dirty="0"/>
              <a:t>. Mid-Market-Buyout Fonds</a:t>
            </a:r>
          </a:p>
        </p:txBody>
      </p:sp>
      <p:sp>
        <p:nvSpPr>
          <p:cNvPr id="7" name="Titel 6">
            <a:extLst>
              <a:ext uri="{FF2B5EF4-FFF2-40B4-BE49-F238E27FC236}">
                <a16:creationId xmlns:a16="http://schemas.microsoft.com/office/drawing/2014/main" id="{BA4CB1CC-7DB0-A960-0AB3-04D28D1508D9}"/>
              </a:ext>
            </a:extLst>
          </p:cNvPr>
          <p:cNvSpPr>
            <a:spLocks noGrp="1"/>
          </p:cNvSpPr>
          <p:nvPr>
            <p:ph type="title"/>
          </p:nvPr>
        </p:nvSpPr>
        <p:spPr>
          <a:xfrm>
            <a:off x="324094" y="620688"/>
            <a:ext cx="6336064" cy="503832"/>
          </a:xfrm>
        </p:spPr>
        <p:txBody>
          <a:bodyPr/>
          <a:lstStyle/>
          <a:p>
            <a:r>
              <a:rPr lang="de-DE" dirty="0"/>
              <a:t>Five Arrows </a:t>
            </a:r>
            <a:r>
              <a:rPr lang="de-DE" dirty="0" err="1"/>
              <a:t>Principal</a:t>
            </a:r>
            <a:r>
              <a:rPr lang="de-DE" dirty="0"/>
              <a:t> Investments (FAPI)*</a:t>
            </a:r>
          </a:p>
        </p:txBody>
      </p:sp>
      <p:graphicFrame>
        <p:nvGraphicFramePr>
          <p:cNvPr id="14" name="Table 7">
            <a:extLst>
              <a:ext uri="{FF2B5EF4-FFF2-40B4-BE49-F238E27FC236}">
                <a16:creationId xmlns:a16="http://schemas.microsoft.com/office/drawing/2014/main" id="{9A37D4F4-66F6-915C-9F09-5DEACD987E1E}"/>
              </a:ext>
            </a:extLst>
          </p:cNvPr>
          <p:cNvGraphicFramePr>
            <a:graphicFrameLocks/>
          </p:cNvGraphicFramePr>
          <p:nvPr>
            <p:custDataLst>
              <p:tags r:id="rId1"/>
            </p:custDataLst>
            <p:extLst>
              <p:ext uri="{D42A27DB-BD31-4B8C-83A1-F6EECF244321}">
                <p14:modId xmlns:p14="http://schemas.microsoft.com/office/powerpoint/2010/main" val="3388848801"/>
              </p:ext>
            </p:extLst>
          </p:nvPr>
        </p:nvGraphicFramePr>
        <p:xfrm>
          <a:off x="6299284" y="2060848"/>
          <a:ext cx="5184608" cy="3585778"/>
        </p:xfrm>
        <a:graphic>
          <a:graphicData uri="http://schemas.openxmlformats.org/drawingml/2006/table">
            <a:tbl>
              <a:tblPr/>
              <a:tblGrid>
                <a:gridCol w="1120772">
                  <a:extLst>
                    <a:ext uri="{9D8B030D-6E8A-4147-A177-3AD203B41FA5}">
                      <a16:colId xmlns:a16="http://schemas.microsoft.com/office/drawing/2014/main" val="20000"/>
                    </a:ext>
                  </a:extLst>
                </a:gridCol>
                <a:gridCol w="4063836">
                  <a:extLst>
                    <a:ext uri="{9D8B030D-6E8A-4147-A177-3AD203B41FA5}">
                      <a16:colId xmlns:a16="http://schemas.microsoft.com/office/drawing/2014/main" val="20001"/>
                    </a:ext>
                  </a:extLst>
                </a:gridCol>
              </a:tblGrid>
              <a:tr h="650570">
                <a:tc>
                  <a:txBody>
                    <a:bodyPr/>
                    <a:lstStyle/>
                    <a:p>
                      <a:pPr>
                        <a:lnSpc>
                          <a:spcPct val="100000"/>
                        </a:lnSpc>
                        <a:buNone/>
                      </a:pPr>
                      <a:r>
                        <a:rPr lang="de-DE" sz="1050" b="1" strike="noStrike" spc="-1" dirty="0">
                          <a:solidFill>
                            <a:srgbClr val="000000"/>
                          </a:solidFill>
                          <a:latin typeface="+mj-lt"/>
                        </a:rPr>
                        <a:t>Erfahrene Manager</a:t>
                      </a:r>
                      <a:endParaRPr lang="en-US" sz="1050" b="1" strike="noStrike" spc="-1" dirty="0">
                        <a:latin typeface="+mj-lt"/>
                      </a:endParaRPr>
                    </a:p>
                  </a:txBody>
                  <a:tcPr>
                    <a:lnL w="12240">
                      <a:noFill/>
                    </a:lnL>
                    <a:lnR w="12240">
                      <a:noFill/>
                    </a:lnR>
                    <a:lnT w="12240">
                      <a:solidFill>
                        <a:srgbClr val="06374C"/>
                      </a:solidFill>
                    </a:lnT>
                    <a:lnB w="12240">
                      <a:noFill/>
                    </a:lnB>
                    <a:solidFill>
                      <a:srgbClr val="285982">
                        <a:alpha val="20000"/>
                      </a:srgbClr>
                    </a:solidFill>
                  </a:tcPr>
                </a:tc>
                <a:tc>
                  <a:txBody>
                    <a:bodyPr/>
                    <a:lstStyle/>
                    <a:p>
                      <a:pPr marL="285750" indent="-285750">
                        <a:lnSpc>
                          <a:spcPct val="100000"/>
                        </a:lnSpc>
                        <a:buFont typeface="Arial" panose="020B0604020202020204" pitchFamily="34" charset="0"/>
                        <a:buChar char="•"/>
                      </a:pPr>
                      <a:r>
                        <a:rPr lang="de-DE" sz="1050" b="0" strike="noStrike" spc="-1" dirty="0">
                          <a:solidFill>
                            <a:srgbClr val="000000"/>
                          </a:solidFill>
                          <a:latin typeface="+mj-lt"/>
                        </a:rPr>
                        <a:t>Exklusiver Fokus auf Technologie</a:t>
                      </a:r>
                    </a:p>
                    <a:p>
                      <a:pPr marL="285750" indent="-285750">
                        <a:lnSpc>
                          <a:spcPct val="100000"/>
                        </a:lnSpc>
                        <a:buFont typeface="Arial" panose="020B0604020202020204" pitchFamily="34" charset="0"/>
                        <a:buChar char="•"/>
                      </a:pPr>
                      <a:r>
                        <a:rPr lang="de-DE" sz="1050" b="0" strike="noStrike" spc="-1" dirty="0">
                          <a:solidFill>
                            <a:srgbClr val="000000"/>
                          </a:solidFill>
                          <a:latin typeface="+mj-lt"/>
                        </a:rPr>
                        <a:t>Etablierte Experten mit nachgewiesener Erfolgsbilanz </a:t>
                      </a:r>
                      <a:br>
                        <a:rPr lang="de-DE" sz="1050" b="0" strike="noStrike" spc="-1" dirty="0">
                          <a:solidFill>
                            <a:srgbClr val="000000"/>
                          </a:solidFill>
                          <a:latin typeface="+mj-lt"/>
                        </a:rPr>
                      </a:br>
                      <a:r>
                        <a:rPr lang="de-DE" sz="1050" b="0" strike="noStrike" spc="-1" dirty="0">
                          <a:solidFill>
                            <a:srgbClr val="000000"/>
                          </a:solidFill>
                          <a:latin typeface="+mj-lt"/>
                        </a:rPr>
                        <a:t>(+30 % / +3x über Zyklen hinweg)</a:t>
                      </a:r>
                    </a:p>
                  </a:txBody>
                  <a:tcPr>
                    <a:lnL w="12240">
                      <a:noFill/>
                    </a:lnL>
                    <a:lnR w="12240">
                      <a:noFill/>
                    </a:lnR>
                    <a:lnT w="12240">
                      <a:solidFill>
                        <a:srgbClr val="06374C"/>
                      </a:solidFill>
                    </a:lnT>
                    <a:lnB w="12240">
                      <a:noFill/>
                    </a:lnB>
                    <a:solidFill>
                      <a:srgbClr val="285982">
                        <a:alpha val="20000"/>
                      </a:srgbClr>
                    </a:solidFill>
                  </a:tcPr>
                </a:tc>
                <a:extLst>
                  <a:ext uri="{0D108BD9-81ED-4DB2-BD59-A6C34878D82A}">
                    <a16:rowId xmlns:a16="http://schemas.microsoft.com/office/drawing/2014/main" val="10001"/>
                  </a:ext>
                </a:extLst>
              </a:tr>
              <a:tr h="501558">
                <a:tc>
                  <a:txBody>
                    <a:bodyPr/>
                    <a:lstStyle/>
                    <a:p>
                      <a:pPr>
                        <a:lnSpc>
                          <a:spcPct val="100000"/>
                        </a:lnSpc>
                        <a:buNone/>
                      </a:pPr>
                      <a:r>
                        <a:rPr lang="de-DE" sz="1050" b="1" strike="noStrike" spc="-1" dirty="0">
                          <a:solidFill>
                            <a:srgbClr val="000000"/>
                          </a:solidFill>
                          <a:latin typeface="+mj-lt"/>
                        </a:rPr>
                        <a:t>Mid-Market</a:t>
                      </a:r>
                      <a:endParaRPr lang="en-US" sz="1050" b="1" strike="noStrike" spc="-1" dirty="0">
                        <a:latin typeface="+mj-lt"/>
                      </a:endParaRPr>
                    </a:p>
                  </a:txBody>
                  <a:tcPr>
                    <a:lnL w="12240">
                      <a:noFill/>
                    </a:lnL>
                    <a:lnR w="12240">
                      <a:noFill/>
                    </a:lnR>
                    <a:lnT w="12240">
                      <a:noFill/>
                    </a:lnT>
                    <a:lnB w="12240">
                      <a:noFill/>
                    </a:lnB>
                    <a:noFill/>
                  </a:tcPr>
                </a:tc>
                <a:tc>
                  <a:txBody>
                    <a:bodyPr/>
                    <a:lstStyle/>
                    <a:p>
                      <a:pPr marL="285750" indent="-285750">
                        <a:lnSpc>
                          <a:spcPct val="100000"/>
                        </a:lnSpc>
                        <a:buFont typeface="Arial" panose="020B0604020202020204" pitchFamily="34" charset="0"/>
                        <a:buChar char="•"/>
                      </a:pPr>
                      <a:r>
                        <a:rPr lang="de-DE" sz="1050" b="0" strike="noStrike" spc="-1" dirty="0">
                          <a:solidFill>
                            <a:srgbClr val="000000"/>
                          </a:solidFill>
                          <a:latin typeface="+mj-lt"/>
                        </a:rPr>
                        <a:t>Investment </a:t>
                      </a:r>
                      <a:r>
                        <a:rPr lang="de-DE" sz="1050" b="0" strike="noStrike" spc="-1" dirty="0" err="1">
                          <a:solidFill>
                            <a:srgbClr val="000000"/>
                          </a:solidFill>
                          <a:latin typeface="+mj-lt"/>
                        </a:rPr>
                        <a:t>tickets</a:t>
                      </a:r>
                      <a:r>
                        <a:rPr lang="de-DE" sz="1050" b="0" strike="noStrike" spc="-1" dirty="0">
                          <a:solidFill>
                            <a:srgbClr val="000000"/>
                          </a:solidFill>
                          <a:latin typeface="+mj-lt"/>
                        </a:rPr>
                        <a:t>: €100-300m</a:t>
                      </a:r>
                    </a:p>
                    <a:p>
                      <a:pPr marL="285750" indent="-285750">
                        <a:lnSpc>
                          <a:spcPct val="100000"/>
                        </a:lnSpc>
                        <a:buFont typeface="Arial" panose="020B0604020202020204" pitchFamily="34" charset="0"/>
                        <a:buChar char="•"/>
                      </a:pPr>
                      <a:r>
                        <a:rPr lang="de-DE" sz="1050" b="0" strike="noStrike" spc="-1" dirty="0" err="1">
                          <a:solidFill>
                            <a:srgbClr val="000000"/>
                          </a:solidFill>
                          <a:latin typeface="+mj-lt"/>
                        </a:rPr>
                        <a:t>Foḱus</a:t>
                      </a:r>
                      <a:r>
                        <a:rPr lang="de-DE" sz="1050" b="0" strike="noStrike" spc="-1" dirty="0">
                          <a:solidFill>
                            <a:srgbClr val="000000"/>
                          </a:solidFill>
                          <a:latin typeface="+mj-lt"/>
                        </a:rPr>
                        <a:t> auf West-Europa</a:t>
                      </a:r>
                    </a:p>
                  </a:txBody>
                  <a:tcPr>
                    <a:lnL w="12240">
                      <a:noFill/>
                    </a:lnL>
                    <a:lnR w="12240">
                      <a:noFill/>
                    </a:lnR>
                    <a:lnT w="12240">
                      <a:noFill/>
                    </a:lnT>
                    <a:lnB w="12240">
                      <a:noFill/>
                    </a:lnB>
                    <a:noFill/>
                  </a:tcPr>
                </a:tc>
                <a:extLst>
                  <a:ext uri="{0D108BD9-81ED-4DB2-BD59-A6C34878D82A}">
                    <a16:rowId xmlns:a16="http://schemas.microsoft.com/office/drawing/2014/main" val="10002"/>
                  </a:ext>
                </a:extLst>
              </a:tr>
              <a:tr h="650570">
                <a:tc>
                  <a:txBody>
                    <a:bodyPr/>
                    <a:lstStyle/>
                    <a:p>
                      <a:pPr>
                        <a:lnSpc>
                          <a:spcPct val="100000"/>
                        </a:lnSpc>
                        <a:buNone/>
                      </a:pPr>
                      <a:r>
                        <a:rPr lang="de-DE" sz="1050" b="1" strike="noStrike" spc="-1" dirty="0">
                          <a:solidFill>
                            <a:srgbClr val="000000"/>
                          </a:solidFill>
                          <a:latin typeface="+mj-lt"/>
                        </a:rPr>
                        <a:t>Strategie</a:t>
                      </a:r>
                      <a:endParaRPr lang="en-US" sz="1050" b="1" strike="noStrike" spc="-1" dirty="0">
                        <a:latin typeface="+mj-lt"/>
                      </a:endParaRPr>
                    </a:p>
                  </a:txBody>
                  <a:tcPr>
                    <a:lnL w="12240">
                      <a:noFill/>
                    </a:lnL>
                    <a:lnR w="12240">
                      <a:noFill/>
                    </a:lnR>
                    <a:lnT w="12240">
                      <a:noFill/>
                    </a:lnT>
                    <a:lnB w="12240">
                      <a:noFill/>
                    </a:lnB>
                    <a:solidFill>
                      <a:srgbClr val="285982">
                        <a:alpha val="20000"/>
                      </a:srgbClr>
                    </a:solidFill>
                  </a:tcPr>
                </a:tc>
                <a:tc>
                  <a:txBody>
                    <a:bodyPr/>
                    <a:lstStyle/>
                    <a:p>
                      <a:pPr marL="285750" indent="-285750">
                        <a:lnSpc>
                          <a:spcPct val="100000"/>
                        </a:lnSpc>
                        <a:buFont typeface="Arial" panose="020B0604020202020204" pitchFamily="34" charset="0"/>
                        <a:buChar char="•"/>
                      </a:pPr>
                      <a:r>
                        <a:rPr lang="de-DE" sz="1050" b="0" strike="noStrike" spc="-1" dirty="0">
                          <a:solidFill>
                            <a:srgbClr val="000000"/>
                          </a:solidFill>
                          <a:latin typeface="+mj-lt"/>
                        </a:rPr>
                        <a:t>Buyouts, Wachstums- und Ersatzkapital</a:t>
                      </a:r>
                    </a:p>
                    <a:p>
                      <a:pPr marL="285750" indent="-285750">
                        <a:lnSpc>
                          <a:spcPct val="100000"/>
                        </a:lnSpc>
                        <a:buFont typeface="Arial" panose="020B0604020202020204" pitchFamily="34" charset="0"/>
                        <a:buChar char="•"/>
                      </a:pPr>
                      <a:r>
                        <a:rPr lang="de-DE" sz="1050" b="0" strike="noStrike" spc="-1" dirty="0">
                          <a:solidFill>
                            <a:srgbClr val="000000"/>
                          </a:solidFill>
                          <a:latin typeface="+mj-lt"/>
                        </a:rPr>
                        <a:t>Konzentration auf Kontrollsituationen</a:t>
                      </a:r>
                    </a:p>
                    <a:p>
                      <a:pPr marL="285750" indent="-285750">
                        <a:lnSpc>
                          <a:spcPct val="100000"/>
                        </a:lnSpc>
                        <a:buFont typeface="Arial" panose="020B0604020202020204" pitchFamily="34" charset="0"/>
                        <a:buChar char="•"/>
                      </a:pPr>
                      <a:r>
                        <a:rPr lang="de-DE" sz="1050" b="0" strike="noStrike" spc="-1" dirty="0">
                          <a:solidFill>
                            <a:srgbClr val="000000"/>
                          </a:solidFill>
                          <a:latin typeface="+mj-lt"/>
                        </a:rPr>
                        <a:t>Fähigkeit, mit Gründern/Managern &amp; Unternehmern </a:t>
                      </a:r>
                      <a:br>
                        <a:rPr lang="de-DE" sz="1050" b="0" strike="noStrike" spc="-1" dirty="0">
                          <a:solidFill>
                            <a:srgbClr val="000000"/>
                          </a:solidFill>
                          <a:latin typeface="+mj-lt"/>
                        </a:rPr>
                      </a:br>
                      <a:r>
                        <a:rPr lang="de-DE" sz="1050" b="0" strike="noStrike" spc="-1" dirty="0">
                          <a:solidFill>
                            <a:srgbClr val="000000"/>
                          </a:solidFill>
                          <a:latin typeface="+mj-lt"/>
                        </a:rPr>
                        <a:t>als bedeutende Minderheit zusammenzuarbeiten</a:t>
                      </a: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10003"/>
                  </a:ext>
                </a:extLst>
              </a:tr>
              <a:tr h="650570">
                <a:tc>
                  <a:txBody>
                    <a:bodyPr/>
                    <a:lstStyle/>
                    <a:p>
                      <a:pPr>
                        <a:lnSpc>
                          <a:spcPct val="100000"/>
                        </a:lnSpc>
                        <a:buNone/>
                      </a:pPr>
                      <a:r>
                        <a:rPr lang="de-DE" sz="1050" b="1" strike="noStrike" spc="-1" dirty="0">
                          <a:solidFill>
                            <a:srgbClr val="000000"/>
                          </a:solidFill>
                          <a:latin typeface="+mj-lt"/>
                        </a:rPr>
                        <a:t>Strenge Anlage-Disziplin</a:t>
                      </a:r>
                      <a:endParaRPr lang="en-US" sz="1050" b="1" strike="noStrike" spc="-1" dirty="0">
                        <a:latin typeface="+mj-lt"/>
                      </a:endParaRPr>
                    </a:p>
                  </a:txBody>
                  <a:tcPr>
                    <a:lnL w="12240">
                      <a:noFill/>
                    </a:lnL>
                    <a:lnR w="12240">
                      <a:noFill/>
                    </a:lnR>
                    <a:lnT w="12240">
                      <a:noFill/>
                    </a:lnT>
                    <a:lnB w="12240">
                      <a:noFill/>
                    </a:lnB>
                    <a:noFill/>
                  </a:tcPr>
                </a:tc>
                <a:tc>
                  <a:txBody>
                    <a:bodyPr/>
                    <a:lstStyle/>
                    <a:p>
                      <a:pPr marL="285750" indent="-285750">
                        <a:lnSpc>
                          <a:spcPct val="100000"/>
                        </a:lnSpc>
                        <a:buFont typeface="Arial" panose="020B0604020202020204" pitchFamily="34" charset="0"/>
                        <a:buChar char="•"/>
                      </a:pPr>
                      <a:r>
                        <a:rPr lang="de-DE" sz="1050" b="0" strike="noStrike" spc="-1" dirty="0">
                          <a:solidFill>
                            <a:srgbClr val="000000"/>
                          </a:solidFill>
                          <a:latin typeface="+mj-lt"/>
                        </a:rPr>
                        <a:t>Unternehmen mit hohen, nachhaltigen Eintrittsbarrieren, attraktiven, dauerhaften Renditen, die langfristig organisches Wachstum aufweisen</a:t>
                      </a:r>
                    </a:p>
                    <a:p>
                      <a:pPr marL="285750" indent="-285750">
                        <a:lnSpc>
                          <a:spcPct val="100000"/>
                        </a:lnSpc>
                        <a:buFont typeface="Arial" panose="020B0604020202020204" pitchFamily="34" charset="0"/>
                        <a:buChar char="•"/>
                      </a:pPr>
                      <a:r>
                        <a:rPr lang="de-DE" sz="1050" b="0" strike="noStrike" spc="-1" dirty="0">
                          <a:solidFill>
                            <a:srgbClr val="000000"/>
                          </a:solidFill>
                          <a:latin typeface="+mj-lt"/>
                        </a:rPr>
                        <a:t>Fokus auf Unternehmen mit unternehmenskritischen Produkten, die wiederkehrende, vorhersehbare Einnahmen &amp; Cashflows mit mehreren Hebeln zur Wertschöpfung generieren</a:t>
                      </a:r>
                    </a:p>
                  </a:txBody>
                  <a:tcPr>
                    <a:lnL w="12240">
                      <a:noFill/>
                    </a:lnL>
                    <a:lnR w="12240">
                      <a:noFill/>
                    </a:lnR>
                    <a:lnT w="12240">
                      <a:noFill/>
                    </a:lnT>
                    <a:lnB w="12240">
                      <a:noFill/>
                    </a:lnB>
                    <a:noFill/>
                  </a:tcPr>
                </a:tc>
                <a:extLst>
                  <a:ext uri="{0D108BD9-81ED-4DB2-BD59-A6C34878D82A}">
                    <a16:rowId xmlns:a16="http://schemas.microsoft.com/office/drawing/2014/main" val="10004"/>
                  </a:ext>
                </a:extLst>
              </a:tr>
              <a:tr h="650570">
                <a:tc>
                  <a:txBody>
                    <a:bodyPr/>
                    <a:lstStyle/>
                    <a:p>
                      <a:pPr marL="0" algn="l" defTabSz="914400" rtl="0" eaLnBrk="1" latinLnBrk="0" hangingPunct="1">
                        <a:lnSpc>
                          <a:spcPct val="100000"/>
                        </a:lnSpc>
                        <a:buNone/>
                      </a:pPr>
                      <a:r>
                        <a:rPr lang="en-US" sz="1050" b="1" strike="noStrike" kern="1200" spc="-1" dirty="0" err="1">
                          <a:solidFill>
                            <a:srgbClr val="000000"/>
                          </a:solidFill>
                          <a:latin typeface="+mj-lt"/>
                          <a:ea typeface="+mn-ea"/>
                          <a:cs typeface="+mn-cs"/>
                        </a:rPr>
                        <a:t>Fokus</a:t>
                      </a:r>
                      <a:r>
                        <a:rPr lang="en-US" sz="1050" b="1" strike="noStrike" kern="1200" spc="-1" dirty="0">
                          <a:solidFill>
                            <a:srgbClr val="000000"/>
                          </a:solidFill>
                          <a:latin typeface="+mj-lt"/>
                          <a:ea typeface="+mn-ea"/>
                          <a:cs typeface="+mn-cs"/>
                        </a:rPr>
                        <a:t> </a:t>
                      </a:r>
                      <a:r>
                        <a:rPr lang="en-US" sz="1050" b="1" strike="noStrike" kern="1200" spc="-1" dirty="0" err="1">
                          <a:solidFill>
                            <a:srgbClr val="000000"/>
                          </a:solidFill>
                          <a:latin typeface="+mj-lt"/>
                          <a:ea typeface="+mn-ea"/>
                          <a:cs typeface="+mn-cs"/>
                        </a:rPr>
                        <a:t>Sektoren</a:t>
                      </a:r>
                      <a:endParaRPr lang="en-US" sz="1050" b="1" strike="noStrike" kern="1200" spc="-1" dirty="0">
                        <a:solidFill>
                          <a:srgbClr val="000000"/>
                        </a:solidFill>
                        <a:latin typeface="+mj-lt"/>
                        <a:ea typeface="+mn-ea"/>
                        <a:cs typeface="+mn-cs"/>
                      </a:endParaRPr>
                    </a:p>
                  </a:txBody>
                  <a:tcPr>
                    <a:lnL w="12240">
                      <a:noFill/>
                    </a:lnL>
                    <a:lnR w="12240">
                      <a:noFill/>
                    </a:lnR>
                    <a:lnT w="12240">
                      <a:noFill/>
                    </a:lnT>
                    <a:lnB w="12240">
                      <a:noFill/>
                    </a:lnB>
                    <a:solidFill>
                      <a:srgbClr val="285982">
                        <a:alpha val="20000"/>
                      </a:srgbClr>
                    </a:solidFill>
                  </a:tcPr>
                </a:tc>
                <a:tc>
                  <a:txBody>
                    <a:bodyPr/>
                    <a:lstStyle/>
                    <a:p>
                      <a:pPr marL="285750" indent="-285750" algn="l" defTabSz="914400" rtl="0" eaLnBrk="1" latinLnBrk="0" hangingPunct="1">
                        <a:lnSpc>
                          <a:spcPct val="100000"/>
                        </a:lnSpc>
                        <a:buFont typeface="Arial" panose="020B0604020202020204" pitchFamily="34" charset="0"/>
                        <a:buChar char="•"/>
                      </a:pPr>
                      <a:r>
                        <a:rPr lang="en-US" sz="1050" b="0" strike="noStrike" kern="1200" spc="-1" dirty="0">
                          <a:solidFill>
                            <a:srgbClr val="000000"/>
                          </a:solidFill>
                          <a:latin typeface="+mj-lt"/>
                          <a:ea typeface="+mn-ea"/>
                          <a:cs typeface="+mn-cs"/>
                        </a:rPr>
                        <a:t>Data &amp; Software</a:t>
                      </a:r>
                    </a:p>
                    <a:p>
                      <a:pPr marL="285750" indent="-285750" algn="l" defTabSz="914400" rtl="0" eaLnBrk="1" latinLnBrk="0" hangingPunct="1">
                        <a:lnSpc>
                          <a:spcPct val="100000"/>
                        </a:lnSpc>
                        <a:buFont typeface="Arial" panose="020B0604020202020204" pitchFamily="34" charset="0"/>
                        <a:buChar char="•"/>
                      </a:pPr>
                      <a:r>
                        <a:rPr lang="en-US" sz="1050" b="0" strike="noStrike" kern="1200" spc="-1" dirty="0">
                          <a:solidFill>
                            <a:srgbClr val="000000"/>
                          </a:solidFill>
                          <a:latin typeface="+mj-lt"/>
                          <a:ea typeface="+mn-ea"/>
                          <a:cs typeface="+mn-cs"/>
                        </a:rPr>
                        <a:t>Technology-Enabled Business Services</a:t>
                      </a:r>
                    </a:p>
                    <a:p>
                      <a:pPr marL="285750" indent="-285750" algn="l" defTabSz="914400" rtl="0" eaLnBrk="1" latinLnBrk="0" hangingPunct="1">
                        <a:lnSpc>
                          <a:spcPct val="100000"/>
                        </a:lnSpc>
                        <a:buFont typeface="Arial" panose="020B0604020202020204" pitchFamily="34" charset="0"/>
                        <a:buChar char="•"/>
                      </a:pPr>
                      <a:r>
                        <a:rPr lang="en-US" sz="1050" b="0" strike="noStrike" kern="1200" spc="-1" dirty="0">
                          <a:solidFill>
                            <a:srgbClr val="000000"/>
                          </a:solidFill>
                          <a:latin typeface="+mj-lt"/>
                          <a:ea typeface="+mn-ea"/>
                          <a:cs typeface="+mn-cs"/>
                        </a:rPr>
                        <a:t>Healthcare &amp; Education</a:t>
                      </a: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3241465666"/>
                  </a:ext>
                </a:extLst>
              </a:tr>
            </a:tbl>
          </a:graphicData>
        </a:graphic>
      </p:graphicFrame>
      <p:pic>
        <p:nvPicPr>
          <p:cNvPr id="24" name="object 56">
            <a:extLst>
              <a:ext uri="{FF2B5EF4-FFF2-40B4-BE49-F238E27FC236}">
                <a16:creationId xmlns:a16="http://schemas.microsoft.com/office/drawing/2014/main" id="{C670C56C-82E2-1830-63DA-6B1553756C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7956302" y="1728226"/>
            <a:ext cx="233172" cy="233172"/>
          </a:xfrm>
          <a:prstGeom prst="rect">
            <a:avLst/>
          </a:prstGeom>
        </p:spPr>
      </p:pic>
      <p:sp>
        <p:nvSpPr>
          <p:cNvPr id="8" name="Inhaltsplatzhalter 11">
            <a:extLst>
              <a:ext uri="{FF2B5EF4-FFF2-40B4-BE49-F238E27FC236}">
                <a16:creationId xmlns:a16="http://schemas.microsoft.com/office/drawing/2014/main" id="{F631DCAE-C76C-2246-2255-D9CDEAED8345}"/>
              </a:ext>
            </a:extLst>
          </p:cNvPr>
          <p:cNvSpPr txBox="1">
            <a:spLocks/>
          </p:cNvSpPr>
          <p:nvPr/>
        </p:nvSpPr>
        <p:spPr>
          <a:xfrm>
            <a:off x="324094" y="1628618"/>
            <a:ext cx="5616000" cy="4176646"/>
          </a:xfrm>
          <a:prstGeom prst="rect">
            <a:avLst/>
          </a:prstGeom>
          <a:solidFill>
            <a:srgbClr val="F9FAFB"/>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100" b="1"/>
              <a:t>Overview</a:t>
            </a:r>
          </a:p>
          <a:p>
            <a:pPr lvl="1">
              <a:lnSpc>
                <a:spcPct val="100000"/>
              </a:lnSpc>
            </a:pPr>
            <a:r>
              <a:rPr lang="de-DE" sz="1100"/>
              <a:t>Paneuropäischer Mittelstandsspezialist</a:t>
            </a:r>
          </a:p>
          <a:p>
            <a:pPr lvl="1">
              <a:lnSpc>
                <a:spcPct val="100000"/>
              </a:lnSpc>
            </a:pPr>
            <a:r>
              <a:rPr lang="de-DE" sz="1100"/>
              <a:t>Starkes Gruppenengagement: &gt; €800 Mio. von Rothschild &amp; Co &amp; seinen Führungskräften</a:t>
            </a:r>
          </a:p>
          <a:p>
            <a:pPr>
              <a:lnSpc>
                <a:spcPct val="100000"/>
              </a:lnSpc>
            </a:pPr>
            <a:r>
              <a:rPr lang="de-DE" sz="1100" b="1"/>
              <a:t>Team</a:t>
            </a:r>
          </a:p>
          <a:p>
            <a:pPr lvl="1">
              <a:lnSpc>
                <a:spcPct val="100000"/>
              </a:lnSpc>
            </a:pPr>
            <a:r>
              <a:rPr lang="de-DE" sz="1100"/>
              <a:t>Team aus über 30 Anlageexperten mit Sitz in London und Paris</a:t>
            </a:r>
          </a:p>
          <a:p>
            <a:pPr lvl="1">
              <a:lnSpc>
                <a:spcPct val="100000"/>
              </a:lnSpc>
            </a:pPr>
            <a:r>
              <a:rPr lang="de-DE" sz="1100"/>
              <a:t>Kombination aus erfahrenen Anlageexperten und langjährigen Führungskräften von Rothschild &amp; Co</a:t>
            </a:r>
          </a:p>
          <a:p>
            <a:pPr marL="0" lvl="1" indent="0">
              <a:lnSpc>
                <a:spcPct val="100000"/>
              </a:lnSpc>
              <a:buFont typeface="Arial" panose="020B0604020202020204" pitchFamily="34" charset="0"/>
              <a:buNone/>
            </a:pPr>
            <a:r>
              <a:rPr lang="de-DE" sz="1100" b="1"/>
              <a:t>Javed Khan		Emmanuel Roth	Funds</a:t>
            </a:r>
            <a:br>
              <a:rPr lang="de-DE" sz="1100" b="1"/>
            </a:br>
            <a:r>
              <a:rPr lang="de-DE" sz="1100"/>
              <a:t>Co-Managing Partner	Co-Managing Partner	</a:t>
            </a:r>
            <a:r>
              <a:rPr lang="de-DE" sz="1100">
                <a:sym typeface="Wingdings" panose="05000000000000000000" pitchFamily="2" charset="2"/>
              </a:rPr>
              <a:t> FAPI II (2015): €781m</a:t>
            </a:r>
          </a:p>
          <a:p>
            <a:pPr marL="0" lvl="1" indent="0">
              <a:lnSpc>
                <a:spcPct val="100000"/>
              </a:lnSpc>
              <a:buFont typeface="Arial" panose="020B0604020202020204" pitchFamily="34" charset="0"/>
              <a:buNone/>
            </a:pPr>
            <a:r>
              <a:rPr lang="de-DE" sz="1100">
                <a:sym typeface="Wingdings" panose="05000000000000000000" pitchFamily="2" charset="2"/>
              </a:rPr>
              <a:t>				 FAPI III (2019): €1.3bn</a:t>
            </a:r>
          </a:p>
          <a:p>
            <a:pPr marL="0" lvl="1" indent="0">
              <a:lnSpc>
                <a:spcPct val="100000"/>
              </a:lnSpc>
              <a:buFont typeface="Arial" panose="020B0604020202020204" pitchFamily="34" charset="0"/>
              <a:buNone/>
            </a:pPr>
            <a:r>
              <a:rPr lang="de-DE" sz="1100">
                <a:sym typeface="Wingdings" panose="05000000000000000000" pitchFamily="2" charset="2"/>
              </a:rPr>
              <a:t>				 FAPI IV (2022): ~€2.5bn1</a:t>
            </a:r>
          </a:p>
          <a:p>
            <a:pPr marL="0" lvl="1" indent="0">
              <a:lnSpc>
                <a:spcPct val="100000"/>
              </a:lnSpc>
              <a:buFont typeface="Arial" panose="020B0604020202020204" pitchFamily="34" charset="0"/>
              <a:buNone/>
            </a:pPr>
            <a:endParaRPr lang="de-DE" sz="1100">
              <a:sym typeface="Wingdings" panose="05000000000000000000" pitchFamily="2" charset="2"/>
            </a:endParaRPr>
          </a:p>
          <a:p>
            <a:pPr marL="0" lvl="1" indent="0">
              <a:lnSpc>
                <a:spcPct val="100000"/>
              </a:lnSpc>
              <a:buFont typeface="Arial" panose="020B0604020202020204" pitchFamily="34" charset="0"/>
              <a:buNone/>
            </a:pPr>
            <a:endParaRPr lang="de-DE" sz="1100">
              <a:sym typeface="Wingdings" panose="05000000000000000000" pitchFamily="2" charset="2"/>
            </a:endParaRPr>
          </a:p>
          <a:p>
            <a:pPr marL="0" lvl="1" indent="0">
              <a:lnSpc>
                <a:spcPct val="100000"/>
              </a:lnSpc>
              <a:buFont typeface="Arial" panose="020B0604020202020204" pitchFamily="34" charset="0"/>
              <a:buNone/>
            </a:pPr>
            <a:endParaRPr lang="de-DE" sz="1100"/>
          </a:p>
          <a:p>
            <a:pPr lvl="1">
              <a:lnSpc>
                <a:spcPct val="100000"/>
              </a:lnSpc>
            </a:pPr>
            <a:endParaRPr lang="de-DE" sz="1100"/>
          </a:p>
          <a:p>
            <a:endParaRPr lang="de-DE" dirty="0"/>
          </a:p>
        </p:txBody>
      </p:sp>
      <p:pic>
        <p:nvPicPr>
          <p:cNvPr id="10" name="object 47">
            <a:extLst>
              <a:ext uri="{FF2B5EF4-FFF2-40B4-BE49-F238E27FC236}">
                <a16:creationId xmlns:a16="http://schemas.microsoft.com/office/drawing/2014/main" id="{5A42F361-1665-FFFA-8B10-C72427A98FCE}"/>
              </a:ext>
            </a:extLst>
          </p:cNvPr>
          <p:cNvPicPr/>
          <p:nvPr/>
        </p:nvPicPr>
        <p:blipFill>
          <a:blip r:embed="rId5" cstate="screen">
            <a:extLst>
              <a:ext uri="{28A0092B-C50C-407E-A947-70E740481C1C}">
                <a14:useLocalDpi xmlns:a14="http://schemas.microsoft.com/office/drawing/2010/main"/>
              </a:ext>
            </a:extLst>
          </a:blip>
          <a:stretch>
            <a:fillRect/>
          </a:stretch>
        </p:blipFill>
        <p:spPr>
          <a:xfrm>
            <a:off x="503114" y="3933056"/>
            <a:ext cx="864107" cy="864107"/>
          </a:xfrm>
          <a:prstGeom prst="rect">
            <a:avLst/>
          </a:prstGeom>
        </p:spPr>
      </p:pic>
      <p:pic>
        <p:nvPicPr>
          <p:cNvPr id="15" name="object 49">
            <a:extLst>
              <a:ext uri="{FF2B5EF4-FFF2-40B4-BE49-F238E27FC236}">
                <a16:creationId xmlns:a16="http://schemas.microsoft.com/office/drawing/2014/main" id="{442C7BF7-8EE9-3358-E1A5-A0953980248B}"/>
              </a:ext>
            </a:extLst>
          </p:cNvPr>
          <p:cNvPicPr/>
          <p:nvPr/>
        </p:nvPicPr>
        <p:blipFill>
          <a:blip r:embed="rId6" cstate="screen">
            <a:extLst>
              <a:ext uri="{28A0092B-C50C-407E-A947-70E740481C1C}">
                <a14:useLocalDpi xmlns:a14="http://schemas.microsoft.com/office/drawing/2010/main"/>
              </a:ext>
            </a:extLst>
          </a:blip>
          <a:stretch>
            <a:fillRect/>
          </a:stretch>
        </p:blipFill>
        <p:spPr>
          <a:xfrm>
            <a:off x="2411686" y="3933056"/>
            <a:ext cx="864107" cy="864107"/>
          </a:xfrm>
          <a:prstGeom prst="rect">
            <a:avLst/>
          </a:prstGeom>
        </p:spPr>
      </p:pic>
      <p:sp>
        <p:nvSpPr>
          <p:cNvPr id="16" name="Ellipse 15">
            <a:extLst>
              <a:ext uri="{FF2B5EF4-FFF2-40B4-BE49-F238E27FC236}">
                <a16:creationId xmlns:a16="http://schemas.microsoft.com/office/drawing/2014/main" id="{2E02C986-545F-5BB1-D473-6BD3D13EA104}"/>
              </a:ext>
            </a:extLst>
          </p:cNvPr>
          <p:cNvSpPr/>
          <p:nvPr/>
        </p:nvSpPr>
        <p:spPr bwMode="gray">
          <a:xfrm>
            <a:off x="2411686" y="3933056"/>
            <a:ext cx="864000" cy="864000"/>
          </a:xfrm>
          <a:prstGeom prst="ellipse">
            <a:avLst/>
          </a:prstGeom>
          <a:noFill/>
          <a:ln w="28575">
            <a:solidFill>
              <a:srgbClr val="CFDAE3"/>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7" name="Ellipse 16">
            <a:extLst>
              <a:ext uri="{FF2B5EF4-FFF2-40B4-BE49-F238E27FC236}">
                <a16:creationId xmlns:a16="http://schemas.microsoft.com/office/drawing/2014/main" id="{C8F54667-9910-BC71-AE30-3147A2CEECD1}"/>
              </a:ext>
            </a:extLst>
          </p:cNvPr>
          <p:cNvSpPr/>
          <p:nvPr/>
        </p:nvSpPr>
        <p:spPr bwMode="gray">
          <a:xfrm>
            <a:off x="503007" y="3933056"/>
            <a:ext cx="864000" cy="864000"/>
          </a:xfrm>
          <a:prstGeom prst="ellipse">
            <a:avLst/>
          </a:prstGeom>
          <a:noFill/>
          <a:ln w="28575">
            <a:solidFill>
              <a:srgbClr val="CFDAE3"/>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pic>
        <p:nvPicPr>
          <p:cNvPr id="18" name="object 14">
            <a:extLst>
              <a:ext uri="{FF2B5EF4-FFF2-40B4-BE49-F238E27FC236}">
                <a16:creationId xmlns:a16="http://schemas.microsoft.com/office/drawing/2014/main" id="{E3E283BB-DEA0-19ED-260B-C981DA47EA07}"/>
              </a:ext>
            </a:extLst>
          </p:cNvPr>
          <p:cNvPicPr/>
          <p:nvPr/>
        </p:nvPicPr>
        <p:blipFill>
          <a:blip r:embed="rId7" cstate="screen">
            <a:extLst>
              <a:ext uri="{28A0092B-C50C-407E-A947-70E740481C1C}">
                <a14:useLocalDpi xmlns:a14="http://schemas.microsoft.com/office/drawing/2010/main"/>
              </a:ext>
            </a:extLst>
          </a:blip>
          <a:stretch>
            <a:fillRect/>
          </a:stretch>
        </p:blipFill>
        <p:spPr>
          <a:xfrm>
            <a:off x="2081334" y="5012028"/>
            <a:ext cx="370332" cy="137159"/>
          </a:xfrm>
          <a:prstGeom prst="rect">
            <a:avLst/>
          </a:prstGeom>
        </p:spPr>
      </p:pic>
      <p:pic>
        <p:nvPicPr>
          <p:cNvPr id="19" name="object 15">
            <a:extLst>
              <a:ext uri="{FF2B5EF4-FFF2-40B4-BE49-F238E27FC236}">
                <a16:creationId xmlns:a16="http://schemas.microsoft.com/office/drawing/2014/main" id="{6888B727-3B5F-D1A0-2CB8-DE249041F132}"/>
              </a:ext>
            </a:extLst>
          </p:cNvPr>
          <p:cNvPicPr/>
          <p:nvPr/>
        </p:nvPicPr>
        <p:blipFill>
          <a:blip r:embed="rId8" cstate="screen">
            <a:extLst>
              <a:ext uri="{28A0092B-C50C-407E-A947-70E740481C1C}">
                <a14:useLocalDpi xmlns:a14="http://schemas.microsoft.com/office/drawing/2010/main"/>
              </a:ext>
            </a:extLst>
          </a:blip>
          <a:stretch>
            <a:fillRect/>
          </a:stretch>
        </p:blipFill>
        <p:spPr>
          <a:xfrm>
            <a:off x="5021495" y="5518451"/>
            <a:ext cx="414527" cy="123443"/>
          </a:xfrm>
          <a:prstGeom prst="rect">
            <a:avLst/>
          </a:prstGeom>
        </p:spPr>
      </p:pic>
      <p:pic>
        <p:nvPicPr>
          <p:cNvPr id="20" name="object 16">
            <a:extLst>
              <a:ext uri="{FF2B5EF4-FFF2-40B4-BE49-F238E27FC236}">
                <a16:creationId xmlns:a16="http://schemas.microsoft.com/office/drawing/2014/main" id="{E3618410-E224-C705-F0AD-FA3A783B2BF4}"/>
              </a:ext>
            </a:extLst>
          </p:cNvPr>
          <p:cNvPicPr/>
          <p:nvPr/>
        </p:nvPicPr>
        <p:blipFill>
          <a:blip r:embed="rId9" cstate="screen">
            <a:extLst>
              <a:ext uri="{28A0092B-C50C-407E-A947-70E740481C1C}">
                <a14:useLocalDpi xmlns:a14="http://schemas.microsoft.com/office/drawing/2010/main"/>
              </a:ext>
            </a:extLst>
          </a:blip>
          <a:stretch>
            <a:fillRect/>
          </a:stretch>
        </p:blipFill>
        <p:spPr>
          <a:xfrm>
            <a:off x="4502887" y="5373216"/>
            <a:ext cx="435863" cy="140208"/>
          </a:xfrm>
          <a:prstGeom prst="rect">
            <a:avLst/>
          </a:prstGeom>
        </p:spPr>
      </p:pic>
      <p:pic>
        <p:nvPicPr>
          <p:cNvPr id="21" name="object 17">
            <a:extLst>
              <a:ext uri="{FF2B5EF4-FFF2-40B4-BE49-F238E27FC236}">
                <a16:creationId xmlns:a16="http://schemas.microsoft.com/office/drawing/2014/main" id="{9FAE900F-4AD0-E260-0AB7-1E4C449E4F00}"/>
              </a:ext>
            </a:extLst>
          </p:cNvPr>
          <p:cNvPicPr/>
          <p:nvPr/>
        </p:nvPicPr>
        <p:blipFill>
          <a:blip r:embed="rId10" cstate="screen">
            <a:extLst>
              <a:ext uri="{28A0092B-C50C-407E-A947-70E740481C1C}">
                <a14:useLocalDpi xmlns:a14="http://schemas.microsoft.com/office/drawing/2010/main"/>
              </a:ext>
            </a:extLst>
          </a:blip>
          <a:stretch>
            <a:fillRect/>
          </a:stretch>
        </p:blipFill>
        <p:spPr>
          <a:xfrm>
            <a:off x="4423028" y="5536095"/>
            <a:ext cx="373137" cy="88154"/>
          </a:xfrm>
          <a:prstGeom prst="rect">
            <a:avLst/>
          </a:prstGeom>
        </p:spPr>
      </p:pic>
      <p:pic>
        <p:nvPicPr>
          <p:cNvPr id="25" name="object 18">
            <a:extLst>
              <a:ext uri="{FF2B5EF4-FFF2-40B4-BE49-F238E27FC236}">
                <a16:creationId xmlns:a16="http://schemas.microsoft.com/office/drawing/2014/main" id="{DCA9B882-9969-CA7F-847F-B1AD25497A50}"/>
              </a:ext>
            </a:extLst>
          </p:cNvPr>
          <p:cNvPicPr/>
          <p:nvPr/>
        </p:nvPicPr>
        <p:blipFill>
          <a:blip r:embed="rId11" cstate="screen">
            <a:extLst>
              <a:ext uri="{28A0092B-C50C-407E-A947-70E740481C1C}">
                <a14:useLocalDpi xmlns:a14="http://schemas.microsoft.com/office/drawing/2010/main"/>
              </a:ext>
            </a:extLst>
          </a:blip>
          <a:stretch>
            <a:fillRect/>
          </a:stretch>
        </p:blipFill>
        <p:spPr>
          <a:xfrm>
            <a:off x="2212051" y="5523784"/>
            <a:ext cx="481584" cy="112776"/>
          </a:xfrm>
          <a:prstGeom prst="rect">
            <a:avLst/>
          </a:prstGeom>
        </p:spPr>
      </p:pic>
      <p:pic>
        <p:nvPicPr>
          <p:cNvPr id="26" name="object 19">
            <a:extLst>
              <a:ext uri="{FF2B5EF4-FFF2-40B4-BE49-F238E27FC236}">
                <a16:creationId xmlns:a16="http://schemas.microsoft.com/office/drawing/2014/main" id="{26532736-E1FB-4B93-FB50-811F4B7BCB1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291820" y="5012028"/>
            <a:ext cx="576072" cy="73152"/>
          </a:xfrm>
          <a:prstGeom prst="rect">
            <a:avLst/>
          </a:prstGeom>
        </p:spPr>
      </p:pic>
      <p:pic>
        <p:nvPicPr>
          <p:cNvPr id="50" name="object 20">
            <a:extLst>
              <a:ext uri="{FF2B5EF4-FFF2-40B4-BE49-F238E27FC236}">
                <a16:creationId xmlns:a16="http://schemas.microsoft.com/office/drawing/2014/main" id="{588731CC-A074-A03F-AF50-7842D571136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553860" y="5012028"/>
            <a:ext cx="408431" cy="124967"/>
          </a:xfrm>
          <a:prstGeom prst="rect">
            <a:avLst/>
          </a:prstGeom>
        </p:spPr>
      </p:pic>
      <p:pic>
        <p:nvPicPr>
          <p:cNvPr id="52" name="object 21">
            <a:extLst>
              <a:ext uri="{FF2B5EF4-FFF2-40B4-BE49-F238E27FC236}">
                <a16:creationId xmlns:a16="http://schemas.microsoft.com/office/drawing/2014/main" id="{E3F7123B-EEB4-CE65-807D-BC90A47722DA}"/>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432418" y="5012028"/>
            <a:ext cx="490727" cy="149351"/>
          </a:xfrm>
          <a:prstGeom prst="rect">
            <a:avLst/>
          </a:prstGeom>
        </p:spPr>
      </p:pic>
      <p:pic>
        <p:nvPicPr>
          <p:cNvPr id="54" name="object 22">
            <a:extLst>
              <a:ext uri="{FF2B5EF4-FFF2-40B4-BE49-F238E27FC236}">
                <a16:creationId xmlns:a16="http://schemas.microsoft.com/office/drawing/2014/main" id="{D48D978D-E1B3-5E0A-13C9-03608188CD6E}"/>
              </a:ext>
            </a:extLst>
          </p:cNvPr>
          <p:cNvPicPr/>
          <p:nvPr/>
        </p:nvPicPr>
        <p:blipFill>
          <a:blip r:embed="rId15" cstate="screen">
            <a:extLst>
              <a:ext uri="{28A0092B-C50C-407E-A947-70E740481C1C}">
                <a14:useLocalDpi xmlns:a14="http://schemas.microsoft.com/office/drawing/2010/main"/>
              </a:ext>
            </a:extLst>
          </a:blip>
          <a:stretch>
            <a:fillRect/>
          </a:stretch>
        </p:blipFill>
        <p:spPr>
          <a:xfrm>
            <a:off x="4767872" y="5012028"/>
            <a:ext cx="365759" cy="94487"/>
          </a:xfrm>
          <a:prstGeom prst="rect">
            <a:avLst/>
          </a:prstGeom>
        </p:spPr>
      </p:pic>
      <p:pic>
        <p:nvPicPr>
          <p:cNvPr id="64" name="object 23">
            <a:extLst>
              <a:ext uri="{FF2B5EF4-FFF2-40B4-BE49-F238E27FC236}">
                <a16:creationId xmlns:a16="http://schemas.microsoft.com/office/drawing/2014/main" id="{806D7185-07C1-5DB2-3B1D-453CBF8FB62D}"/>
              </a:ext>
            </a:extLst>
          </p:cNvPr>
          <p:cNvPicPr/>
          <p:nvPr/>
        </p:nvPicPr>
        <p:blipFill>
          <a:blip r:embed="rId16" cstate="screen">
            <a:extLst>
              <a:ext uri="{28A0092B-C50C-407E-A947-70E740481C1C}">
                <a14:useLocalDpi xmlns:a14="http://schemas.microsoft.com/office/drawing/2010/main"/>
              </a:ext>
            </a:extLst>
          </a:blip>
          <a:stretch>
            <a:fillRect/>
          </a:stretch>
        </p:blipFill>
        <p:spPr>
          <a:xfrm>
            <a:off x="913465" y="5491018"/>
            <a:ext cx="470916" cy="178308"/>
          </a:xfrm>
          <a:prstGeom prst="rect">
            <a:avLst/>
          </a:prstGeom>
        </p:spPr>
      </p:pic>
      <p:pic>
        <p:nvPicPr>
          <p:cNvPr id="65" name="object 24">
            <a:extLst>
              <a:ext uri="{FF2B5EF4-FFF2-40B4-BE49-F238E27FC236}">
                <a16:creationId xmlns:a16="http://schemas.microsoft.com/office/drawing/2014/main" id="{2C1B9634-0485-9F0E-EE03-E3C06BE2E87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2666947" y="5295873"/>
            <a:ext cx="588264" cy="149351"/>
          </a:xfrm>
          <a:prstGeom prst="rect">
            <a:avLst/>
          </a:prstGeom>
        </p:spPr>
      </p:pic>
      <p:pic>
        <p:nvPicPr>
          <p:cNvPr id="66" name="object 25">
            <a:extLst>
              <a:ext uri="{FF2B5EF4-FFF2-40B4-BE49-F238E27FC236}">
                <a16:creationId xmlns:a16="http://schemas.microsoft.com/office/drawing/2014/main" id="{9D95DF38-BF9F-3108-A151-04DFABA2251B}"/>
              </a:ext>
            </a:extLst>
          </p:cNvPr>
          <p:cNvPicPr/>
          <p:nvPr/>
        </p:nvPicPr>
        <p:blipFill>
          <a:blip r:embed="rId18" cstate="screen">
            <a:extLst>
              <a:ext uri="{28A0092B-C50C-407E-A947-70E740481C1C}">
                <a14:useLocalDpi xmlns:a14="http://schemas.microsoft.com/office/drawing/2010/main"/>
              </a:ext>
            </a:extLst>
          </a:blip>
          <a:stretch>
            <a:fillRect/>
          </a:stretch>
        </p:blipFill>
        <p:spPr>
          <a:xfrm>
            <a:off x="5288454" y="5242532"/>
            <a:ext cx="490673" cy="173736"/>
          </a:xfrm>
          <a:prstGeom prst="rect">
            <a:avLst/>
          </a:prstGeom>
        </p:spPr>
      </p:pic>
      <p:pic>
        <p:nvPicPr>
          <p:cNvPr id="67" name="object 26">
            <a:extLst>
              <a:ext uri="{FF2B5EF4-FFF2-40B4-BE49-F238E27FC236}">
                <a16:creationId xmlns:a16="http://schemas.microsoft.com/office/drawing/2014/main" id="{AED2AC2D-2F72-8852-315C-DF0C81F00D37}"/>
              </a:ext>
            </a:extLst>
          </p:cNvPr>
          <p:cNvPicPr/>
          <p:nvPr/>
        </p:nvPicPr>
        <p:blipFill>
          <a:blip r:embed="rId19" cstate="screen">
            <a:extLst>
              <a:ext uri="{28A0092B-C50C-407E-A947-70E740481C1C}">
                <a14:useLocalDpi xmlns:a14="http://schemas.microsoft.com/office/drawing/2010/main"/>
              </a:ext>
            </a:extLst>
          </a:blip>
          <a:stretch>
            <a:fillRect/>
          </a:stretch>
        </p:blipFill>
        <p:spPr>
          <a:xfrm>
            <a:off x="4706111" y="5229200"/>
            <a:ext cx="437952" cy="85917"/>
          </a:xfrm>
          <a:prstGeom prst="rect">
            <a:avLst/>
          </a:prstGeom>
        </p:spPr>
      </p:pic>
      <p:pic>
        <p:nvPicPr>
          <p:cNvPr id="68" name="object 27">
            <a:extLst>
              <a:ext uri="{FF2B5EF4-FFF2-40B4-BE49-F238E27FC236}">
                <a16:creationId xmlns:a16="http://schemas.microsoft.com/office/drawing/2014/main" id="{2B4F48EE-1827-C50E-1476-122F1774EF14}"/>
              </a:ext>
            </a:extLst>
          </p:cNvPr>
          <p:cNvPicPr/>
          <p:nvPr/>
        </p:nvPicPr>
        <p:blipFill>
          <a:blip r:embed="rId20" cstate="screen">
            <a:extLst>
              <a:ext uri="{28A0092B-C50C-407E-A947-70E740481C1C}">
                <a14:useLocalDpi xmlns:a14="http://schemas.microsoft.com/office/drawing/2010/main"/>
              </a:ext>
            </a:extLst>
          </a:blip>
          <a:stretch>
            <a:fillRect/>
          </a:stretch>
        </p:blipFill>
        <p:spPr>
          <a:xfrm>
            <a:off x="3399603" y="5295873"/>
            <a:ext cx="511756" cy="88246"/>
          </a:xfrm>
          <a:prstGeom prst="rect">
            <a:avLst/>
          </a:prstGeom>
        </p:spPr>
      </p:pic>
      <p:pic>
        <p:nvPicPr>
          <p:cNvPr id="69" name="object 28">
            <a:extLst>
              <a:ext uri="{FF2B5EF4-FFF2-40B4-BE49-F238E27FC236}">
                <a16:creationId xmlns:a16="http://schemas.microsoft.com/office/drawing/2014/main" id="{14855010-EB77-C1AE-8517-6CFB5F6100AD}"/>
              </a:ext>
            </a:extLst>
          </p:cNvPr>
          <p:cNvPicPr/>
          <p:nvPr/>
        </p:nvPicPr>
        <p:blipFill>
          <a:blip r:embed="rId21" cstate="screen">
            <a:extLst>
              <a:ext uri="{28A0092B-C50C-407E-A947-70E740481C1C}">
                <a14:useLocalDpi xmlns:a14="http://schemas.microsoft.com/office/drawing/2010/main"/>
              </a:ext>
            </a:extLst>
          </a:blip>
          <a:stretch>
            <a:fillRect/>
          </a:stretch>
        </p:blipFill>
        <p:spPr>
          <a:xfrm>
            <a:off x="3438963" y="5460322"/>
            <a:ext cx="252494" cy="239700"/>
          </a:xfrm>
          <a:prstGeom prst="rect">
            <a:avLst/>
          </a:prstGeom>
        </p:spPr>
      </p:pic>
      <p:pic>
        <p:nvPicPr>
          <p:cNvPr id="70" name="object 29">
            <a:extLst>
              <a:ext uri="{FF2B5EF4-FFF2-40B4-BE49-F238E27FC236}">
                <a16:creationId xmlns:a16="http://schemas.microsoft.com/office/drawing/2014/main" id="{E26B9CFA-1BA6-8173-9D5A-C7F38DACD397}"/>
              </a:ext>
            </a:extLst>
          </p:cNvPr>
          <p:cNvPicPr/>
          <p:nvPr/>
        </p:nvPicPr>
        <p:blipFill>
          <a:blip r:embed="rId22" cstate="screen">
            <a:extLst>
              <a:ext uri="{28A0092B-C50C-407E-A947-70E740481C1C}">
                <a14:useLocalDpi xmlns:a14="http://schemas.microsoft.com/office/drawing/2010/main"/>
              </a:ext>
            </a:extLst>
          </a:blip>
          <a:stretch>
            <a:fillRect/>
          </a:stretch>
        </p:blipFill>
        <p:spPr>
          <a:xfrm>
            <a:off x="5521649" y="5494355"/>
            <a:ext cx="257478" cy="239268"/>
          </a:xfrm>
          <a:prstGeom prst="rect">
            <a:avLst/>
          </a:prstGeom>
        </p:spPr>
      </p:pic>
      <p:pic>
        <p:nvPicPr>
          <p:cNvPr id="71" name="object 30">
            <a:extLst>
              <a:ext uri="{FF2B5EF4-FFF2-40B4-BE49-F238E27FC236}">
                <a16:creationId xmlns:a16="http://schemas.microsoft.com/office/drawing/2014/main" id="{37E06C55-E56C-3630-555C-0E3A483C5B9F}"/>
              </a:ext>
            </a:extLst>
          </p:cNvPr>
          <p:cNvPicPr/>
          <p:nvPr/>
        </p:nvPicPr>
        <p:blipFill>
          <a:blip r:embed="rId23" cstate="screen">
            <a:extLst>
              <a:ext uri="{28A0092B-C50C-407E-A947-70E740481C1C}">
                <a14:useLocalDpi xmlns:a14="http://schemas.microsoft.com/office/drawing/2010/main"/>
              </a:ext>
            </a:extLst>
          </a:blip>
          <a:stretch>
            <a:fillRect/>
          </a:stretch>
        </p:blipFill>
        <p:spPr>
          <a:xfrm>
            <a:off x="4120480" y="5012028"/>
            <a:ext cx="489203" cy="124913"/>
          </a:xfrm>
          <a:prstGeom prst="rect">
            <a:avLst/>
          </a:prstGeom>
        </p:spPr>
      </p:pic>
      <p:pic>
        <p:nvPicPr>
          <p:cNvPr id="72" name="object 31">
            <a:extLst>
              <a:ext uri="{FF2B5EF4-FFF2-40B4-BE49-F238E27FC236}">
                <a16:creationId xmlns:a16="http://schemas.microsoft.com/office/drawing/2014/main" id="{8519435D-1C23-D5A9-FD1A-2B96FB5A0449}"/>
              </a:ext>
            </a:extLst>
          </p:cNvPr>
          <p:cNvPicPr/>
          <p:nvPr/>
        </p:nvPicPr>
        <p:blipFill>
          <a:blip r:embed="rId24" cstate="screen">
            <a:extLst>
              <a:ext uri="{28A0092B-C50C-407E-A947-70E740481C1C}">
                <a14:useLocalDpi xmlns:a14="http://schemas.microsoft.com/office/drawing/2010/main"/>
              </a:ext>
            </a:extLst>
          </a:blip>
          <a:stretch>
            <a:fillRect/>
          </a:stretch>
        </p:blipFill>
        <p:spPr>
          <a:xfrm>
            <a:off x="3191588" y="5012028"/>
            <a:ext cx="204083" cy="184265"/>
          </a:xfrm>
          <a:prstGeom prst="rect">
            <a:avLst/>
          </a:prstGeom>
        </p:spPr>
      </p:pic>
      <p:pic>
        <p:nvPicPr>
          <p:cNvPr id="73" name="object 32">
            <a:extLst>
              <a:ext uri="{FF2B5EF4-FFF2-40B4-BE49-F238E27FC236}">
                <a16:creationId xmlns:a16="http://schemas.microsoft.com/office/drawing/2014/main" id="{4DCD73B9-2B72-AAE6-9C01-687A09CF583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2609855" y="5012028"/>
            <a:ext cx="423544" cy="191915"/>
          </a:xfrm>
          <a:prstGeom prst="rect">
            <a:avLst/>
          </a:prstGeom>
        </p:spPr>
      </p:pic>
      <p:pic>
        <p:nvPicPr>
          <p:cNvPr id="74" name="object 33">
            <a:extLst>
              <a:ext uri="{FF2B5EF4-FFF2-40B4-BE49-F238E27FC236}">
                <a16:creationId xmlns:a16="http://schemas.microsoft.com/office/drawing/2014/main" id="{20E63E01-E59E-4B4F-1A4B-37FCCF113C3D}"/>
              </a:ext>
            </a:extLst>
          </p:cNvPr>
          <p:cNvPicPr/>
          <p:nvPr/>
        </p:nvPicPr>
        <p:blipFill>
          <a:blip r:embed="rId26" cstate="screen">
            <a:extLst>
              <a:ext uri="{28A0092B-C50C-407E-A947-70E740481C1C}">
                <a14:useLocalDpi xmlns:a14="http://schemas.microsoft.com/office/drawing/2010/main"/>
              </a:ext>
            </a:extLst>
          </a:blip>
          <a:stretch>
            <a:fillRect/>
          </a:stretch>
        </p:blipFill>
        <p:spPr>
          <a:xfrm>
            <a:off x="451647" y="5437678"/>
            <a:ext cx="350520" cy="284988"/>
          </a:xfrm>
          <a:prstGeom prst="rect">
            <a:avLst/>
          </a:prstGeom>
        </p:spPr>
      </p:pic>
      <p:pic>
        <p:nvPicPr>
          <p:cNvPr id="75" name="object 34">
            <a:hlinkClick r:id="rId27"/>
            <a:extLst>
              <a:ext uri="{FF2B5EF4-FFF2-40B4-BE49-F238E27FC236}">
                <a16:creationId xmlns:a16="http://schemas.microsoft.com/office/drawing/2014/main" id="{B7C002EC-81B6-6766-D08C-B09519745CEE}"/>
              </a:ext>
            </a:extLst>
          </p:cNvPr>
          <p:cNvPicPr/>
          <p:nvPr/>
        </p:nvPicPr>
        <p:blipFill>
          <a:blip r:embed="rId28" cstate="screen">
            <a:extLst>
              <a:ext uri="{28A0092B-C50C-407E-A947-70E740481C1C}">
                <a14:useLocalDpi xmlns:a14="http://schemas.microsoft.com/office/drawing/2010/main"/>
              </a:ext>
            </a:extLst>
          </a:blip>
          <a:stretch>
            <a:fillRect/>
          </a:stretch>
        </p:blipFill>
        <p:spPr>
          <a:xfrm>
            <a:off x="1887910" y="5242532"/>
            <a:ext cx="297180" cy="202692"/>
          </a:xfrm>
          <a:prstGeom prst="rect">
            <a:avLst/>
          </a:prstGeom>
        </p:spPr>
      </p:pic>
      <p:pic>
        <p:nvPicPr>
          <p:cNvPr id="76" name="object 35">
            <a:extLst>
              <a:ext uri="{FF2B5EF4-FFF2-40B4-BE49-F238E27FC236}">
                <a16:creationId xmlns:a16="http://schemas.microsoft.com/office/drawing/2014/main" id="{E705ED72-2C13-6870-63D7-0894479A3E0F}"/>
              </a:ext>
            </a:extLst>
          </p:cNvPr>
          <p:cNvPicPr/>
          <p:nvPr/>
        </p:nvPicPr>
        <p:blipFill>
          <a:blip r:embed="rId29" cstate="screen">
            <a:extLst>
              <a:ext uri="{28A0092B-C50C-407E-A947-70E740481C1C}">
                <a14:useLocalDpi xmlns:a14="http://schemas.microsoft.com/office/drawing/2010/main"/>
              </a:ext>
            </a:extLst>
          </a:blip>
          <a:stretch>
            <a:fillRect/>
          </a:stretch>
        </p:blipFill>
        <p:spPr>
          <a:xfrm>
            <a:off x="3802755" y="5533127"/>
            <a:ext cx="508975" cy="94090"/>
          </a:xfrm>
          <a:prstGeom prst="rect">
            <a:avLst/>
          </a:prstGeom>
        </p:spPr>
      </p:pic>
      <p:pic>
        <p:nvPicPr>
          <p:cNvPr id="77" name="object 36">
            <a:hlinkClick r:id="rId30"/>
            <a:extLst>
              <a:ext uri="{FF2B5EF4-FFF2-40B4-BE49-F238E27FC236}">
                <a16:creationId xmlns:a16="http://schemas.microsoft.com/office/drawing/2014/main" id="{CDFA3FDD-F757-6B22-B42D-40CD2E66429C}"/>
              </a:ext>
            </a:extLst>
          </p:cNvPr>
          <p:cNvPicPr/>
          <p:nvPr/>
        </p:nvPicPr>
        <p:blipFill>
          <a:blip r:embed="rId31" cstate="screen">
            <a:extLst>
              <a:ext uri="{28A0092B-C50C-407E-A947-70E740481C1C}">
                <a14:useLocalDpi xmlns:a14="http://schemas.microsoft.com/office/drawing/2010/main"/>
              </a:ext>
            </a:extLst>
          </a:blip>
          <a:stretch>
            <a:fillRect/>
          </a:stretch>
        </p:blipFill>
        <p:spPr>
          <a:xfrm>
            <a:off x="2804933" y="5497115"/>
            <a:ext cx="522732" cy="166115"/>
          </a:xfrm>
          <a:prstGeom prst="rect">
            <a:avLst/>
          </a:prstGeom>
        </p:spPr>
      </p:pic>
      <p:pic>
        <p:nvPicPr>
          <p:cNvPr id="78" name="object 37">
            <a:extLst>
              <a:ext uri="{FF2B5EF4-FFF2-40B4-BE49-F238E27FC236}">
                <a16:creationId xmlns:a16="http://schemas.microsoft.com/office/drawing/2014/main" id="{0ADC6114-6831-1F78-E615-8FC6DD22959A}"/>
              </a:ext>
            </a:extLst>
          </p:cNvPr>
          <p:cNvPicPr/>
          <p:nvPr/>
        </p:nvPicPr>
        <p:blipFill>
          <a:blip r:embed="rId32" cstate="screen">
            <a:extLst>
              <a:ext uri="{28A0092B-C50C-407E-A947-70E740481C1C}">
                <a14:useLocalDpi xmlns:a14="http://schemas.microsoft.com/office/drawing/2010/main"/>
              </a:ext>
            </a:extLst>
          </a:blip>
          <a:stretch>
            <a:fillRect/>
          </a:stretch>
        </p:blipFill>
        <p:spPr>
          <a:xfrm>
            <a:off x="960285" y="5012028"/>
            <a:ext cx="313944" cy="205740"/>
          </a:xfrm>
          <a:prstGeom prst="rect">
            <a:avLst/>
          </a:prstGeom>
        </p:spPr>
      </p:pic>
      <p:pic>
        <p:nvPicPr>
          <p:cNvPr id="79" name="object 38">
            <a:extLst>
              <a:ext uri="{FF2B5EF4-FFF2-40B4-BE49-F238E27FC236}">
                <a16:creationId xmlns:a16="http://schemas.microsoft.com/office/drawing/2014/main" id="{1D79A7B1-30CF-B5D1-10F7-6EEC437E8CC9}"/>
              </a:ext>
            </a:extLst>
          </p:cNvPr>
          <p:cNvPicPr/>
          <p:nvPr/>
        </p:nvPicPr>
        <p:blipFill>
          <a:blip r:embed="rId33" cstate="screen">
            <a:extLst>
              <a:ext uri="{28A0092B-C50C-407E-A947-70E740481C1C}">
                <a14:useLocalDpi xmlns:a14="http://schemas.microsoft.com/office/drawing/2010/main"/>
              </a:ext>
            </a:extLst>
          </a:blip>
          <a:stretch>
            <a:fillRect/>
          </a:stretch>
        </p:blipFill>
        <p:spPr>
          <a:xfrm>
            <a:off x="462245" y="5012028"/>
            <a:ext cx="339851" cy="178308"/>
          </a:xfrm>
          <a:prstGeom prst="rect">
            <a:avLst/>
          </a:prstGeom>
        </p:spPr>
      </p:pic>
      <p:pic>
        <p:nvPicPr>
          <p:cNvPr id="80" name="object 39">
            <a:extLst>
              <a:ext uri="{FF2B5EF4-FFF2-40B4-BE49-F238E27FC236}">
                <a16:creationId xmlns:a16="http://schemas.microsoft.com/office/drawing/2014/main" id="{16BD5AE8-418B-A235-AE9A-708110B40B57}"/>
              </a:ext>
            </a:extLst>
          </p:cNvPr>
          <p:cNvPicPr/>
          <p:nvPr/>
        </p:nvPicPr>
        <p:blipFill>
          <a:blip r:embed="rId34" cstate="screen">
            <a:extLst>
              <a:ext uri="{28A0092B-C50C-407E-A947-70E740481C1C}">
                <a14:useLocalDpi xmlns:a14="http://schemas.microsoft.com/office/drawing/2010/main"/>
              </a:ext>
            </a:extLst>
          </a:blip>
          <a:stretch>
            <a:fillRect/>
          </a:stretch>
        </p:blipFill>
        <p:spPr>
          <a:xfrm>
            <a:off x="909983" y="5301208"/>
            <a:ext cx="312420" cy="156972"/>
          </a:xfrm>
          <a:prstGeom prst="rect">
            <a:avLst/>
          </a:prstGeom>
        </p:spPr>
      </p:pic>
      <p:pic>
        <p:nvPicPr>
          <p:cNvPr id="81" name="object 40">
            <a:extLst>
              <a:ext uri="{FF2B5EF4-FFF2-40B4-BE49-F238E27FC236}">
                <a16:creationId xmlns:a16="http://schemas.microsoft.com/office/drawing/2014/main" id="{EFF2FBDA-7F0D-A235-BA3E-3A2F5A465E85}"/>
              </a:ext>
            </a:extLst>
          </p:cNvPr>
          <p:cNvPicPr/>
          <p:nvPr/>
        </p:nvPicPr>
        <p:blipFill>
          <a:blip r:embed="rId35" cstate="screen">
            <a:extLst>
              <a:ext uri="{28A0092B-C50C-407E-A947-70E740481C1C}">
                <a14:useLocalDpi xmlns:a14="http://schemas.microsoft.com/office/drawing/2010/main"/>
              </a:ext>
            </a:extLst>
          </a:blip>
          <a:stretch>
            <a:fillRect/>
          </a:stretch>
        </p:blipFill>
        <p:spPr>
          <a:xfrm>
            <a:off x="1385584" y="5267342"/>
            <a:ext cx="376723" cy="160577"/>
          </a:xfrm>
          <a:prstGeom prst="rect">
            <a:avLst/>
          </a:prstGeom>
        </p:spPr>
      </p:pic>
      <p:pic>
        <p:nvPicPr>
          <p:cNvPr id="82" name="object 41">
            <a:extLst>
              <a:ext uri="{FF2B5EF4-FFF2-40B4-BE49-F238E27FC236}">
                <a16:creationId xmlns:a16="http://schemas.microsoft.com/office/drawing/2014/main" id="{4DDA6403-2926-9B79-CA49-53FB9557055C}"/>
              </a:ext>
            </a:extLst>
          </p:cNvPr>
          <p:cNvPicPr/>
          <p:nvPr/>
        </p:nvPicPr>
        <p:blipFill>
          <a:blip r:embed="rId36" cstate="screen">
            <a:extLst>
              <a:ext uri="{28A0092B-C50C-407E-A947-70E740481C1C}">
                <a14:useLocalDpi xmlns:a14="http://schemas.microsoft.com/office/drawing/2010/main"/>
              </a:ext>
            </a:extLst>
          </a:blip>
          <a:stretch>
            <a:fillRect/>
          </a:stretch>
        </p:blipFill>
        <p:spPr>
          <a:xfrm>
            <a:off x="2329482" y="5242532"/>
            <a:ext cx="193073" cy="193254"/>
          </a:xfrm>
          <a:prstGeom prst="rect">
            <a:avLst/>
          </a:prstGeom>
        </p:spPr>
      </p:pic>
      <p:pic>
        <p:nvPicPr>
          <p:cNvPr id="83" name="object 42">
            <a:extLst>
              <a:ext uri="{FF2B5EF4-FFF2-40B4-BE49-F238E27FC236}">
                <a16:creationId xmlns:a16="http://schemas.microsoft.com/office/drawing/2014/main" id="{A05B0603-1899-7719-ED2C-8C0B592BC2CC}"/>
              </a:ext>
            </a:extLst>
          </p:cNvPr>
          <p:cNvPicPr/>
          <p:nvPr/>
        </p:nvPicPr>
        <p:blipFill>
          <a:blip r:embed="rId37" cstate="screen">
            <a:extLst>
              <a:ext uri="{28A0092B-C50C-407E-A947-70E740481C1C}">
                <a14:useLocalDpi xmlns:a14="http://schemas.microsoft.com/office/drawing/2010/main"/>
              </a:ext>
            </a:extLst>
          </a:blip>
          <a:stretch>
            <a:fillRect/>
          </a:stretch>
        </p:blipFill>
        <p:spPr>
          <a:xfrm>
            <a:off x="1844721" y="5452918"/>
            <a:ext cx="256032" cy="254508"/>
          </a:xfrm>
          <a:prstGeom prst="rect">
            <a:avLst/>
          </a:prstGeom>
        </p:spPr>
      </p:pic>
      <p:pic>
        <p:nvPicPr>
          <p:cNvPr id="84" name="object 43">
            <a:extLst>
              <a:ext uri="{FF2B5EF4-FFF2-40B4-BE49-F238E27FC236}">
                <a16:creationId xmlns:a16="http://schemas.microsoft.com/office/drawing/2014/main" id="{74C8E279-BACE-F211-5CC0-D454E69B3209}"/>
              </a:ext>
            </a:extLst>
          </p:cNvPr>
          <p:cNvPicPr/>
          <p:nvPr/>
        </p:nvPicPr>
        <p:blipFill>
          <a:blip r:embed="rId38" cstate="screen">
            <a:extLst>
              <a:ext uri="{28A0092B-C50C-407E-A947-70E740481C1C}">
                <a14:useLocalDpi xmlns:a14="http://schemas.microsoft.com/office/drawing/2010/main"/>
              </a:ext>
            </a:extLst>
          </a:blip>
          <a:stretch>
            <a:fillRect/>
          </a:stretch>
        </p:blipFill>
        <p:spPr>
          <a:xfrm>
            <a:off x="451647" y="5301208"/>
            <a:ext cx="313944" cy="141731"/>
          </a:xfrm>
          <a:prstGeom prst="rect">
            <a:avLst/>
          </a:prstGeom>
        </p:spPr>
      </p:pic>
      <p:pic>
        <p:nvPicPr>
          <p:cNvPr id="85" name="object 44">
            <a:extLst>
              <a:ext uri="{FF2B5EF4-FFF2-40B4-BE49-F238E27FC236}">
                <a16:creationId xmlns:a16="http://schemas.microsoft.com/office/drawing/2014/main" id="{EE319172-732E-BA34-EDE4-2486DC874108}"/>
              </a:ext>
            </a:extLst>
          </p:cNvPr>
          <p:cNvPicPr/>
          <p:nvPr/>
        </p:nvPicPr>
        <p:blipFill>
          <a:blip r:embed="rId39" cstate="screen">
            <a:extLst>
              <a:ext uri="{28A0092B-C50C-407E-A947-70E740481C1C}">
                <a14:useLocalDpi xmlns:a14="http://schemas.microsoft.com/office/drawing/2010/main"/>
              </a:ext>
            </a:extLst>
          </a:blip>
          <a:stretch>
            <a:fillRect/>
          </a:stretch>
        </p:blipFill>
        <p:spPr>
          <a:xfrm>
            <a:off x="4055751" y="5229200"/>
            <a:ext cx="505968" cy="109728"/>
          </a:xfrm>
          <a:prstGeom prst="rect">
            <a:avLst/>
          </a:prstGeom>
        </p:spPr>
      </p:pic>
      <p:pic>
        <p:nvPicPr>
          <p:cNvPr id="86" name="object 45">
            <a:extLst>
              <a:ext uri="{FF2B5EF4-FFF2-40B4-BE49-F238E27FC236}">
                <a16:creationId xmlns:a16="http://schemas.microsoft.com/office/drawing/2014/main" id="{488EA441-3C50-833A-C932-620C3FE63DCA}"/>
              </a:ext>
            </a:extLst>
          </p:cNvPr>
          <p:cNvPicPr/>
          <p:nvPr/>
        </p:nvPicPr>
        <p:blipFill>
          <a:blip r:embed="rId40" cstate="screen">
            <a:extLst>
              <a:ext uri="{28A0092B-C50C-407E-A947-70E740481C1C}">
                <a14:useLocalDpi xmlns:a14="http://schemas.microsoft.com/office/drawing/2010/main"/>
              </a:ext>
            </a:extLst>
          </a:blip>
          <a:stretch>
            <a:fillRect/>
          </a:stretch>
        </p:blipFill>
        <p:spPr>
          <a:xfrm>
            <a:off x="1495679" y="5528894"/>
            <a:ext cx="237744" cy="102556"/>
          </a:xfrm>
          <a:prstGeom prst="rect">
            <a:avLst/>
          </a:prstGeom>
        </p:spPr>
      </p:pic>
    </p:spTree>
    <p:extLst>
      <p:ext uri="{BB962C8B-B14F-4D97-AF65-F5344CB8AC3E}">
        <p14:creationId xmlns:p14="http://schemas.microsoft.com/office/powerpoint/2010/main" val="265741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2DF0-6C74-6878-54A5-4F70812EB10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013AAB-B9C7-3B25-A246-DBD8F935BAEF}"/>
              </a:ext>
            </a:extLst>
          </p:cNvPr>
          <p:cNvSpPr>
            <a:spLocks noGrp="1"/>
          </p:cNvSpPr>
          <p:nvPr>
            <p:ph sz="quarter" idx="20"/>
          </p:nvPr>
        </p:nvSpPr>
        <p:spPr>
          <a:xfrm>
            <a:off x="324094" y="1628617"/>
            <a:ext cx="5616000" cy="4176489"/>
          </a:xfrm>
          <a:solidFill>
            <a:srgbClr val="F9FAFB"/>
          </a:solidFill>
        </p:spPr>
        <p:txBody>
          <a:bodyPr/>
          <a:lstStyle/>
          <a:p>
            <a:pPr marL="0" lvl="1" indent="0">
              <a:lnSpc>
                <a:spcPct val="100000"/>
              </a:lnSpc>
              <a:buNone/>
            </a:pPr>
            <a:r>
              <a:rPr lang="de-DE" sz="1600" b="1" dirty="0" err="1">
                <a:solidFill>
                  <a:srgbClr val="06374C"/>
                </a:solidFill>
                <a:highlight>
                  <a:srgbClr val="06374C"/>
                </a:highlight>
              </a:rPr>
              <a:t>t</a:t>
            </a:r>
            <a:r>
              <a:rPr lang="de-DE" sz="1600" b="1" dirty="0" err="1">
                <a:solidFill>
                  <a:schemeClr val="bg1"/>
                </a:solidFill>
                <a:highlight>
                  <a:srgbClr val="06374C"/>
                </a:highlight>
              </a:rPr>
              <a:t>Unternehmensübersicht</a:t>
            </a:r>
            <a:r>
              <a:rPr lang="de-DE" sz="1600" b="1" dirty="0" err="1">
                <a:solidFill>
                  <a:srgbClr val="06374C"/>
                </a:solidFill>
                <a:highlight>
                  <a:srgbClr val="06374C"/>
                </a:highlight>
              </a:rPr>
              <a:t>t</a:t>
            </a:r>
            <a:endParaRPr lang="de-DE" sz="1600" b="1" dirty="0">
              <a:solidFill>
                <a:srgbClr val="06374C"/>
              </a:solidFill>
              <a:highlight>
                <a:srgbClr val="06374C"/>
              </a:highlight>
            </a:endParaRPr>
          </a:p>
          <a:p>
            <a:pPr lvl="1">
              <a:lnSpc>
                <a:spcPct val="100000"/>
              </a:lnSpc>
            </a:pPr>
            <a:r>
              <a:rPr lang="de-DE" sz="1350" b="1" dirty="0"/>
              <a:t>Hauptsitz: </a:t>
            </a:r>
            <a:r>
              <a:rPr lang="de-DE" sz="1350" dirty="0" err="1"/>
              <a:t>Brignais</a:t>
            </a:r>
            <a:r>
              <a:rPr lang="de-DE" sz="1350" dirty="0"/>
              <a:t>, nahe Lyon (Frankreich)</a:t>
            </a:r>
          </a:p>
          <a:p>
            <a:pPr lvl="1">
              <a:lnSpc>
                <a:spcPct val="100000"/>
              </a:lnSpc>
            </a:pPr>
            <a:r>
              <a:rPr lang="de-DE" sz="1350" b="1" dirty="0"/>
              <a:t>Spezialisierung: </a:t>
            </a:r>
            <a:r>
              <a:rPr lang="de-DE" sz="1350" dirty="0"/>
              <a:t>Implantate, Instrumente für die Kieferchirurgie, Lösungen zur funktionellen und ästhetischen Kieferrehabilitation</a:t>
            </a:r>
          </a:p>
          <a:p>
            <a:pPr lvl="1">
              <a:lnSpc>
                <a:spcPct val="100000"/>
              </a:lnSpc>
            </a:pPr>
            <a:r>
              <a:rPr lang="de-DE" sz="1350" b="1" dirty="0"/>
              <a:t>Gründung: </a:t>
            </a:r>
            <a:r>
              <a:rPr lang="de-DE" sz="1350" dirty="0"/>
              <a:t>2012 durch die Fusion von Zahnunternehmen der </a:t>
            </a:r>
            <a:r>
              <a:rPr lang="de-DE" sz="1350" dirty="0" err="1"/>
              <a:t>Menix</a:t>
            </a:r>
            <a:r>
              <a:rPr lang="de-DE" sz="1350" dirty="0"/>
              <a:t>-Gruppe (</a:t>
            </a:r>
            <a:r>
              <a:rPr lang="de-DE" sz="1350" dirty="0" err="1"/>
              <a:t>Tekka</a:t>
            </a:r>
            <a:r>
              <a:rPr lang="de-DE" sz="1350" dirty="0"/>
              <a:t> und </a:t>
            </a:r>
            <a:r>
              <a:rPr lang="de-DE" sz="1350" dirty="0" err="1"/>
              <a:t>Serf</a:t>
            </a:r>
            <a:r>
              <a:rPr lang="de-DE" sz="1350" dirty="0"/>
              <a:t>)</a:t>
            </a:r>
          </a:p>
          <a:p>
            <a:pPr lvl="1">
              <a:lnSpc>
                <a:spcPct val="100000"/>
              </a:lnSpc>
            </a:pPr>
            <a:r>
              <a:rPr lang="de-DE" sz="1350" b="1" dirty="0"/>
              <a:t>Marktanteile in Frankreich: </a:t>
            </a:r>
          </a:p>
          <a:p>
            <a:pPr lvl="2">
              <a:lnSpc>
                <a:spcPct val="100000"/>
              </a:lnSpc>
            </a:pPr>
            <a:r>
              <a:rPr lang="de-DE" sz="1350" dirty="0"/>
              <a:t>28 % im Bereich Zahnimplantate (Value-Segment) </a:t>
            </a:r>
          </a:p>
          <a:p>
            <a:pPr lvl="2">
              <a:lnSpc>
                <a:spcPct val="100000"/>
              </a:lnSpc>
            </a:pPr>
            <a:r>
              <a:rPr lang="de-DE" sz="1350" dirty="0"/>
              <a:t>35 % im Bereich Kieferchirurgie</a:t>
            </a:r>
          </a:p>
          <a:p>
            <a:pPr lvl="2">
              <a:lnSpc>
                <a:spcPct val="100000"/>
              </a:lnSpc>
            </a:pPr>
            <a:r>
              <a:rPr lang="de-DE" sz="1350" dirty="0"/>
              <a:t>50 % im Bereich Zahnregeneration </a:t>
            </a:r>
          </a:p>
          <a:p>
            <a:pPr lvl="1">
              <a:lnSpc>
                <a:spcPct val="100000"/>
              </a:lnSpc>
            </a:pPr>
            <a:r>
              <a:rPr lang="de-DE" sz="1350" b="1" dirty="0"/>
              <a:t>Niederlassungen: </a:t>
            </a:r>
            <a:r>
              <a:rPr lang="de-DE" sz="1350" dirty="0"/>
              <a:t>Frankreich, Spanien, Italien, Polen</a:t>
            </a:r>
          </a:p>
          <a:p>
            <a:pPr lvl="1">
              <a:lnSpc>
                <a:spcPct val="100000"/>
              </a:lnSpc>
            </a:pPr>
            <a:r>
              <a:rPr lang="de-DE" sz="1350" b="1" dirty="0"/>
              <a:t>Vertrieb: </a:t>
            </a:r>
            <a:r>
              <a:rPr lang="de-DE" sz="1350" dirty="0"/>
              <a:t>Produkte in über 30 Ländern über 25 unabhängige Distributoren</a:t>
            </a:r>
          </a:p>
          <a:p>
            <a:pPr lvl="1"/>
            <a:endParaRPr lang="de-DE" sz="1100" dirty="0"/>
          </a:p>
        </p:txBody>
      </p:sp>
      <p:sp>
        <p:nvSpPr>
          <p:cNvPr id="2" name="Textplatzhalter 1">
            <a:extLst>
              <a:ext uri="{FF2B5EF4-FFF2-40B4-BE49-F238E27FC236}">
                <a16:creationId xmlns:a16="http://schemas.microsoft.com/office/drawing/2014/main" id="{89C57F8F-3EB5-9754-5AC7-6DDBA99D23C2}"/>
              </a:ext>
            </a:extLst>
          </p:cNvPr>
          <p:cNvSpPr>
            <a:spLocks noGrp="1"/>
          </p:cNvSpPr>
          <p:nvPr>
            <p:ph type="body" sz="quarter" idx="15"/>
          </p:nvPr>
        </p:nvSpPr>
        <p:spPr/>
        <p:txBody>
          <a:bodyPr/>
          <a:lstStyle/>
          <a:p>
            <a:r>
              <a:rPr lang="de-DE" dirty="0"/>
              <a:t>Private Equity</a:t>
            </a:r>
          </a:p>
        </p:txBody>
      </p:sp>
      <p:sp>
        <p:nvSpPr>
          <p:cNvPr id="4" name="Inhaltsplatzhalter 3">
            <a:extLst>
              <a:ext uri="{FF2B5EF4-FFF2-40B4-BE49-F238E27FC236}">
                <a16:creationId xmlns:a16="http://schemas.microsoft.com/office/drawing/2014/main" id="{A6415D91-DC77-2B23-A636-A5485D754247}"/>
              </a:ext>
            </a:extLst>
          </p:cNvPr>
          <p:cNvSpPr>
            <a:spLocks noGrp="1"/>
          </p:cNvSpPr>
          <p:nvPr>
            <p:ph sz="quarter" idx="21"/>
          </p:nvPr>
        </p:nvSpPr>
        <p:spPr>
          <a:xfrm>
            <a:off x="6228094" y="1628775"/>
            <a:ext cx="5616000" cy="4176331"/>
          </a:xfrm>
          <a:solidFill>
            <a:srgbClr val="F9FAFB"/>
          </a:solidFill>
        </p:spPr>
        <p:txBody>
          <a:bodyPr/>
          <a:lstStyle/>
          <a:p>
            <a:pPr marL="0" lvl="1" indent="0">
              <a:lnSpc>
                <a:spcPct val="100000"/>
              </a:lnSpc>
              <a:buNone/>
            </a:pPr>
            <a:r>
              <a:rPr lang="de-DE" sz="1600" b="1" dirty="0" err="1">
                <a:solidFill>
                  <a:srgbClr val="06374C"/>
                </a:solidFill>
                <a:highlight>
                  <a:srgbClr val="06374C"/>
                </a:highlight>
              </a:rPr>
              <a:t>t</a:t>
            </a:r>
            <a:r>
              <a:rPr lang="de-DE" sz="1600" b="1" dirty="0" err="1">
                <a:solidFill>
                  <a:schemeClr val="bg1"/>
                </a:solidFill>
                <a:highlight>
                  <a:srgbClr val="06374C"/>
                </a:highlight>
              </a:rPr>
              <a:t>Wertschöpfungsinitiativen</a:t>
            </a:r>
            <a:r>
              <a:rPr lang="de-DE" sz="1600" b="1" dirty="0" err="1">
                <a:solidFill>
                  <a:srgbClr val="06374C"/>
                </a:solidFill>
                <a:highlight>
                  <a:srgbClr val="06374C"/>
                </a:highlight>
              </a:rPr>
              <a:t>t</a:t>
            </a:r>
            <a:endParaRPr lang="de-DE" sz="1600" b="1" dirty="0">
              <a:solidFill>
                <a:srgbClr val="06374C"/>
              </a:solidFill>
              <a:highlight>
                <a:srgbClr val="06374C"/>
              </a:highlight>
            </a:endParaRPr>
          </a:p>
          <a:p>
            <a:pPr marL="0" lvl="1" indent="0">
              <a:lnSpc>
                <a:spcPct val="100000"/>
              </a:lnSpc>
              <a:buNone/>
            </a:pPr>
            <a:r>
              <a:rPr lang="de-DE" sz="1350" dirty="0"/>
              <a:t>Seit unserer Investition hat </a:t>
            </a:r>
            <a:r>
              <a:rPr lang="de-DE" sz="1350" b="1" dirty="0"/>
              <a:t>Global D sein robustes Geschäftsmodell bewiesen und kontinuierlich zweistelliges organisches Wachstum erzielt:</a:t>
            </a:r>
          </a:p>
          <a:p>
            <a:pPr lvl="1">
              <a:lnSpc>
                <a:spcPct val="100000"/>
              </a:lnSpc>
            </a:pPr>
            <a:r>
              <a:rPr lang="de-DE" sz="1350" dirty="0"/>
              <a:t>In den über 6 Jahren seit der Akquisition ist der Umsatz von Global D organisch um +10 % CAGR gewachsen.</a:t>
            </a:r>
          </a:p>
          <a:p>
            <a:pPr lvl="1">
              <a:lnSpc>
                <a:spcPct val="100000"/>
              </a:lnSpc>
            </a:pPr>
            <a:r>
              <a:rPr lang="de-DE" sz="1350" dirty="0"/>
              <a:t>Während unserer Beteiligung haben </a:t>
            </a:r>
            <a:r>
              <a:rPr lang="de-DE" sz="1350" b="1" dirty="0"/>
              <a:t>wir mehrere Initiativen zur Wertschöpfung und Transformation unterstützt:</a:t>
            </a:r>
          </a:p>
          <a:p>
            <a:pPr lvl="1">
              <a:lnSpc>
                <a:spcPct val="100000"/>
              </a:lnSpc>
            </a:pPr>
            <a:r>
              <a:rPr lang="de-DE" sz="1350" dirty="0"/>
              <a:t>Stärkung des Management-Teams durch einen dedizierten General Manager</a:t>
            </a:r>
          </a:p>
          <a:p>
            <a:pPr lvl="1">
              <a:lnSpc>
                <a:spcPct val="100000"/>
              </a:lnSpc>
            </a:pPr>
            <a:r>
              <a:rPr lang="de-DE" sz="1350" dirty="0"/>
              <a:t>Beitrag zur internationalen Expansion mit Tochtergesellschaften in Italien und Polen sowie einer internationalen Zertifizierungs- und Vertriebsstrategie</a:t>
            </a:r>
          </a:p>
          <a:p>
            <a:pPr lvl="1">
              <a:lnSpc>
                <a:spcPct val="100000"/>
              </a:lnSpc>
            </a:pPr>
            <a:r>
              <a:rPr lang="de-DE" sz="1350" dirty="0"/>
              <a:t>Unterstützung der Dual-Sourcing-Strategie durch zwei Fertigungsprojekte zur Internalisierung kritischer Prozesse und Verbesserung der Rentabilität</a:t>
            </a:r>
          </a:p>
          <a:p>
            <a:pPr lvl="1">
              <a:lnSpc>
                <a:spcPct val="100000"/>
              </a:lnSpc>
            </a:pPr>
            <a:r>
              <a:rPr lang="de-DE" sz="1350" dirty="0"/>
              <a:t>Unterstützung des Übergangs zu MDR4 durch Verstärkung der regulatorischen Funktionen und Verbesserung der Kostenverfolgung</a:t>
            </a:r>
          </a:p>
          <a:p>
            <a:pPr lvl="1">
              <a:lnSpc>
                <a:spcPct val="100000"/>
              </a:lnSpc>
            </a:pPr>
            <a:endParaRPr lang="de-DE" dirty="0"/>
          </a:p>
          <a:p>
            <a:pPr>
              <a:lnSpc>
                <a:spcPct val="100000"/>
              </a:lnSpc>
            </a:pPr>
            <a:endParaRPr lang="de-DE" dirty="0"/>
          </a:p>
        </p:txBody>
      </p:sp>
      <p:sp>
        <p:nvSpPr>
          <p:cNvPr id="5" name="Datumsplatzhalter 4">
            <a:extLst>
              <a:ext uri="{FF2B5EF4-FFF2-40B4-BE49-F238E27FC236}">
                <a16:creationId xmlns:a16="http://schemas.microsoft.com/office/drawing/2014/main" id="{A7C39B45-81A0-D0E5-B2CA-7065B8003784}"/>
              </a:ext>
            </a:extLst>
          </p:cNvPr>
          <p:cNvSpPr>
            <a:spLocks noGrp="1"/>
          </p:cNvSpPr>
          <p:nvPr>
            <p:ph type="dt" sz="half" idx="22"/>
          </p:nvPr>
        </p:nvSpPr>
        <p:spPr/>
        <p:txBody>
          <a:bodyPr/>
          <a:lstStyle/>
          <a:p>
            <a:fld id="{1F96C221-84E0-4E47-AF56-0A65F93789DB}" type="datetime1">
              <a:rPr lang="de-DE" smtClean="0"/>
              <a:t>30.07.2025</a:t>
            </a:fld>
            <a:endParaRPr lang="de-DE" dirty="0"/>
          </a:p>
        </p:txBody>
      </p:sp>
      <p:sp>
        <p:nvSpPr>
          <p:cNvPr id="6" name="Fußzeilenplatzhalter 5">
            <a:extLst>
              <a:ext uri="{FF2B5EF4-FFF2-40B4-BE49-F238E27FC236}">
                <a16:creationId xmlns:a16="http://schemas.microsoft.com/office/drawing/2014/main" id="{4521BE29-7929-2F22-13D9-130860B6DC12}"/>
              </a:ext>
            </a:extLst>
          </p:cNvPr>
          <p:cNvSpPr>
            <a:spLocks noGrp="1"/>
          </p:cNvSpPr>
          <p:nvPr>
            <p:ph type="ftr" sz="quarter" idx="23"/>
          </p:nvPr>
        </p:nvSpPr>
        <p:spPr/>
        <p:txBody>
          <a:bodyPr/>
          <a:lstStyle/>
          <a:p>
            <a:r>
              <a:rPr lang="de-DE" dirty="0"/>
              <a:t>antea ag | Werbliche Information | Nicht zur Aushändigung an Endkunden</a:t>
            </a:r>
          </a:p>
        </p:txBody>
      </p:sp>
      <p:sp>
        <p:nvSpPr>
          <p:cNvPr id="7" name="Foliennummernplatzhalter 6">
            <a:extLst>
              <a:ext uri="{FF2B5EF4-FFF2-40B4-BE49-F238E27FC236}">
                <a16:creationId xmlns:a16="http://schemas.microsoft.com/office/drawing/2014/main" id="{4A78C628-AA30-951B-25CA-08BCA1E900A0}"/>
              </a:ext>
            </a:extLst>
          </p:cNvPr>
          <p:cNvSpPr>
            <a:spLocks noGrp="1"/>
          </p:cNvSpPr>
          <p:nvPr>
            <p:ph type="sldNum" sz="quarter" idx="24"/>
          </p:nvPr>
        </p:nvSpPr>
        <p:spPr/>
        <p:txBody>
          <a:bodyPr/>
          <a:lstStyle/>
          <a:p>
            <a:fld id="{DC907883-A228-4E41-A7BF-33DDF6A01B2A}" type="slidenum">
              <a:rPr lang="de-DE" smtClean="0"/>
              <a:pPr/>
              <a:t>24</a:t>
            </a:fld>
            <a:endParaRPr lang="de-DE" dirty="0"/>
          </a:p>
        </p:txBody>
      </p:sp>
      <p:sp>
        <p:nvSpPr>
          <p:cNvPr id="8" name="Textplatzhalter 7">
            <a:extLst>
              <a:ext uri="{FF2B5EF4-FFF2-40B4-BE49-F238E27FC236}">
                <a16:creationId xmlns:a16="http://schemas.microsoft.com/office/drawing/2014/main" id="{ECF9FF90-2255-16AC-4620-498A05BAB7F2}"/>
              </a:ext>
            </a:extLst>
          </p:cNvPr>
          <p:cNvSpPr>
            <a:spLocks noGrp="1"/>
          </p:cNvSpPr>
          <p:nvPr>
            <p:ph type="body" sz="quarter" idx="19"/>
          </p:nvPr>
        </p:nvSpPr>
        <p:spPr/>
        <p:txBody>
          <a:bodyPr/>
          <a:lstStyle/>
          <a:p>
            <a:r>
              <a:rPr lang="de-DE" dirty="0"/>
              <a:t>Quelle Rothschild &amp; Co., eigene Darstellung</a:t>
            </a:r>
          </a:p>
        </p:txBody>
      </p:sp>
      <p:sp>
        <p:nvSpPr>
          <p:cNvPr id="9" name="Titel 8">
            <a:extLst>
              <a:ext uri="{FF2B5EF4-FFF2-40B4-BE49-F238E27FC236}">
                <a16:creationId xmlns:a16="http://schemas.microsoft.com/office/drawing/2014/main" id="{4467CB47-6BCD-C57A-1B43-071F1B5525D3}"/>
              </a:ext>
            </a:extLst>
          </p:cNvPr>
          <p:cNvSpPr>
            <a:spLocks noGrp="1"/>
          </p:cNvSpPr>
          <p:nvPr>
            <p:ph type="title"/>
          </p:nvPr>
        </p:nvSpPr>
        <p:spPr>
          <a:xfrm>
            <a:off x="324094" y="620688"/>
            <a:ext cx="10224496" cy="503832"/>
          </a:xfrm>
        </p:spPr>
        <p:txBody>
          <a:bodyPr/>
          <a:lstStyle/>
          <a:p>
            <a:r>
              <a:rPr lang="de-DE" dirty="0">
                <a:effectLst>
                  <a:outerShdw blurRad="38100" dist="38100" dir="2700000" algn="tl">
                    <a:srgbClr val="000000">
                      <a:alpha val="43137"/>
                    </a:srgbClr>
                  </a:outerShdw>
                </a:effectLst>
              </a:rPr>
              <a:t>FAPI II: Exit Global D – </a:t>
            </a:r>
            <a:r>
              <a:rPr lang="de-DE" dirty="0"/>
              <a:t>ein wachsender Spezialist für Zahnimplantate</a:t>
            </a:r>
          </a:p>
        </p:txBody>
      </p:sp>
      <p:pic>
        <p:nvPicPr>
          <p:cNvPr id="10" name="Picture 2" descr="Global D Corporate, function and aesthetics of the jawbones">
            <a:extLst>
              <a:ext uri="{FF2B5EF4-FFF2-40B4-BE49-F238E27FC236}">
                <a16:creationId xmlns:a16="http://schemas.microsoft.com/office/drawing/2014/main" id="{DB84730D-3732-9ACB-BCFB-21371959DDC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579831" y="5030123"/>
            <a:ext cx="1072525" cy="58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242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94C26-55F2-1A62-0028-16219C508AB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23E77C4-CB0C-BCA0-F778-56DFA5B9AF0A}"/>
              </a:ext>
            </a:extLst>
          </p:cNvPr>
          <p:cNvSpPr>
            <a:spLocks noGrp="1"/>
          </p:cNvSpPr>
          <p:nvPr>
            <p:ph type="body" sz="quarter" idx="15"/>
          </p:nvPr>
        </p:nvSpPr>
        <p:spPr/>
        <p:txBody>
          <a:bodyPr/>
          <a:lstStyle/>
          <a:p>
            <a:r>
              <a:rPr lang="de-DE" dirty="0"/>
              <a:t>Private Equity</a:t>
            </a:r>
          </a:p>
        </p:txBody>
      </p:sp>
      <p:sp>
        <p:nvSpPr>
          <p:cNvPr id="22" name="Textplatzhalter 21">
            <a:extLst>
              <a:ext uri="{FF2B5EF4-FFF2-40B4-BE49-F238E27FC236}">
                <a16:creationId xmlns:a16="http://schemas.microsoft.com/office/drawing/2014/main" id="{FB947CFC-DF00-2885-9F4D-9ED9F065009B}"/>
              </a:ext>
            </a:extLst>
          </p:cNvPr>
          <p:cNvSpPr>
            <a:spLocks noGrp="1"/>
          </p:cNvSpPr>
          <p:nvPr>
            <p:ph type="body" sz="quarter" idx="19"/>
          </p:nvPr>
        </p:nvSpPr>
        <p:spPr/>
        <p:txBody>
          <a:bodyPr/>
          <a:lstStyle/>
          <a:p>
            <a:r>
              <a:rPr lang="de-DE" dirty="0"/>
              <a:t>Quelle Rothschild &amp; Co., Bilder </a:t>
            </a:r>
            <a:r>
              <a:rPr lang="de-DE" dirty="0" err="1"/>
              <a:t>shutterstock</a:t>
            </a:r>
            <a:endParaRPr lang="de-DE" dirty="0"/>
          </a:p>
        </p:txBody>
      </p:sp>
      <p:pic>
        <p:nvPicPr>
          <p:cNvPr id="27" name="Inhaltsplatzhalter 26">
            <a:extLst>
              <a:ext uri="{FF2B5EF4-FFF2-40B4-BE49-F238E27FC236}">
                <a16:creationId xmlns:a16="http://schemas.microsoft.com/office/drawing/2014/main" id="{9090A622-683A-2FEC-5E72-ED02F83ED646}"/>
              </a:ext>
            </a:extLst>
          </p:cNvPr>
          <p:cNvPicPr>
            <a:picLocks noGrp="1" noChangeAspect="1"/>
          </p:cNvPicPr>
          <p:nvPr>
            <p:ph sz="quarter" idx="20"/>
          </p:nvPr>
        </p:nvPicPr>
        <p:blipFill>
          <a:blip r:embed="rId2" cstate="screen">
            <a:extLst>
              <a:ext uri="{28A0092B-C50C-407E-A947-70E740481C1C}">
                <a14:useLocalDpi xmlns:a14="http://schemas.microsoft.com/office/drawing/2010/main"/>
              </a:ext>
            </a:extLst>
          </a:blip>
          <a:srcRect b="-331"/>
          <a:stretch>
            <a:fillRect/>
          </a:stretch>
        </p:blipFill>
        <p:spPr>
          <a:xfrm>
            <a:off x="1202873" y="1517951"/>
            <a:ext cx="4907944" cy="3346845"/>
          </a:xfrm>
        </p:spPr>
      </p:pic>
      <p:sp>
        <p:nvSpPr>
          <p:cNvPr id="5" name="Datumsplatzhalter 4">
            <a:extLst>
              <a:ext uri="{FF2B5EF4-FFF2-40B4-BE49-F238E27FC236}">
                <a16:creationId xmlns:a16="http://schemas.microsoft.com/office/drawing/2014/main" id="{3B6ED3A5-261D-CACB-4A09-E742E8BB523C}"/>
              </a:ext>
            </a:extLst>
          </p:cNvPr>
          <p:cNvSpPr>
            <a:spLocks noGrp="1"/>
          </p:cNvSpPr>
          <p:nvPr>
            <p:ph type="dt" sz="half" idx="21"/>
          </p:nvPr>
        </p:nvSpPr>
        <p:spPr/>
        <p:txBody>
          <a:bodyPr/>
          <a:lstStyle/>
          <a:p>
            <a:fld id="{1F96C221-84E0-4E47-AF56-0A65F93789DB}" type="datetime1">
              <a:rPr lang="de-DE" smtClean="0"/>
              <a:t>30.07.2025</a:t>
            </a:fld>
            <a:endParaRPr lang="de-DE" dirty="0"/>
          </a:p>
        </p:txBody>
      </p:sp>
      <p:sp>
        <p:nvSpPr>
          <p:cNvPr id="6" name="Fußzeilenplatzhalter 5">
            <a:extLst>
              <a:ext uri="{FF2B5EF4-FFF2-40B4-BE49-F238E27FC236}">
                <a16:creationId xmlns:a16="http://schemas.microsoft.com/office/drawing/2014/main" id="{9D1919F7-D0BA-67D3-D42A-A7D9364F12AD}"/>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AD0720ED-6E3F-1381-6FB5-B76E3435F712}"/>
              </a:ext>
            </a:extLst>
          </p:cNvPr>
          <p:cNvSpPr>
            <a:spLocks noGrp="1"/>
          </p:cNvSpPr>
          <p:nvPr>
            <p:ph type="sldNum" sz="quarter" idx="23"/>
          </p:nvPr>
        </p:nvSpPr>
        <p:spPr/>
        <p:txBody>
          <a:bodyPr/>
          <a:lstStyle/>
          <a:p>
            <a:fld id="{DC907883-A228-4E41-A7BF-33DDF6A01B2A}" type="slidenum">
              <a:rPr lang="de-DE" smtClean="0"/>
              <a:pPr/>
              <a:t>25</a:t>
            </a:fld>
            <a:endParaRPr lang="de-DE" dirty="0"/>
          </a:p>
        </p:txBody>
      </p:sp>
      <p:pic>
        <p:nvPicPr>
          <p:cNvPr id="21" name="Picture 2" descr="Global D Corporate, function and aesthetics of the jawbones">
            <a:extLst>
              <a:ext uri="{FF2B5EF4-FFF2-40B4-BE49-F238E27FC236}">
                <a16:creationId xmlns:a16="http://schemas.microsoft.com/office/drawing/2014/main" id="{2BCCA9AB-7EB8-333E-E940-4CDD8E9D32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372126" y="1837170"/>
            <a:ext cx="1072525" cy="587603"/>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a:extLst>
              <a:ext uri="{FF2B5EF4-FFF2-40B4-BE49-F238E27FC236}">
                <a16:creationId xmlns:a16="http://schemas.microsoft.com/office/drawing/2014/main" id="{F347A9C1-F943-3C36-2DE7-C04A6425607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724054" y="2708920"/>
            <a:ext cx="3919862" cy="3094460"/>
          </a:xfrm>
          <a:prstGeom prst="rect">
            <a:avLst/>
          </a:prstGeom>
          <a:ln w="88900">
            <a:solidFill>
              <a:schemeClr val="bg1"/>
            </a:solidFill>
            <a:miter lim="800000"/>
          </a:ln>
        </p:spPr>
      </p:pic>
      <p:sp>
        <p:nvSpPr>
          <p:cNvPr id="9" name="Titel 8">
            <a:extLst>
              <a:ext uri="{FF2B5EF4-FFF2-40B4-BE49-F238E27FC236}">
                <a16:creationId xmlns:a16="http://schemas.microsoft.com/office/drawing/2014/main" id="{1F299FFD-4D42-96FC-6D05-E7D82A373E9E}"/>
              </a:ext>
            </a:extLst>
          </p:cNvPr>
          <p:cNvSpPr>
            <a:spLocks noGrp="1"/>
          </p:cNvSpPr>
          <p:nvPr>
            <p:ph type="title"/>
          </p:nvPr>
        </p:nvSpPr>
        <p:spPr>
          <a:xfrm>
            <a:off x="324094" y="620688"/>
            <a:ext cx="10224496" cy="503832"/>
          </a:xfrm>
        </p:spPr>
        <p:txBody>
          <a:bodyPr/>
          <a:lstStyle/>
          <a:p>
            <a:r>
              <a:rPr lang="de-DE" dirty="0">
                <a:effectLst>
                  <a:outerShdw blurRad="38100" dist="38100" dir="2700000" algn="tl">
                    <a:srgbClr val="000000">
                      <a:alpha val="43137"/>
                    </a:srgbClr>
                  </a:outerShdw>
                </a:effectLst>
              </a:rPr>
              <a:t>FAPI II: Exit Global D – </a:t>
            </a:r>
            <a:r>
              <a:rPr lang="de-DE" dirty="0"/>
              <a:t>ein wachsender Spezialist für Zahnimplantate</a:t>
            </a:r>
          </a:p>
        </p:txBody>
      </p:sp>
      <p:pic>
        <p:nvPicPr>
          <p:cNvPr id="4" name="Grafik 3">
            <a:extLst>
              <a:ext uri="{FF2B5EF4-FFF2-40B4-BE49-F238E27FC236}">
                <a16:creationId xmlns:a16="http://schemas.microsoft.com/office/drawing/2014/main" id="{5DE28AF9-3763-62FE-AA2C-8738E6B7F115}"/>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6946"/>
                    </a14:imgEffect>
                  </a14:imgLayer>
                </a14:imgProps>
              </a:ext>
              <a:ext uri="{28A0092B-C50C-407E-A947-70E740481C1C}">
                <a14:useLocalDpi xmlns:a14="http://schemas.microsoft.com/office/drawing/2010/main"/>
              </a:ext>
            </a:extLst>
          </a:blip>
          <a:srcRect/>
          <a:stretch>
            <a:fillRect/>
          </a:stretch>
        </p:blipFill>
        <p:spPr>
          <a:xfrm>
            <a:off x="5724054" y="2708920"/>
            <a:ext cx="3919862" cy="3094460"/>
          </a:xfrm>
          <a:prstGeom prst="rect">
            <a:avLst/>
          </a:prstGeom>
        </p:spPr>
      </p:pic>
    </p:spTree>
    <p:extLst>
      <p:ext uri="{BB962C8B-B14F-4D97-AF65-F5344CB8AC3E}">
        <p14:creationId xmlns:p14="http://schemas.microsoft.com/office/powerpoint/2010/main" val="224673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494DA-BCEB-6D6E-7962-080E4A412C9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D6A4E2-7F10-C21D-F3C1-30F6562D7D7F}"/>
              </a:ext>
            </a:extLst>
          </p:cNvPr>
          <p:cNvSpPr>
            <a:spLocks noGrp="1"/>
          </p:cNvSpPr>
          <p:nvPr>
            <p:ph sz="quarter" idx="20"/>
          </p:nvPr>
        </p:nvSpPr>
        <p:spPr>
          <a:xfrm>
            <a:off x="324094" y="1628617"/>
            <a:ext cx="5616000" cy="4176489"/>
          </a:xfrm>
          <a:solidFill>
            <a:srgbClr val="F9FAFB"/>
          </a:solidFill>
        </p:spPr>
        <p:txBody>
          <a:bodyPr/>
          <a:lstStyle/>
          <a:p>
            <a:pPr marL="0" lvl="1" indent="0">
              <a:lnSpc>
                <a:spcPct val="100000"/>
              </a:lnSpc>
              <a:buNone/>
            </a:pPr>
            <a:r>
              <a:rPr lang="de-DE" sz="1600" b="1" dirty="0" err="1">
                <a:solidFill>
                  <a:srgbClr val="06374C"/>
                </a:solidFill>
                <a:highlight>
                  <a:srgbClr val="06374C"/>
                </a:highlight>
              </a:rPr>
              <a:t>t</a:t>
            </a:r>
            <a:r>
              <a:rPr lang="de-DE" sz="1600" b="1" dirty="0" err="1">
                <a:solidFill>
                  <a:schemeClr val="bg1"/>
                </a:solidFill>
                <a:highlight>
                  <a:srgbClr val="06374C"/>
                </a:highlight>
              </a:rPr>
              <a:t>Unternehmensübersicht</a:t>
            </a:r>
            <a:r>
              <a:rPr lang="de-DE" sz="1600" b="1" dirty="0" err="1">
                <a:solidFill>
                  <a:srgbClr val="06374C"/>
                </a:solidFill>
                <a:highlight>
                  <a:srgbClr val="06374C"/>
                </a:highlight>
              </a:rPr>
              <a:t>t</a:t>
            </a:r>
            <a:endParaRPr lang="de-DE" sz="1600" b="1" dirty="0">
              <a:solidFill>
                <a:srgbClr val="06374C"/>
              </a:solidFill>
              <a:highlight>
                <a:srgbClr val="06374C"/>
              </a:highlight>
            </a:endParaRPr>
          </a:p>
          <a:p>
            <a:pPr lvl="1">
              <a:lnSpc>
                <a:spcPct val="100000"/>
              </a:lnSpc>
            </a:pPr>
            <a:r>
              <a:rPr lang="de-DE" sz="1350" b="1" dirty="0"/>
              <a:t>Hauptsitz: </a:t>
            </a:r>
            <a:r>
              <a:rPr lang="de-DE" sz="1350" dirty="0"/>
              <a:t>Minneapolis, USA, und Milton Keynes, UK</a:t>
            </a:r>
          </a:p>
          <a:p>
            <a:pPr lvl="1">
              <a:lnSpc>
                <a:spcPct val="100000"/>
              </a:lnSpc>
            </a:pPr>
            <a:r>
              <a:rPr lang="de-DE" sz="1350" b="1" dirty="0"/>
              <a:t>Spezialisierung: </a:t>
            </a:r>
            <a:r>
              <a:rPr lang="de-DE" sz="1350" dirty="0"/>
              <a:t>End-to-End-Softwarelösungen für Equipment-, Betriebskapital-, Großhandels- und Automobilfinanzierungsunternehmen</a:t>
            </a:r>
          </a:p>
          <a:p>
            <a:pPr lvl="1">
              <a:lnSpc>
                <a:spcPct val="100000"/>
              </a:lnSpc>
            </a:pPr>
            <a:r>
              <a:rPr lang="de-DE" sz="1350" b="1" dirty="0"/>
              <a:t>Gründung: </a:t>
            </a:r>
            <a:r>
              <a:rPr lang="de-DE" sz="1350" dirty="0"/>
              <a:t>2021 durch die Fusion von WCG (ein britischer Anbieter von Software für Automobilfinanzierung, unterstützt von Five Arrows) und IDS (ein führender Anbieter von Software für Vermögensfinanzierung aus den USA, unterstützt von Thoma Bravo)</a:t>
            </a:r>
          </a:p>
          <a:p>
            <a:pPr lvl="1">
              <a:lnSpc>
                <a:spcPct val="100000"/>
              </a:lnSpc>
            </a:pPr>
            <a:r>
              <a:rPr lang="de-DE" sz="1350" b="1" dirty="0"/>
              <a:t>Marktanteile: </a:t>
            </a:r>
            <a:r>
              <a:rPr lang="de-DE" sz="1350" dirty="0"/>
              <a:t>Führend bei Software-</a:t>
            </a:r>
            <a:r>
              <a:rPr lang="de-DE" sz="1350" dirty="0" err="1"/>
              <a:t>as</a:t>
            </a:r>
            <a:r>
              <a:rPr lang="de-DE" sz="1350" dirty="0"/>
              <a:t>-a-Service (SaaS)-Lösungen im Bereich gesicherter Finanzierungen</a:t>
            </a:r>
          </a:p>
          <a:p>
            <a:pPr lvl="1">
              <a:lnSpc>
                <a:spcPct val="100000"/>
              </a:lnSpc>
            </a:pPr>
            <a:r>
              <a:rPr lang="de-DE" sz="1350" b="1" dirty="0"/>
              <a:t>Niederlassungen: </a:t>
            </a:r>
            <a:r>
              <a:rPr lang="de-DE" sz="1350" dirty="0"/>
              <a:t>Australien, Singapur, Indien</a:t>
            </a:r>
          </a:p>
          <a:p>
            <a:pPr lvl="1">
              <a:lnSpc>
                <a:spcPct val="100000"/>
              </a:lnSpc>
            </a:pPr>
            <a:r>
              <a:rPr lang="de-DE" sz="1350" b="1" dirty="0"/>
              <a:t>Vertrieb: </a:t>
            </a:r>
            <a:r>
              <a:rPr lang="de-DE" sz="1350" dirty="0"/>
              <a:t>Produkte weltweit</a:t>
            </a:r>
          </a:p>
          <a:p>
            <a:pPr lvl="1"/>
            <a:endParaRPr lang="de-DE" sz="1100" dirty="0"/>
          </a:p>
        </p:txBody>
      </p:sp>
      <p:sp>
        <p:nvSpPr>
          <p:cNvPr id="2" name="Textplatzhalter 1">
            <a:extLst>
              <a:ext uri="{FF2B5EF4-FFF2-40B4-BE49-F238E27FC236}">
                <a16:creationId xmlns:a16="http://schemas.microsoft.com/office/drawing/2014/main" id="{10B09DA7-90AC-21FA-997A-C56CCFBE4988}"/>
              </a:ext>
            </a:extLst>
          </p:cNvPr>
          <p:cNvSpPr>
            <a:spLocks noGrp="1"/>
          </p:cNvSpPr>
          <p:nvPr>
            <p:ph type="body" sz="quarter" idx="15"/>
          </p:nvPr>
        </p:nvSpPr>
        <p:spPr/>
        <p:txBody>
          <a:bodyPr/>
          <a:lstStyle/>
          <a:p>
            <a:r>
              <a:rPr lang="de-DE" dirty="0"/>
              <a:t>Private Equity</a:t>
            </a:r>
          </a:p>
        </p:txBody>
      </p:sp>
      <p:sp>
        <p:nvSpPr>
          <p:cNvPr id="4" name="Inhaltsplatzhalter 3">
            <a:extLst>
              <a:ext uri="{FF2B5EF4-FFF2-40B4-BE49-F238E27FC236}">
                <a16:creationId xmlns:a16="http://schemas.microsoft.com/office/drawing/2014/main" id="{E866D586-0223-F2F4-0AA1-E096DDC85A21}"/>
              </a:ext>
            </a:extLst>
          </p:cNvPr>
          <p:cNvSpPr>
            <a:spLocks noGrp="1"/>
          </p:cNvSpPr>
          <p:nvPr>
            <p:ph sz="quarter" idx="21"/>
          </p:nvPr>
        </p:nvSpPr>
        <p:spPr>
          <a:xfrm>
            <a:off x="6228094" y="1628775"/>
            <a:ext cx="5616000" cy="4176489"/>
          </a:xfrm>
          <a:solidFill>
            <a:srgbClr val="F9FAFB"/>
          </a:solidFill>
        </p:spPr>
        <p:txBody>
          <a:bodyPr/>
          <a:lstStyle/>
          <a:p>
            <a:pPr marL="0" lvl="1" indent="0">
              <a:lnSpc>
                <a:spcPct val="100000"/>
              </a:lnSpc>
              <a:buNone/>
            </a:pPr>
            <a:r>
              <a:rPr lang="de-DE" sz="1600" b="1" dirty="0" err="1">
                <a:solidFill>
                  <a:srgbClr val="06374C"/>
                </a:solidFill>
                <a:highlight>
                  <a:srgbClr val="06374C"/>
                </a:highlight>
              </a:rPr>
              <a:t>t</a:t>
            </a:r>
            <a:r>
              <a:rPr lang="de-DE" sz="1600" b="1" dirty="0" err="1">
                <a:solidFill>
                  <a:schemeClr val="bg1"/>
                </a:solidFill>
                <a:highlight>
                  <a:srgbClr val="06374C"/>
                </a:highlight>
              </a:rPr>
              <a:t>Wertschöpfungsinitiativen</a:t>
            </a:r>
            <a:r>
              <a:rPr lang="de-DE" sz="1600" b="1" dirty="0" err="1">
                <a:solidFill>
                  <a:srgbClr val="06374C"/>
                </a:solidFill>
                <a:highlight>
                  <a:srgbClr val="06374C"/>
                </a:highlight>
              </a:rPr>
              <a:t>t</a:t>
            </a:r>
            <a:endParaRPr lang="de-DE" sz="1600" b="1" dirty="0">
              <a:solidFill>
                <a:srgbClr val="06374C"/>
              </a:solidFill>
              <a:highlight>
                <a:srgbClr val="06374C"/>
              </a:highlight>
            </a:endParaRPr>
          </a:p>
          <a:p>
            <a:pPr lvl="1">
              <a:lnSpc>
                <a:spcPct val="100000"/>
              </a:lnSpc>
            </a:pPr>
            <a:r>
              <a:rPr lang="de-DE" sz="1350" b="1" dirty="0"/>
              <a:t>Schaffung eines globalen Marktführers: </a:t>
            </a:r>
            <a:r>
              <a:rPr lang="de-DE" sz="1350" dirty="0"/>
              <a:t>Die Fusion von White Clarke Group und IDS formte </a:t>
            </a:r>
            <a:r>
              <a:rPr lang="de-DE" sz="1350" dirty="0" err="1"/>
              <a:t>Solifi</a:t>
            </a:r>
            <a:r>
              <a:rPr lang="de-DE" sz="1350" dirty="0"/>
              <a:t> als führenden Anbieter in Europa (Automobilfinanzierung) und den USA (Anlagenfinanzierung).</a:t>
            </a:r>
          </a:p>
          <a:p>
            <a:pPr lvl="1">
              <a:lnSpc>
                <a:spcPct val="100000"/>
              </a:lnSpc>
            </a:pPr>
            <a:r>
              <a:rPr lang="de-DE" sz="1350" b="1" dirty="0"/>
              <a:t>Fortsetzung des SaaS-Modell-Übergangs: </a:t>
            </a:r>
            <a:r>
              <a:rPr lang="de-DE" sz="1350" dirty="0"/>
              <a:t>Nach der Fusion Fortschritte bei der Umstellung von Lizenz- und Wartungsmodellen auf Cloud-basierte SaaS-Abonnements.</a:t>
            </a:r>
          </a:p>
          <a:p>
            <a:pPr lvl="1">
              <a:lnSpc>
                <a:spcPct val="100000"/>
              </a:lnSpc>
            </a:pPr>
            <a:r>
              <a:rPr lang="de-DE" sz="1350" b="1" dirty="0"/>
              <a:t>Optimierung der Betriebseffizienz: </a:t>
            </a:r>
            <a:r>
              <a:rPr lang="de-DE" sz="1350" dirty="0"/>
              <a:t>Aufbau eines globalen Teams mit Schwerpunkt in Indien zur Kostensenkung und besseren Kundenbetreuung.</a:t>
            </a:r>
          </a:p>
          <a:p>
            <a:pPr lvl="1">
              <a:lnSpc>
                <a:spcPct val="100000"/>
              </a:lnSpc>
            </a:pPr>
            <a:r>
              <a:rPr lang="de-DE" sz="1350" b="1" dirty="0"/>
              <a:t>Erweiterung des Produktportfolios: </a:t>
            </a:r>
            <a:r>
              <a:rPr lang="de-DE" sz="1350" dirty="0"/>
              <a:t>Investitionen in die Entwicklung und Verbesserung der Lösungen in den Bereichen Automobilfinanzierung, Betriebskapitalmanagement und Anlagenfinanzierung.</a:t>
            </a:r>
          </a:p>
          <a:p>
            <a:pPr lvl="1">
              <a:lnSpc>
                <a:spcPct val="100000"/>
              </a:lnSpc>
            </a:pPr>
            <a:r>
              <a:rPr lang="de-DE" sz="1350" b="1" dirty="0"/>
              <a:t>Finanzielle Verbesserungen: </a:t>
            </a:r>
            <a:r>
              <a:rPr lang="de-DE" sz="1350" dirty="0"/>
              <a:t>Umsatzwachstum von $128 Mio. (2021) auf $148 Mio. (2024). Steigerung des Anteils wiederkehrender Einnahmen auf 83 %, davon 73 % aus Software.</a:t>
            </a:r>
          </a:p>
          <a:p>
            <a:pPr lvl="1">
              <a:lnSpc>
                <a:spcPct val="100000"/>
              </a:lnSpc>
            </a:pPr>
            <a:endParaRPr lang="de-DE" dirty="0"/>
          </a:p>
          <a:p>
            <a:pPr>
              <a:lnSpc>
                <a:spcPct val="100000"/>
              </a:lnSpc>
            </a:pPr>
            <a:endParaRPr lang="de-DE" dirty="0"/>
          </a:p>
        </p:txBody>
      </p:sp>
      <p:sp>
        <p:nvSpPr>
          <p:cNvPr id="5" name="Datumsplatzhalter 4">
            <a:extLst>
              <a:ext uri="{FF2B5EF4-FFF2-40B4-BE49-F238E27FC236}">
                <a16:creationId xmlns:a16="http://schemas.microsoft.com/office/drawing/2014/main" id="{A654E7C8-81EB-CE91-0B34-1336A7CADD85}"/>
              </a:ext>
            </a:extLst>
          </p:cNvPr>
          <p:cNvSpPr>
            <a:spLocks noGrp="1"/>
          </p:cNvSpPr>
          <p:nvPr>
            <p:ph type="dt" sz="half" idx="22"/>
          </p:nvPr>
        </p:nvSpPr>
        <p:spPr/>
        <p:txBody>
          <a:bodyPr/>
          <a:lstStyle/>
          <a:p>
            <a:fld id="{1F96C221-84E0-4E47-AF56-0A65F93789DB}" type="datetime1">
              <a:rPr lang="de-DE" smtClean="0"/>
              <a:t>30.07.2025</a:t>
            </a:fld>
            <a:endParaRPr lang="de-DE" dirty="0"/>
          </a:p>
        </p:txBody>
      </p:sp>
      <p:sp>
        <p:nvSpPr>
          <p:cNvPr id="6" name="Fußzeilenplatzhalter 5">
            <a:extLst>
              <a:ext uri="{FF2B5EF4-FFF2-40B4-BE49-F238E27FC236}">
                <a16:creationId xmlns:a16="http://schemas.microsoft.com/office/drawing/2014/main" id="{1770A02F-3231-C045-C466-FEA987C01A6D}"/>
              </a:ext>
            </a:extLst>
          </p:cNvPr>
          <p:cNvSpPr>
            <a:spLocks noGrp="1"/>
          </p:cNvSpPr>
          <p:nvPr>
            <p:ph type="ftr" sz="quarter" idx="23"/>
          </p:nvPr>
        </p:nvSpPr>
        <p:spPr/>
        <p:txBody>
          <a:bodyPr/>
          <a:lstStyle/>
          <a:p>
            <a:r>
              <a:rPr lang="de-DE" dirty="0"/>
              <a:t>antea ag | Werbliche Information | Nicht zur Aushändigung an Endkunden</a:t>
            </a:r>
          </a:p>
        </p:txBody>
      </p:sp>
      <p:sp>
        <p:nvSpPr>
          <p:cNvPr id="7" name="Foliennummernplatzhalter 6">
            <a:extLst>
              <a:ext uri="{FF2B5EF4-FFF2-40B4-BE49-F238E27FC236}">
                <a16:creationId xmlns:a16="http://schemas.microsoft.com/office/drawing/2014/main" id="{F877EBB5-D370-1D97-7940-E72F398066E9}"/>
              </a:ext>
            </a:extLst>
          </p:cNvPr>
          <p:cNvSpPr>
            <a:spLocks noGrp="1"/>
          </p:cNvSpPr>
          <p:nvPr>
            <p:ph type="sldNum" sz="quarter" idx="24"/>
          </p:nvPr>
        </p:nvSpPr>
        <p:spPr/>
        <p:txBody>
          <a:bodyPr/>
          <a:lstStyle/>
          <a:p>
            <a:fld id="{DC907883-A228-4E41-A7BF-33DDF6A01B2A}" type="slidenum">
              <a:rPr lang="de-DE" smtClean="0"/>
              <a:pPr/>
              <a:t>26</a:t>
            </a:fld>
            <a:endParaRPr lang="de-DE" dirty="0"/>
          </a:p>
        </p:txBody>
      </p:sp>
      <p:sp>
        <p:nvSpPr>
          <p:cNvPr id="8" name="Textplatzhalter 7">
            <a:extLst>
              <a:ext uri="{FF2B5EF4-FFF2-40B4-BE49-F238E27FC236}">
                <a16:creationId xmlns:a16="http://schemas.microsoft.com/office/drawing/2014/main" id="{8C29A510-5E21-1B0A-220D-E720759ADD5A}"/>
              </a:ext>
            </a:extLst>
          </p:cNvPr>
          <p:cNvSpPr>
            <a:spLocks noGrp="1"/>
          </p:cNvSpPr>
          <p:nvPr>
            <p:ph type="body" sz="quarter" idx="19"/>
          </p:nvPr>
        </p:nvSpPr>
        <p:spPr/>
        <p:txBody>
          <a:bodyPr/>
          <a:lstStyle/>
          <a:p>
            <a:r>
              <a:rPr lang="de-DE" dirty="0"/>
              <a:t>Quelle Rothschild &amp; Co., eigene Darstellung</a:t>
            </a:r>
          </a:p>
        </p:txBody>
      </p:sp>
      <p:sp>
        <p:nvSpPr>
          <p:cNvPr id="9" name="Titel 8">
            <a:extLst>
              <a:ext uri="{FF2B5EF4-FFF2-40B4-BE49-F238E27FC236}">
                <a16:creationId xmlns:a16="http://schemas.microsoft.com/office/drawing/2014/main" id="{FCEB877B-0232-76E3-97BF-43C0A60FA4CD}"/>
              </a:ext>
            </a:extLst>
          </p:cNvPr>
          <p:cNvSpPr>
            <a:spLocks noGrp="1"/>
          </p:cNvSpPr>
          <p:nvPr>
            <p:ph type="title"/>
          </p:nvPr>
        </p:nvSpPr>
        <p:spPr>
          <a:xfrm>
            <a:off x="324094" y="620688"/>
            <a:ext cx="7632208" cy="503832"/>
          </a:xfrm>
        </p:spPr>
        <p:txBody>
          <a:bodyPr/>
          <a:lstStyle/>
          <a:p>
            <a:r>
              <a:rPr lang="de-DE" dirty="0"/>
              <a:t>FAPI II: Exit </a:t>
            </a:r>
            <a:r>
              <a:rPr lang="de-DE" dirty="0" err="1"/>
              <a:t>Solifi</a:t>
            </a:r>
            <a:r>
              <a:rPr lang="de-DE" dirty="0">
                <a:effectLst>
                  <a:outerShdw blurRad="38100" dist="38100" dir="2700000" algn="tl">
                    <a:srgbClr val="000000">
                      <a:alpha val="43137"/>
                    </a:srgbClr>
                  </a:outerShdw>
                </a:effectLst>
              </a:rPr>
              <a:t> – Cloud-basierte Finanzplattform</a:t>
            </a:r>
            <a:endParaRPr lang="de-DE" dirty="0"/>
          </a:p>
        </p:txBody>
      </p:sp>
      <p:pic>
        <p:nvPicPr>
          <p:cNvPr id="14" name="Grafik 13">
            <a:extLst>
              <a:ext uri="{FF2B5EF4-FFF2-40B4-BE49-F238E27FC236}">
                <a16:creationId xmlns:a16="http://schemas.microsoft.com/office/drawing/2014/main" id="{5BDB8717-0F5F-6A68-BE08-881ACCF1D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470" y="5159275"/>
            <a:ext cx="1470045" cy="448763"/>
          </a:xfrm>
          <a:prstGeom prst="rect">
            <a:avLst/>
          </a:prstGeom>
        </p:spPr>
      </p:pic>
    </p:spTree>
    <p:extLst>
      <p:ext uri="{BB962C8B-B14F-4D97-AF65-F5344CB8AC3E}">
        <p14:creationId xmlns:p14="http://schemas.microsoft.com/office/powerpoint/2010/main" val="3306353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520DC1-5E0B-0DD3-7F64-D46037A6F365}"/>
              </a:ext>
            </a:extLst>
          </p:cNvPr>
          <p:cNvSpPr>
            <a:spLocks noGrp="1"/>
          </p:cNvSpPr>
          <p:nvPr>
            <p:ph type="body" sz="quarter" idx="15"/>
          </p:nvPr>
        </p:nvSpPr>
        <p:spPr/>
        <p:txBody>
          <a:bodyPr/>
          <a:lstStyle/>
          <a:p>
            <a:endParaRPr lang="de-DE"/>
          </a:p>
        </p:txBody>
      </p:sp>
      <p:sp>
        <p:nvSpPr>
          <p:cNvPr id="3" name="Textplatzhalter 2">
            <a:extLst>
              <a:ext uri="{FF2B5EF4-FFF2-40B4-BE49-F238E27FC236}">
                <a16:creationId xmlns:a16="http://schemas.microsoft.com/office/drawing/2014/main" id="{0807B5D6-1EE9-9FC6-A1C1-9085517EEB7D}"/>
              </a:ext>
            </a:extLst>
          </p:cNvPr>
          <p:cNvSpPr>
            <a:spLocks noGrp="1"/>
          </p:cNvSpPr>
          <p:nvPr>
            <p:ph type="body" sz="quarter" idx="19"/>
          </p:nvPr>
        </p:nvSpPr>
        <p:spPr/>
        <p:txBody>
          <a:bodyPr/>
          <a:lstStyle/>
          <a:p>
            <a:endParaRPr lang="de-DE"/>
          </a:p>
        </p:txBody>
      </p:sp>
      <p:sp>
        <p:nvSpPr>
          <p:cNvPr id="4" name="Inhaltsplatzhalter 3">
            <a:extLst>
              <a:ext uri="{FF2B5EF4-FFF2-40B4-BE49-F238E27FC236}">
                <a16:creationId xmlns:a16="http://schemas.microsoft.com/office/drawing/2014/main" id="{C8425BE7-7AEA-D31E-452C-6315EF9F287B}"/>
              </a:ext>
            </a:extLst>
          </p:cNvPr>
          <p:cNvSpPr>
            <a:spLocks noGrp="1"/>
          </p:cNvSpPr>
          <p:nvPr>
            <p:ph sz="quarter" idx="20"/>
          </p:nvPr>
        </p:nvSpPr>
        <p:spPr/>
        <p:txBody>
          <a:bodyPr/>
          <a:lstStyle/>
          <a:p>
            <a:pPr lvl="1"/>
            <a:r>
              <a:rPr lang="de-DE" b="1" dirty="0"/>
              <a:t>Laufzeitende erreicht (Start: 30.09.2015)</a:t>
            </a:r>
          </a:p>
          <a:p>
            <a:pPr lvl="1"/>
            <a:r>
              <a:rPr lang="de-DE" b="1" dirty="0"/>
              <a:t>Rückzahlung im Juni/Juli</a:t>
            </a:r>
          </a:p>
          <a:p>
            <a:pPr lvl="2"/>
            <a:r>
              <a:rPr lang="de-DE" dirty="0" err="1"/>
              <a:t>Commitment</a:t>
            </a:r>
            <a:r>
              <a:rPr lang="de-DE" dirty="0"/>
              <a:t> antea-Fonds:		6.000.000,00 €</a:t>
            </a:r>
          </a:p>
          <a:p>
            <a:pPr lvl="2"/>
            <a:r>
              <a:rPr lang="de-DE" dirty="0"/>
              <a:t>Abgerufen bis zum 31.03.2025:		5.640.000,00 €</a:t>
            </a:r>
          </a:p>
          <a:p>
            <a:pPr lvl="2"/>
            <a:r>
              <a:rPr lang="de-DE" dirty="0"/>
              <a:t>Ausschüttungen bis zum 31.03.2025:	14.441.873,00 €</a:t>
            </a:r>
          </a:p>
          <a:p>
            <a:pPr lvl="2"/>
            <a:r>
              <a:rPr lang="de-DE" dirty="0"/>
              <a:t>NAV zum 31.03.2025:			2.191.766,00 €</a:t>
            </a:r>
          </a:p>
          <a:p>
            <a:pPr lvl="1"/>
            <a:r>
              <a:rPr lang="de-DE" b="1" dirty="0"/>
              <a:t>Restliche Unternehmen in </a:t>
            </a:r>
            <a:r>
              <a:rPr lang="de-DE" b="1" dirty="0" err="1"/>
              <a:t>continuation</a:t>
            </a:r>
            <a:r>
              <a:rPr lang="de-DE" b="1" dirty="0"/>
              <a:t> </a:t>
            </a:r>
            <a:r>
              <a:rPr lang="de-DE" b="1" dirty="0" err="1"/>
              <a:t>vehicle</a:t>
            </a:r>
            <a:r>
              <a:rPr lang="de-DE" b="1" dirty="0"/>
              <a:t> überführt </a:t>
            </a:r>
            <a:r>
              <a:rPr lang="de-DE" b="1" i="1" dirty="0"/>
              <a:t>(der antea-Fonds investiert hier nicht!)</a:t>
            </a:r>
          </a:p>
          <a:p>
            <a:endParaRPr lang="de-DE" dirty="0"/>
          </a:p>
        </p:txBody>
      </p:sp>
      <p:sp>
        <p:nvSpPr>
          <p:cNvPr id="5" name="Datumsplatzhalter 4">
            <a:extLst>
              <a:ext uri="{FF2B5EF4-FFF2-40B4-BE49-F238E27FC236}">
                <a16:creationId xmlns:a16="http://schemas.microsoft.com/office/drawing/2014/main" id="{83FCFE18-D3C5-8E22-6AB5-015A01BFD8D6}"/>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E64C6746-AF35-2FDC-4009-88EACF84F291}"/>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C0065AAC-E0F1-E39E-CFC3-AD2FC502F18B}"/>
              </a:ext>
            </a:extLst>
          </p:cNvPr>
          <p:cNvSpPr>
            <a:spLocks noGrp="1"/>
          </p:cNvSpPr>
          <p:nvPr>
            <p:ph type="sldNum" sz="quarter" idx="23"/>
          </p:nvPr>
        </p:nvSpPr>
        <p:spPr/>
        <p:txBody>
          <a:bodyPr/>
          <a:lstStyle/>
          <a:p>
            <a:fld id="{DC907883-A228-4E41-A7BF-33DDF6A01B2A}" type="slidenum">
              <a:rPr lang="de-DE" smtClean="0"/>
              <a:pPr/>
              <a:t>27</a:t>
            </a:fld>
            <a:endParaRPr lang="de-DE" dirty="0"/>
          </a:p>
        </p:txBody>
      </p:sp>
      <p:sp>
        <p:nvSpPr>
          <p:cNvPr id="8" name="Titel 7">
            <a:extLst>
              <a:ext uri="{FF2B5EF4-FFF2-40B4-BE49-F238E27FC236}">
                <a16:creationId xmlns:a16="http://schemas.microsoft.com/office/drawing/2014/main" id="{7901617B-3C2F-1B66-9BA7-C8CEC0F4EDD0}"/>
              </a:ext>
            </a:extLst>
          </p:cNvPr>
          <p:cNvSpPr>
            <a:spLocks noGrp="1"/>
          </p:cNvSpPr>
          <p:nvPr>
            <p:ph type="title"/>
          </p:nvPr>
        </p:nvSpPr>
        <p:spPr>
          <a:xfrm>
            <a:off x="324094" y="620688"/>
            <a:ext cx="3815784" cy="503832"/>
          </a:xfrm>
        </p:spPr>
        <p:txBody>
          <a:bodyPr/>
          <a:lstStyle/>
          <a:p>
            <a:r>
              <a:rPr lang="de-DE" dirty="0">
                <a:effectLst>
                  <a:outerShdw blurRad="38100" dist="38100" dir="2700000" algn="tl">
                    <a:srgbClr val="000000">
                      <a:alpha val="43137"/>
                    </a:srgbClr>
                  </a:outerShdw>
                </a:effectLst>
              </a:rPr>
              <a:t>FAPI II – „Karriere-Ende“</a:t>
            </a:r>
            <a:endParaRPr lang="de-DE" dirty="0"/>
          </a:p>
        </p:txBody>
      </p:sp>
    </p:spTree>
    <p:extLst>
      <p:ext uri="{BB962C8B-B14F-4D97-AF65-F5344CB8AC3E}">
        <p14:creationId xmlns:p14="http://schemas.microsoft.com/office/powerpoint/2010/main" val="3605183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31DE-8B2B-C2A9-5932-CE57260D394C}"/>
            </a:ext>
          </a:extLst>
        </p:cNvPr>
        <p:cNvGrpSpPr/>
        <p:nvPr/>
      </p:nvGrpSpPr>
      <p:grpSpPr>
        <a:xfrm>
          <a:off x="0" y="0"/>
          <a:ext cx="0" cy="0"/>
          <a:chOff x="0" y="0"/>
          <a:chExt cx="0" cy="0"/>
        </a:xfrm>
      </p:grpSpPr>
      <p:pic>
        <p:nvPicPr>
          <p:cNvPr id="8" name="Bildplatzhalter 35">
            <a:extLst>
              <a:ext uri="{FF2B5EF4-FFF2-40B4-BE49-F238E27FC236}">
                <a16:creationId xmlns:a16="http://schemas.microsoft.com/office/drawing/2014/main" id="{D4CA2D37-AF75-D6E4-1E5E-C8C550D612E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857" y="0"/>
            <a:ext cx="12168000" cy="6858000"/>
          </a:xfrm>
        </p:spPr>
      </p:pic>
      <p:sp>
        <p:nvSpPr>
          <p:cNvPr id="9" name="Rechteck 8">
            <a:extLst>
              <a:ext uri="{FF2B5EF4-FFF2-40B4-BE49-F238E27FC236}">
                <a16:creationId xmlns:a16="http://schemas.microsoft.com/office/drawing/2014/main" id="{8C4FF2A3-A7A1-E726-81BB-C2970569DB3E}"/>
              </a:ext>
            </a:extLst>
          </p:cNvPr>
          <p:cNvSpPr/>
          <p:nvPr/>
        </p:nvSpPr>
        <p:spPr bwMode="gray">
          <a:xfrm>
            <a:off x="188" y="4148736"/>
            <a:ext cx="1216800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7" name="Textplatzhalter 16">
            <a:extLst>
              <a:ext uri="{FF2B5EF4-FFF2-40B4-BE49-F238E27FC236}">
                <a16:creationId xmlns:a16="http://schemas.microsoft.com/office/drawing/2014/main" id="{B8403986-D770-10A0-34EC-1A0DB0C4983B}"/>
              </a:ext>
            </a:extLst>
          </p:cNvPr>
          <p:cNvSpPr>
            <a:spLocks noGrp="1"/>
          </p:cNvSpPr>
          <p:nvPr>
            <p:ph type="body" sz="quarter" idx="11"/>
          </p:nvPr>
        </p:nvSpPr>
        <p:spPr/>
        <p:txBody>
          <a:bodyPr/>
          <a:lstStyle/>
          <a:p>
            <a:r>
              <a:rPr lang="de-DE" b="1" dirty="0">
                <a:solidFill>
                  <a:srgbClr val="FFFFFF"/>
                </a:solidFill>
              </a:rPr>
              <a:t>Beton anrühren – aber richtig</a:t>
            </a:r>
          </a:p>
          <a:p>
            <a:r>
              <a:rPr lang="de-DE" sz="2000" i="1" dirty="0"/>
              <a:t>…wie in unserem Immobilien-Segment </a:t>
            </a:r>
          </a:p>
        </p:txBody>
      </p:sp>
      <p:sp>
        <p:nvSpPr>
          <p:cNvPr id="18" name="Textplatzhalter 17">
            <a:extLst>
              <a:ext uri="{FF2B5EF4-FFF2-40B4-BE49-F238E27FC236}">
                <a16:creationId xmlns:a16="http://schemas.microsoft.com/office/drawing/2014/main" id="{9B925825-5B6A-470C-8E5D-723DC7417AE1}"/>
              </a:ext>
            </a:extLst>
          </p:cNvPr>
          <p:cNvSpPr>
            <a:spLocks noGrp="1"/>
          </p:cNvSpPr>
          <p:nvPr>
            <p:ph type="body" sz="quarter" idx="18"/>
          </p:nvPr>
        </p:nvSpPr>
        <p:spPr>
          <a:xfrm>
            <a:off x="5724054" y="2592276"/>
            <a:ext cx="975245" cy="1277273"/>
          </a:xfrm>
        </p:spPr>
        <p:txBody>
          <a:bodyPr/>
          <a:lstStyle/>
          <a:p>
            <a:r>
              <a:rPr lang="de-DE" dirty="0"/>
              <a:t>3.</a:t>
            </a:r>
          </a:p>
        </p:txBody>
      </p:sp>
      <p:sp>
        <p:nvSpPr>
          <p:cNvPr id="5" name="Foliennummernplatzhalter 4">
            <a:extLst>
              <a:ext uri="{FF2B5EF4-FFF2-40B4-BE49-F238E27FC236}">
                <a16:creationId xmlns:a16="http://schemas.microsoft.com/office/drawing/2014/main" id="{A90974EB-BAB8-2F0C-C414-8209B69D8245}"/>
              </a:ext>
            </a:extLst>
          </p:cNvPr>
          <p:cNvSpPr>
            <a:spLocks noGrp="1"/>
          </p:cNvSpPr>
          <p:nvPr>
            <p:ph type="sldNum" sz="quarter" idx="4294967295"/>
          </p:nvPr>
        </p:nvSpPr>
        <p:spPr>
          <a:xfrm>
            <a:off x="0" y="6381750"/>
            <a:ext cx="431800" cy="142875"/>
          </a:xfrm>
        </p:spPr>
        <p:txBody>
          <a:bodyPr/>
          <a:lstStyle/>
          <a:p>
            <a:fld id="{DC907883-A228-4E41-A7BF-33DDF6A01B2A}" type="slidenum">
              <a:rPr lang="de-DE" smtClean="0"/>
              <a:pPr/>
              <a:t>28</a:t>
            </a:fld>
            <a:endParaRPr lang="de-DE" dirty="0"/>
          </a:p>
        </p:txBody>
      </p:sp>
      <p:sp>
        <p:nvSpPr>
          <p:cNvPr id="13" name="Titel 8">
            <a:extLst>
              <a:ext uri="{FF2B5EF4-FFF2-40B4-BE49-F238E27FC236}">
                <a16:creationId xmlns:a16="http://schemas.microsoft.com/office/drawing/2014/main" id="{01A5F037-DB9B-B362-69CC-B93A2D9E5765}"/>
              </a:ext>
            </a:extLst>
          </p:cNvPr>
          <p:cNvSpPr txBox="1">
            <a:spLocks/>
          </p:cNvSpPr>
          <p:nvPr/>
        </p:nvSpPr>
        <p:spPr>
          <a:xfrm>
            <a:off x="611486" y="836712"/>
            <a:ext cx="4536504" cy="952817"/>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defTabSz="914400" eaLnBrk="1" latinLnBrk="0" hangingPunct="1">
              <a:lnSpc>
                <a:spcPct val="80000"/>
              </a:lnSpc>
              <a:buClrTx/>
              <a:buSzTx/>
              <a:buFontTx/>
              <a:buNone/>
              <a:tabLst/>
              <a:defRPr kumimoji="0" lang="de-DE" sz="66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defRPr>
            </a:lvl1pPr>
            <a:lvl2pPr marL="0" indent="0" eaLnBrk="1" hangingPunct="1">
              <a:lnSpc>
                <a:spcPct val="80000"/>
              </a:lnSpc>
              <a:spcBef>
                <a:spcPts val="600"/>
              </a:spcBef>
              <a:spcAft>
                <a:spcPts val="0"/>
              </a:spcAft>
              <a:buClr>
                <a:schemeClr val="tx2"/>
              </a:buClr>
              <a:buSzPct val="100000"/>
              <a:buFontTx/>
              <a:buNone/>
              <a:defRPr sz="4000">
                <a:solidFill>
                  <a:schemeClr val="bg1"/>
                </a:solidFill>
                <a:latin typeface="+mj-lt"/>
                <a:ea typeface="ＭＳ Ｐゴシック" charset="0"/>
              </a:defRPr>
            </a:lvl2pPr>
            <a:lvl3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3pPr>
            <a:lvl4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4pPr>
            <a:lvl5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5pPr>
            <a:lvl6pPr marL="0" indent="0">
              <a:lnSpc>
                <a:spcPct val="80000"/>
              </a:lnSpc>
              <a:spcBef>
                <a:spcPts val="600"/>
              </a:spcBef>
              <a:spcAft>
                <a:spcPts val="0"/>
              </a:spcAft>
              <a:buFont typeface="Sparkasse Rg" panose="020B0504050602020204" pitchFamily="34" charset="0"/>
              <a:buNone/>
              <a:defRPr sz="4000" baseline="0">
                <a:solidFill>
                  <a:schemeClr val="bg1"/>
                </a:solidFill>
                <a:latin typeface="+mj-lt"/>
                <a:ea typeface="+mn-ea"/>
              </a:defRPr>
            </a:lvl6pPr>
            <a:lvl7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7pPr>
            <a:lvl8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8pPr>
            <a:lvl9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9pPr>
          </a:lstStyle>
          <a:p>
            <a:r>
              <a:rPr lang="de-DE" dirty="0"/>
              <a:t>Immobilien</a:t>
            </a:r>
          </a:p>
        </p:txBody>
      </p:sp>
      <p:pic>
        <p:nvPicPr>
          <p:cNvPr id="10" name="Grafik 9">
            <a:extLst>
              <a:ext uri="{FF2B5EF4-FFF2-40B4-BE49-F238E27FC236}">
                <a16:creationId xmlns:a16="http://schemas.microsoft.com/office/drawing/2014/main" id="{B167D4F7-AD8F-DEA0-2095-01D3F729E2D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92688" y="1340768"/>
            <a:ext cx="4460268" cy="5530732"/>
          </a:xfrm>
          <a:prstGeom prst="rect">
            <a:avLst/>
          </a:prstGeom>
        </p:spPr>
      </p:pic>
      <p:pic>
        <p:nvPicPr>
          <p:cNvPr id="21" name="Grafik 20">
            <a:extLst>
              <a:ext uri="{FF2B5EF4-FFF2-40B4-BE49-F238E27FC236}">
                <a16:creationId xmlns:a16="http://schemas.microsoft.com/office/drawing/2014/main" id="{7B0E735B-13E3-139E-BE89-5B8FF640394E}"/>
              </a:ext>
            </a:extLst>
          </p:cNvPr>
          <p:cNvPicPr>
            <a:picLocks noChangeAspect="1"/>
          </p:cNvPicPr>
          <p:nvPr/>
        </p:nvPicPr>
        <p:blipFill>
          <a:blip r:embed="rId5" cstate="screen">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236222" y="5373216"/>
            <a:ext cx="2376264" cy="912558"/>
          </a:xfrm>
          <a:prstGeom prst="rect">
            <a:avLst/>
          </a:prstGeom>
        </p:spPr>
      </p:pic>
    </p:spTree>
    <p:extLst>
      <p:ext uri="{BB962C8B-B14F-4D97-AF65-F5344CB8AC3E}">
        <p14:creationId xmlns:p14="http://schemas.microsoft.com/office/powerpoint/2010/main" val="3901958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12E5-40FA-A5F4-3122-8429F5A1E909}"/>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C3272A99-8C20-1BBE-899D-1F621A2460DB}"/>
              </a:ext>
            </a:extLst>
          </p:cNvPr>
          <p:cNvSpPr>
            <a:spLocks noGrp="1"/>
          </p:cNvSpPr>
          <p:nvPr>
            <p:ph type="body" sz="quarter" idx="11"/>
          </p:nvPr>
        </p:nvSpPr>
        <p:spPr>
          <a:xfrm>
            <a:off x="324094" y="2240868"/>
            <a:ext cx="11520000" cy="3204356"/>
          </a:xfrm>
        </p:spPr>
        <p:txBody>
          <a:bodyPr/>
          <a:lstStyle/>
          <a:p>
            <a:r>
              <a:rPr lang="de-DE" b="1" dirty="0"/>
              <a:t>Was glauben Sie?</a:t>
            </a:r>
            <a:br>
              <a:rPr lang="de-DE" b="1" dirty="0"/>
            </a:br>
            <a:r>
              <a:rPr lang="de-DE" b="1" dirty="0"/>
              <a:t> </a:t>
            </a:r>
          </a:p>
          <a:p>
            <a:r>
              <a:rPr lang="de-DE" dirty="0"/>
              <a:t>„Welcher Markt bewegt jährlich Milliarden, bietet Zugang zu Immobilien mit Track </a:t>
            </a:r>
            <a:r>
              <a:rPr lang="de-DE" dirty="0" err="1"/>
              <a:t>Record</a:t>
            </a:r>
            <a:r>
              <a:rPr lang="de-DE" dirty="0"/>
              <a:t> und attraktiven Preisabschlägen – und fristet trotzdem ein Nischendasein?“</a:t>
            </a:r>
          </a:p>
        </p:txBody>
      </p:sp>
    </p:spTree>
    <p:extLst>
      <p:ext uri="{BB962C8B-B14F-4D97-AF65-F5344CB8AC3E}">
        <p14:creationId xmlns:p14="http://schemas.microsoft.com/office/powerpoint/2010/main" val="332033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99609-3E15-4679-AE3F-669DB3993AC7}"/>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D6077861-DEE9-3AA2-A895-0CA93C8AE6A5}"/>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134"/>
                    </a14:imgEffect>
                  </a14:imgLayer>
                </a14:imgProps>
              </a:ext>
              <a:ext uri="{28A0092B-C50C-407E-A947-70E740481C1C}">
                <a14:useLocalDpi xmlns:a14="http://schemas.microsoft.com/office/drawing/2010/main"/>
              </a:ext>
            </a:extLst>
          </a:blip>
          <a:stretch>
            <a:fillRect/>
          </a:stretch>
        </p:blipFill>
        <p:spPr>
          <a:xfrm>
            <a:off x="-188" y="-5704"/>
            <a:ext cx="12168188" cy="6961238"/>
          </a:xfrm>
          <a:prstGeom prst="rect">
            <a:avLst/>
          </a:prstGeom>
        </p:spPr>
      </p:pic>
      <p:sp>
        <p:nvSpPr>
          <p:cNvPr id="9" name="Rechteck 8">
            <a:extLst>
              <a:ext uri="{FF2B5EF4-FFF2-40B4-BE49-F238E27FC236}">
                <a16:creationId xmlns:a16="http://schemas.microsoft.com/office/drawing/2014/main" id="{1392A8E2-4580-5DF8-411B-5AEA8F08E742}"/>
              </a:ext>
            </a:extLst>
          </p:cNvPr>
          <p:cNvSpPr/>
          <p:nvPr/>
        </p:nvSpPr>
        <p:spPr bwMode="gray">
          <a:xfrm>
            <a:off x="188" y="2132856"/>
            <a:ext cx="12168000" cy="4828382"/>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5" name="Textplatzhalter 4">
            <a:extLst>
              <a:ext uri="{FF2B5EF4-FFF2-40B4-BE49-F238E27FC236}">
                <a16:creationId xmlns:a16="http://schemas.microsoft.com/office/drawing/2014/main" id="{D1AC12A9-574C-7D1A-8644-F60178A3377A}"/>
              </a:ext>
            </a:extLst>
          </p:cNvPr>
          <p:cNvSpPr>
            <a:spLocks noGrp="1"/>
          </p:cNvSpPr>
          <p:nvPr>
            <p:ph type="body" sz="quarter" idx="11"/>
          </p:nvPr>
        </p:nvSpPr>
        <p:spPr>
          <a:xfrm>
            <a:off x="3096082" y="1844824"/>
            <a:ext cx="5976024" cy="2376000"/>
          </a:xfrm>
        </p:spPr>
        <p:txBody>
          <a:bodyPr/>
          <a:lstStyle/>
          <a:p>
            <a:pPr>
              <a:spcBef>
                <a:spcPts val="0"/>
              </a:spcBef>
            </a:pPr>
            <a:r>
              <a:rPr lang="de-DE" sz="4800" b="1" spc="-150" dirty="0">
                <a:ea typeface="Calibri" panose="020F0502020204030204" pitchFamily="34" charset="0"/>
              </a:rPr>
              <a:t>FACETTENREICH.</a:t>
            </a:r>
          </a:p>
        </p:txBody>
      </p:sp>
      <p:pic>
        <p:nvPicPr>
          <p:cNvPr id="2" name="Grafik 1">
            <a:extLst>
              <a:ext uri="{FF2B5EF4-FFF2-40B4-BE49-F238E27FC236}">
                <a16:creationId xmlns:a16="http://schemas.microsoft.com/office/drawing/2014/main" id="{F9D881F1-4BE9-0007-8AC4-8DA6BBF90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Tree>
    <p:extLst>
      <p:ext uri="{BB962C8B-B14F-4D97-AF65-F5344CB8AC3E}">
        <p14:creationId xmlns:p14="http://schemas.microsoft.com/office/powerpoint/2010/main" val="779087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platzhalter 35">
            <a:extLst>
              <a:ext uri="{FF2B5EF4-FFF2-40B4-BE49-F238E27FC236}">
                <a16:creationId xmlns:a16="http://schemas.microsoft.com/office/drawing/2014/main" id="{AE701CFB-EA5E-2790-17BA-E838896146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bwMode="gray">
          <a:xfrm>
            <a:off x="0" y="0"/>
            <a:ext cx="3995738" cy="68580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 name="Rechteck 27">
            <a:extLst>
              <a:ext uri="{FF2B5EF4-FFF2-40B4-BE49-F238E27FC236}">
                <a16:creationId xmlns:a16="http://schemas.microsoft.com/office/drawing/2014/main" id="{31DD781D-EDE4-2B0E-85D5-4FC817FB5818}"/>
              </a:ext>
            </a:extLst>
          </p:cNvPr>
          <p:cNvSpPr/>
          <p:nvPr/>
        </p:nvSpPr>
        <p:spPr bwMode="gray">
          <a:xfrm>
            <a:off x="188" y="4148736"/>
            <a:ext cx="399555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23" name="Textplatzhalter 22">
            <a:extLst>
              <a:ext uri="{FF2B5EF4-FFF2-40B4-BE49-F238E27FC236}">
                <a16:creationId xmlns:a16="http://schemas.microsoft.com/office/drawing/2014/main" id="{5BD3D822-24DF-AF0B-C7D5-2EFE9AC239E7}"/>
              </a:ext>
            </a:extLst>
          </p:cNvPr>
          <p:cNvSpPr>
            <a:spLocks noGrp="1"/>
          </p:cNvSpPr>
          <p:nvPr>
            <p:ph type="body" sz="quarter" idx="15"/>
          </p:nvPr>
        </p:nvSpPr>
        <p:spPr/>
        <p:txBody>
          <a:bodyPr/>
          <a:lstStyle/>
          <a:p>
            <a:r>
              <a:rPr lang="de-DE" dirty="0"/>
              <a:t>Immobilien</a:t>
            </a:r>
          </a:p>
        </p:txBody>
      </p:sp>
      <p:sp>
        <p:nvSpPr>
          <p:cNvPr id="24" name="Textplatzhalter 23">
            <a:extLst>
              <a:ext uri="{FF2B5EF4-FFF2-40B4-BE49-F238E27FC236}">
                <a16:creationId xmlns:a16="http://schemas.microsoft.com/office/drawing/2014/main" id="{E233DC18-C74B-5836-719B-838C532EB0C8}"/>
              </a:ext>
            </a:extLst>
          </p:cNvPr>
          <p:cNvSpPr>
            <a:spLocks noGrp="1"/>
          </p:cNvSpPr>
          <p:nvPr>
            <p:ph type="body" sz="quarter" idx="19"/>
          </p:nvPr>
        </p:nvSpPr>
        <p:spPr/>
        <p:txBody>
          <a:bodyPr/>
          <a:lstStyle/>
          <a:p>
            <a:r>
              <a:rPr lang="de-DE" dirty="0"/>
              <a:t>Quelle: SFO AG, eigene Darstellung</a:t>
            </a:r>
          </a:p>
        </p:txBody>
      </p:sp>
      <p:sp>
        <p:nvSpPr>
          <p:cNvPr id="13" name="Inhaltsplatzhalter 12">
            <a:extLst>
              <a:ext uri="{FF2B5EF4-FFF2-40B4-BE49-F238E27FC236}">
                <a16:creationId xmlns:a16="http://schemas.microsoft.com/office/drawing/2014/main" id="{324177F0-580B-BB9E-68BC-3985F50729BD}"/>
              </a:ext>
            </a:extLst>
          </p:cNvPr>
          <p:cNvSpPr>
            <a:spLocks noGrp="1"/>
          </p:cNvSpPr>
          <p:nvPr>
            <p:ph sz="quarter" idx="20"/>
          </p:nvPr>
        </p:nvSpPr>
        <p:spPr/>
        <p:txBody>
          <a:bodyPr/>
          <a:lstStyle/>
          <a:p>
            <a:pPr lvl="1">
              <a:lnSpc>
                <a:spcPct val="100000"/>
              </a:lnSpc>
            </a:pPr>
            <a:r>
              <a:rPr lang="de-DE" b="1" dirty="0"/>
              <a:t>Alle relevanten Parameter der Immobilien sind bekannt (wie bei einem Exposé)</a:t>
            </a:r>
          </a:p>
          <a:p>
            <a:pPr lvl="2">
              <a:lnSpc>
                <a:spcPct val="100000"/>
              </a:lnSpc>
            </a:pPr>
            <a:r>
              <a:rPr lang="de-DE" dirty="0"/>
              <a:t>Mieter</a:t>
            </a:r>
          </a:p>
          <a:p>
            <a:pPr lvl="2">
              <a:lnSpc>
                <a:spcPct val="100000"/>
              </a:lnSpc>
            </a:pPr>
            <a:r>
              <a:rPr lang="de-DE" dirty="0"/>
              <a:t>Mietverträge</a:t>
            </a:r>
          </a:p>
          <a:p>
            <a:pPr lvl="2">
              <a:lnSpc>
                <a:spcPct val="100000"/>
              </a:lnSpc>
            </a:pPr>
            <a:r>
              <a:rPr lang="de-DE" dirty="0"/>
              <a:t>Geschäftsberichte</a:t>
            </a:r>
          </a:p>
          <a:p>
            <a:pPr lvl="2">
              <a:lnSpc>
                <a:spcPct val="100000"/>
              </a:lnSpc>
            </a:pPr>
            <a:r>
              <a:rPr lang="de-DE" dirty="0"/>
              <a:t>Initiator</a:t>
            </a:r>
          </a:p>
          <a:p>
            <a:pPr lvl="2">
              <a:lnSpc>
                <a:spcPct val="100000"/>
              </a:lnSpc>
            </a:pPr>
            <a:r>
              <a:rPr lang="de-DE" dirty="0"/>
              <a:t>Standort</a:t>
            </a:r>
          </a:p>
          <a:p>
            <a:pPr lvl="2">
              <a:lnSpc>
                <a:spcPct val="100000"/>
              </a:lnSpc>
            </a:pPr>
            <a:r>
              <a:rPr lang="de-DE" dirty="0"/>
              <a:t>Nutzungsart </a:t>
            </a:r>
          </a:p>
          <a:p>
            <a:pPr lvl="2">
              <a:lnSpc>
                <a:spcPct val="100000"/>
              </a:lnSpc>
            </a:pPr>
            <a:r>
              <a:rPr lang="de-DE" dirty="0"/>
              <a:t>…etc.</a:t>
            </a:r>
          </a:p>
          <a:p>
            <a:pPr lvl="1">
              <a:lnSpc>
                <a:spcPct val="100000"/>
              </a:lnSpc>
            </a:pPr>
            <a:r>
              <a:rPr lang="de-DE" b="1" dirty="0"/>
              <a:t>Ineffizienter Markt</a:t>
            </a:r>
          </a:p>
          <a:p>
            <a:pPr lvl="2">
              <a:lnSpc>
                <a:spcPct val="100000"/>
              </a:lnSpc>
            </a:pPr>
            <a:r>
              <a:rPr lang="de-DE" dirty="0"/>
              <a:t>Verkäufer wollen häufig nur schnell Liquidität bekommen</a:t>
            </a:r>
          </a:p>
          <a:p>
            <a:pPr lvl="2">
              <a:lnSpc>
                <a:spcPct val="100000"/>
              </a:lnSpc>
            </a:pPr>
            <a:r>
              <a:rPr lang="de-DE" dirty="0"/>
              <a:t>Professionelle Käufer verfügen häufig über bessere Informationen</a:t>
            </a:r>
          </a:p>
        </p:txBody>
      </p:sp>
      <p:sp>
        <p:nvSpPr>
          <p:cNvPr id="5" name="Datumsplatzhalter 4">
            <a:extLst>
              <a:ext uri="{FF2B5EF4-FFF2-40B4-BE49-F238E27FC236}">
                <a16:creationId xmlns:a16="http://schemas.microsoft.com/office/drawing/2014/main" id="{74FF7DE0-A810-04F3-C3DE-A0F831F9F7DE}"/>
              </a:ext>
            </a:extLst>
          </p:cNvPr>
          <p:cNvSpPr>
            <a:spLocks noGrp="1"/>
          </p:cNvSpPr>
          <p:nvPr>
            <p:ph type="dt" sz="half" idx="21"/>
          </p:nvPr>
        </p:nvSpPr>
        <p:spPr/>
        <p:txBody>
          <a:bodyPr/>
          <a:lstStyle/>
          <a:p>
            <a:fld id="{AFC95A15-69A6-4E16-A041-DBB0E68CCC01}" type="datetime1">
              <a:rPr lang="de-DE" smtClean="0"/>
              <a:t>30.07.2025</a:t>
            </a:fld>
            <a:endParaRPr lang="de-DE" dirty="0"/>
          </a:p>
        </p:txBody>
      </p:sp>
      <p:sp>
        <p:nvSpPr>
          <p:cNvPr id="6" name="Fußzeilenplatzhalter 5">
            <a:extLst>
              <a:ext uri="{FF2B5EF4-FFF2-40B4-BE49-F238E27FC236}">
                <a16:creationId xmlns:a16="http://schemas.microsoft.com/office/drawing/2014/main" id="{66E7E890-D45F-3C2D-AA68-64DBAB36C4E0}"/>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7E616147-78D4-9D5D-C765-0CDDA2221BB0}"/>
              </a:ext>
            </a:extLst>
          </p:cNvPr>
          <p:cNvSpPr>
            <a:spLocks noGrp="1"/>
          </p:cNvSpPr>
          <p:nvPr>
            <p:ph type="sldNum" sz="quarter" idx="23"/>
          </p:nvPr>
        </p:nvSpPr>
        <p:spPr/>
        <p:txBody>
          <a:bodyPr/>
          <a:lstStyle/>
          <a:p>
            <a:fld id="{DC907883-A228-4E41-A7BF-33DDF6A01B2A}" type="slidenum">
              <a:rPr lang="de-DE" smtClean="0"/>
              <a:pPr/>
              <a:t>30</a:t>
            </a:fld>
            <a:endParaRPr lang="de-DE" dirty="0"/>
          </a:p>
        </p:txBody>
      </p:sp>
      <p:sp>
        <p:nvSpPr>
          <p:cNvPr id="10" name="Titel 9">
            <a:extLst>
              <a:ext uri="{FF2B5EF4-FFF2-40B4-BE49-F238E27FC236}">
                <a16:creationId xmlns:a16="http://schemas.microsoft.com/office/drawing/2014/main" id="{1FEE6730-6B0C-363A-DFB0-C1BC3794CD5C}"/>
              </a:ext>
            </a:extLst>
          </p:cNvPr>
          <p:cNvSpPr>
            <a:spLocks noGrp="1"/>
          </p:cNvSpPr>
          <p:nvPr>
            <p:ph type="title"/>
          </p:nvPr>
        </p:nvSpPr>
        <p:spPr>
          <a:xfrm>
            <a:off x="4284094" y="620688"/>
            <a:ext cx="4392288" cy="503832"/>
          </a:xfrm>
        </p:spPr>
        <p:txBody>
          <a:bodyPr/>
          <a:lstStyle/>
          <a:p>
            <a:r>
              <a:rPr lang="de-DE" dirty="0"/>
              <a:t>Der Zweitmarkt ist relevant!</a:t>
            </a:r>
          </a:p>
        </p:txBody>
      </p:sp>
      <p:pic>
        <p:nvPicPr>
          <p:cNvPr id="35" name="Grafik 34">
            <a:extLst>
              <a:ext uri="{FF2B5EF4-FFF2-40B4-BE49-F238E27FC236}">
                <a16:creationId xmlns:a16="http://schemas.microsoft.com/office/drawing/2014/main" id="{F09F6CBC-E9CB-4337-1AD6-62EDDB330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065" y="1700808"/>
            <a:ext cx="3201346" cy="4573537"/>
          </a:xfrm>
          <a:prstGeom prst="rect">
            <a:avLst/>
          </a:prstGeom>
        </p:spPr>
      </p:pic>
    </p:spTree>
    <p:extLst>
      <p:ext uri="{BB962C8B-B14F-4D97-AF65-F5344CB8AC3E}">
        <p14:creationId xmlns:p14="http://schemas.microsoft.com/office/powerpoint/2010/main" val="3944545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C9D3F4B1-D33E-CA9C-911E-930436C303B9}"/>
              </a:ext>
            </a:extLst>
          </p:cNvPr>
          <p:cNvSpPr>
            <a:spLocks noGrp="1"/>
          </p:cNvSpPr>
          <p:nvPr>
            <p:ph type="body" sz="quarter" idx="15"/>
          </p:nvPr>
        </p:nvSpPr>
        <p:spPr/>
        <p:txBody>
          <a:bodyPr/>
          <a:lstStyle/>
          <a:p>
            <a:r>
              <a:rPr lang="de-DE" dirty="0"/>
              <a:t>Immobilien</a:t>
            </a:r>
          </a:p>
        </p:txBody>
      </p:sp>
      <p:sp>
        <p:nvSpPr>
          <p:cNvPr id="35" name="Textplatzhalter 34">
            <a:extLst>
              <a:ext uri="{FF2B5EF4-FFF2-40B4-BE49-F238E27FC236}">
                <a16:creationId xmlns:a16="http://schemas.microsoft.com/office/drawing/2014/main" id="{8F4C8E64-BD7F-5FF3-043F-1E208E9F10D8}"/>
              </a:ext>
            </a:extLst>
          </p:cNvPr>
          <p:cNvSpPr>
            <a:spLocks noGrp="1"/>
          </p:cNvSpPr>
          <p:nvPr>
            <p:ph type="body" sz="quarter" idx="19"/>
          </p:nvPr>
        </p:nvSpPr>
        <p:spPr/>
        <p:txBody>
          <a:bodyPr/>
          <a:lstStyle/>
          <a:p>
            <a:r>
              <a:rPr lang="de-DE" dirty="0"/>
              <a:t>Quelle: SFO AG, eigene Darstellung</a:t>
            </a:r>
          </a:p>
        </p:txBody>
      </p:sp>
      <p:sp>
        <p:nvSpPr>
          <p:cNvPr id="5" name="Datumsplatzhalter 4">
            <a:extLst>
              <a:ext uri="{FF2B5EF4-FFF2-40B4-BE49-F238E27FC236}">
                <a16:creationId xmlns:a16="http://schemas.microsoft.com/office/drawing/2014/main" id="{3A3CFC8C-6EF2-F7B4-AE92-90328EEB94AE}"/>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A4A6F6FE-33FB-B8F4-F8FE-DBD4A05D5BF9}"/>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D55F8562-E964-E3B5-89DC-777F86B01FA7}"/>
              </a:ext>
            </a:extLst>
          </p:cNvPr>
          <p:cNvSpPr>
            <a:spLocks noGrp="1"/>
          </p:cNvSpPr>
          <p:nvPr>
            <p:ph type="sldNum" sz="quarter" idx="23"/>
          </p:nvPr>
        </p:nvSpPr>
        <p:spPr/>
        <p:txBody>
          <a:bodyPr/>
          <a:lstStyle/>
          <a:p>
            <a:fld id="{DC907883-A228-4E41-A7BF-33DDF6A01B2A}" type="slidenum">
              <a:rPr lang="de-DE" smtClean="0"/>
              <a:pPr/>
              <a:t>31</a:t>
            </a:fld>
            <a:endParaRPr lang="de-DE" dirty="0"/>
          </a:p>
        </p:txBody>
      </p:sp>
      <p:sp>
        <p:nvSpPr>
          <p:cNvPr id="8" name="Titel 7">
            <a:extLst>
              <a:ext uri="{FF2B5EF4-FFF2-40B4-BE49-F238E27FC236}">
                <a16:creationId xmlns:a16="http://schemas.microsoft.com/office/drawing/2014/main" id="{2CC3991B-5F97-1DDB-1806-19306C14D50F}"/>
              </a:ext>
            </a:extLst>
          </p:cNvPr>
          <p:cNvSpPr>
            <a:spLocks noGrp="1"/>
          </p:cNvSpPr>
          <p:nvPr>
            <p:ph type="title"/>
          </p:nvPr>
        </p:nvSpPr>
        <p:spPr>
          <a:xfrm>
            <a:off x="324094" y="620688"/>
            <a:ext cx="8640320" cy="503832"/>
          </a:xfrm>
          <a:prstGeom prst="rect">
            <a:avLst/>
          </a:prstGeom>
        </p:spPr>
        <p:txBody>
          <a:bodyPr/>
          <a:lstStyle/>
          <a:p>
            <a:r>
              <a:rPr lang="de-DE" dirty="0">
                <a:effectLst>
                  <a:outerShdw blurRad="38100" dist="38100" dir="2700000" algn="tl">
                    <a:srgbClr val="000000">
                      <a:alpha val="43137"/>
                    </a:srgbClr>
                  </a:outerShdw>
                </a:effectLst>
              </a:rPr>
              <a:t>Vorgeschichte der des </a:t>
            </a:r>
            <a:r>
              <a:rPr lang="de-DE" dirty="0" err="1">
                <a:effectLst>
                  <a:outerShdw blurRad="38100" dist="38100" dir="2700000" algn="tl">
                    <a:srgbClr val="000000">
                      <a:alpha val="43137"/>
                    </a:srgbClr>
                  </a:outerShdw>
                </a:effectLst>
              </a:rPr>
              <a:t>Familienunternehmes</a:t>
            </a:r>
            <a:r>
              <a:rPr lang="de-DE" dirty="0">
                <a:effectLst>
                  <a:outerShdw blurRad="38100" dist="38100" dir="2700000" algn="tl">
                    <a:srgbClr val="000000">
                      <a:alpha val="43137"/>
                    </a:srgbClr>
                  </a:outerShdw>
                </a:effectLst>
              </a:rPr>
              <a:t> Seppelfricke</a:t>
            </a:r>
            <a:endParaRPr lang="de-DE" dirty="0"/>
          </a:p>
        </p:txBody>
      </p:sp>
      <p:sp>
        <p:nvSpPr>
          <p:cNvPr id="9" name="Rechteck 8">
            <a:extLst>
              <a:ext uri="{FF2B5EF4-FFF2-40B4-BE49-F238E27FC236}">
                <a16:creationId xmlns:a16="http://schemas.microsoft.com/office/drawing/2014/main" id="{37369E1F-AC2D-1A44-DD62-B44177E7C0B3}"/>
              </a:ext>
            </a:extLst>
          </p:cNvPr>
          <p:cNvSpPr/>
          <p:nvPr/>
        </p:nvSpPr>
        <p:spPr>
          <a:xfrm>
            <a:off x="615765" y="2778375"/>
            <a:ext cx="2479250" cy="2306809"/>
          </a:xfrm>
          <a:prstGeom prst="rect">
            <a:avLst/>
          </a:prstGeom>
          <a:solidFill>
            <a:srgbClr val="D4DEE6"/>
          </a:solidFill>
          <a:ln>
            <a:no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nchorCtr="0"/>
          <a:lstStyle/>
          <a:p>
            <a:pPr algn="ctr"/>
            <a:r>
              <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rPr>
              <a:t>1920 Gründung der Schlosserei und Metallgießerei Johann Seppelfricke</a:t>
            </a:r>
          </a:p>
          <a:p>
            <a:pPr algn="ctr"/>
            <a:endPar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endParaRPr>
          </a:p>
        </p:txBody>
      </p:sp>
      <p:sp>
        <p:nvSpPr>
          <p:cNvPr id="10" name="Ellipse 9">
            <a:extLst>
              <a:ext uri="{FF2B5EF4-FFF2-40B4-BE49-F238E27FC236}">
                <a16:creationId xmlns:a16="http://schemas.microsoft.com/office/drawing/2014/main" id="{8BC1BE98-4614-4C5F-4145-15002523F894}"/>
              </a:ext>
            </a:extLst>
          </p:cNvPr>
          <p:cNvSpPr/>
          <p:nvPr/>
        </p:nvSpPr>
        <p:spPr>
          <a:xfrm rot="16200000">
            <a:off x="1223994" y="1844825"/>
            <a:ext cx="1191330" cy="1191330"/>
          </a:xfrm>
          <a:prstGeom prst="ellipse">
            <a:avLst/>
          </a:prstGeom>
          <a:solidFill>
            <a:srgbClr val="07374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dirty="0"/>
          </a:p>
        </p:txBody>
      </p:sp>
      <p:sp>
        <p:nvSpPr>
          <p:cNvPr id="11" name="Rechteck 10">
            <a:extLst>
              <a:ext uri="{FF2B5EF4-FFF2-40B4-BE49-F238E27FC236}">
                <a16:creationId xmlns:a16="http://schemas.microsoft.com/office/drawing/2014/main" id="{D83CA0A5-8D5A-AA3B-1D78-12E8DE5EA738}"/>
              </a:ext>
            </a:extLst>
          </p:cNvPr>
          <p:cNvSpPr/>
          <p:nvPr/>
        </p:nvSpPr>
        <p:spPr>
          <a:xfrm>
            <a:off x="6256889" y="2778375"/>
            <a:ext cx="2479250" cy="2306809"/>
          </a:xfrm>
          <a:prstGeom prst="rect">
            <a:avLst/>
          </a:prstGeom>
          <a:solidFill>
            <a:srgbClr val="D4DEE6"/>
          </a:solidFill>
          <a:ln>
            <a:no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nchorCtr="0"/>
          <a:lstStyle/>
          <a:p>
            <a:pPr algn="ctr"/>
            <a:r>
              <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rPr>
              <a:t>Aufgliederung im Jahr 1994 in die Geschäftsfelder Armaturen, Metallguss sowie Heiz- &amp; Küchentechnik</a:t>
            </a:r>
          </a:p>
        </p:txBody>
      </p:sp>
      <p:sp>
        <p:nvSpPr>
          <p:cNvPr id="12" name="Ellipse 11">
            <a:extLst>
              <a:ext uri="{FF2B5EF4-FFF2-40B4-BE49-F238E27FC236}">
                <a16:creationId xmlns:a16="http://schemas.microsoft.com/office/drawing/2014/main" id="{F7CC5C1C-6F57-1E69-0EE6-0C058FE9FD75}"/>
              </a:ext>
            </a:extLst>
          </p:cNvPr>
          <p:cNvSpPr/>
          <p:nvPr/>
        </p:nvSpPr>
        <p:spPr>
          <a:xfrm rot="16200000">
            <a:off x="6951829" y="1844825"/>
            <a:ext cx="1191330" cy="1191330"/>
          </a:xfrm>
          <a:prstGeom prst="ellipse">
            <a:avLst/>
          </a:prstGeom>
          <a:solidFill>
            <a:srgbClr val="07374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dirty="0"/>
          </a:p>
        </p:txBody>
      </p:sp>
      <p:sp>
        <p:nvSpPr>
          <p:cNvPr id="13" name="Rechteck 12">
            <a:extLst>
              <a:ext uri="{FF2B5EF4-FFF2-40B4-BE49-F238E27FC236}">
                <a16:creationId xmlns:a16="http://schemas.microsoft.com/office/drawing/2014/main" id="{38560CA6-0830-BD00-1248-346369822A67}"/>
              </a:ext>
            </a:extLst>
          </p:cNvPr>
          <p:cNvSpPr/>
          <p:nvPr/>
        </p:nvSpPr>
        <p:spPr>
          <a:xfrm>
            <a:off x="3436327" y="2778375"/>
            <a:ext cx="2479250" cy="2306809"/>
          </a:xfrm>
          <a:prstGeom prst="rect">
            <a:avLst/>
          </a:prstGeom>
          <a:solidFill>
            <a:srgbClr val="D4DEE6"/>
          </a:solidFill>
          <a:ln>
            <a:no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nchorCtr="0"/>
          <a:lstStyle/>
          <a:p>
            <a:pPr algn="ctr"/>
            <a:r>
              <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rPr>
              <a:t>Ab 1946 zusätzlicher Fokus auf Produktion von Heiz- und Kochgeräten</a:t>
            </a:r>
          </a:p>
          <a:p>
            <a:pPr algn="ctr"/>
            <a:endPar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endParaRPr>
          </a:p>
          <a:p>
            <a:pPr algn="ctr"/>
            <a:r>
              <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rPr>
              <a:t>Im Jahr 1970 zählte das Unternehmen 2300 Mitarbeiter</a:t>
            </a:r>
          </a:p>
        </p:txBody>
      </p:sp>
      <p:sp>
        <p:nvSpPr>
          <p:cNvPr id="14" name="Ellipse 13">
            <a:extLst>
              <a:ext uri="{FF2B5EF4-FFF2-40B4-BE49-F238E27FC236}">
                <a16:creationId xmlns:a16="http://schemas.microsoft.com/office/drawing/2014/main" id="{B3847B20-1CEF-880F-31F0-A554559AB883}"/>
              </a:ext>
            </a:extLst>
          </p:cNvPr>
          <p:cNvSpPr/>
          <p:nvPr/>
        </p:nvSpPr>
        <p:spPr>
          <a:xfrm rot="16200000">
            <a:off x="4143517" y="1844825"/>
            <a:ext cx="1191330" cy="1191330"/>
          </a:xfrm>
          <a:prstGeom prst="ellipse">
            <a:avLst/>
          </a:prstGeom>
          <a:solidFill>
            <a:srgbClr val="07374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dirty="0"/>
          </a:p>
        </p:txBody>
      </p:sp>
      <p:sp>
        <p:nvSpPr>
          <p:cNvPr id="15" name="Rechteck 14">
            <a:extLst>
              <a:ext uri="{FF2B5EF4-FFF2-40B4-BE49-F238E27FC236}">
                <a16:creationId xmlns:a16="http://schemas.microsoft.com/office/drawing/2014/main" id="{78996DDB-773D-B634-51EF-EC5EE13748CF}"/>
              </a:ext>
            </a:extLst>
          </p:cNvPr>
          <p:cNvSpPr/>
          <p:nvPr/>
        </p:nvSpPr>
        <p:spPr>
          <a:xfrm>
            <a:off x="9077452" y="2778375"/>
            <a:ext cx="2479250" cy="2306809"/>
          </a:xfrm>
          <a:prstGeom prst="rect">
            <a:avLst/>
          </a:prstGeom>
          <a:solidFill>
            <a:srgbClr val="D4DEE6"/>
          </a:solidFill>
          <a:ln>
            <a:noFill/>
          </a:ln>
        </p:spPr>
        <p:style>
          <a:lnRef idx="2">
            <a:schemeClr val="accent1">
              <a:shade val="50000"/>
            </a:schemeClr>
          </a:lnRef>
          <a:fillRef idx="1">
            <a:schemeClr val="accent1"/>
          </a:fillRef>
          <a:effectRef idx="0">
            <a:schemeClr val="accent1"/>
          </a:effectRef>
          <a:fontRef idx="minor">
            <a:schemeClr val="lt1"/>
          </a:fontRef>
        </p:style>
        <p:txBody>
          <a:bodyPr tIns="432000" rtlCol="0" anchor="ctr" anchorCtr="0"/>
          <a:lstStyle/>
          <a:p>
            <a:pPr algn="ctr"/>
            <a:r>
              <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rPr>
              <a:t>Zwischen 1995 und 2009 Teilverkäufe von einzelnen Unternehmenssparten.</a:t>
            </a:r>
          </a:p>
          <a:p>
            <a:pPr algn="ctr"/>
            <a:endPar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endParaRPr>
          </a:p>
          <a:p>
            <a:pPr algn="ctr"/>
            <a:r>
              <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rPr>
              <a:t>Der Bereich Metallguss wird heute noch von der Familie Seppelfricke geführt</a:t>
            </a:r>
          </a:p>
          <a:p>
            <a:pPr algn="ctr"/>
            <a:endParaRPr lang="de-DE" sz="1300" dirty="0">
              <a:solidFill>
                <a:schemeClr val="tx1">
                  <a:lumMod val="75000"/>
                  <a:lumOff val="25000"/>
                </a:schemeClr>
              </a:solidFill>
              <a:ea typeface="Nirmala UI Semilight" panose="020B0402040204020203" pitchFamily="34" charset="0"/>
              <a:cs typeface="Nirmala UI Semilight" panose="020B0402040204020203" pitchFamily="34" charset="0"/>
            </a:endParaRPr>
          </a:p>
        </p:txBody>
      </p:sp>
      <p:sp>
        <p:nvSpPr>
          <p:cNvPr id="16" name="Ellipse 15">
            <a:extLst>
              <a:ext uri="{FF2B5EF4-FFF2-40B4-BE49-F238E27FC236}">
                <a16:creationId xmlns:a16="http://schemas.microsoft.com/office/drawing/2014/main" id="{06BD756F-9B9E-D93D-AB0E-9870A420EA78}"/>
              </a:ext>
            </a:extLst>
          </p:cNvPr>
          <p:cNvSpPr/>
          <p:nvPr/>
        </p:nvSpPr>
        <p:spPr>
          <a:xfrm rot="16200000">
            <a:off x="9736609" y="1844825"/>
            <a:ext cx="1191330" cy="1191330"/>
          </a:xfrm>
          <a:prstGeom prst="ellipse">
            <a:avLst/>
          </a:prstGeom>
          <a:solidFill>
            <a:srgbClr val="07374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dirty="0"/>
          </a:p>
        </p:txBody>
      </p:sp>
      <p:pic>
        <p:nvPicPr>
          <p:cNvPr id="17" name="Grafik 16" descr="Gebäude Silhouette">
            <a:extLst>
              <a:ext uri="{FF2B5EF4-FFF2-40B4-BE49-F238E27FC236}">
                <a16:creationId xmlns:a16="http://schemas.microsoft.com/office/drawing/2014/main" id="{B58058BB-C3DA-0774-C4AF-217BB9E3A3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2459" y="1899682"/>
            <a:ext cx="914400" cy="914400"/>
          </a:xfrm>
          <a:prstGeom prst="rect">
            <a:avLst/>
          </a:prstGeom>
        </p:spPr>
      </p:pic>
      <p:pic>
        <p:nvPicPr>
          <p:cNvPr id="18" name="Grafik 17" descr="Netzplandiagramm Silhouette">
            <a:extLst>
              <a:ext uri="{FF2B5EF4-FFF2-40B4-BE49-F238E27FC236}">
                <a16:creationId xmlns:a16="http://schemas.microsoft.com/office/drawing/2014/main" id="{9935CBEB-3C48-6AC3-4CE1-6CDFF8871E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006291" y="1978205"/>
            <a:ext cx="914400" cy="914400"/>
          </a:xfrm>
          <a:prstGeom prst="rect">
            <a:avLst/>
          </a:prstGeom>
        </p:spPr>
      </p:pic>
      <p:pic>
        <p:nvPicPr>
          <p:cNvPr id="19" name="Grafik 18" descr="Fabrik Silhouette">
            <a:extLst>
              <a:ext uri="{FF2B5EF4-FFF2-40B4-BE49-F238E27FC236}">
                <a16:creationId xmlns:a16="http://schemas.microsoft.com/office/drawing/2014/main" id="{3C648B5D-73A9-2105-D626-2CA107975A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8172" y="1927634"/>
            <a:ext cx="914400" cy="914400"/>
          </a:xfrm>
          <a:prstGeom prst="rect">
            <a:avLst/>
          </a:prstGeom>
        </p:spPr>
      </p:pic>
      <p:pic>
        <p:nvPicPr>
          <p:cNvPr id="20" name="Grafik 19" descr="Soziales Netzwerk Silhouette">
            <a:extLst>
              <a:ext uri="{FF2B5EF4-FFF2-40B4-BE49-F238E27FC236}">
                <a16:creationId xmlns:a16="http://schemas.microsoft.com/office/drawing/2014/main" id="{B6A437C5-7B39-EDD5-C8D2-AB19C63B55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96232" y="1927634"/>
            <a:ext cx="914400" cy="914400"/>
          </a:xfrm>
          <a:prstGeom prst="rect">
            <a:avLst/>
          </a:prstGeom>
        </p:spPr>
      </p:pic>
    </p:spTree>
    <p:extLst>
      <p:ext uri="{BB962C8B-B14F-4D97-AF65-F5344CB8AC3E}">
        <p14:creationId xmlns:p14="http://schemas.microsoft.com/office/powerpoint/2010/main" val="2288243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35">
            <a:extLst>
              <a:ext uri="{FF2B5EF4-FFF2-40B4-BE49-F238E27FC236}">
                <a16:creationId xmlns:a16="http://schemas.microsoft.com/office/drawing/2014/main" id="{CB1B5960-E6D3-9D57-FDE0-D3FF9C5A2FE2}"/>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a:fillRect/>
          </a:stretch>
        </p:blipFill>
        <p:spPr>
          <a:xfrm>
            <a:off x="0" y="0"/>
            <a:ext cx="3995738" cy="6858000"/>
          </a:xfrm>
        </p:spPr>
      </p:pic>
      <p:sp>
        <p:nvSpPr>
          <p:cNvPr id="15" name="Rechteck 14">
            <a:extLst>
              <a:ext uri="{FF2B5EF4-FFF2-40B4-BE49-F238E27FC236}">
                <a16:creationId xmlns:a16="http://schemas.microsoft.com/office/drawing/2014/main" id="{E52D92DE-1FB8-4DA0-2F75-0B2D16AF6176}"/>
              </a:ext>
            </a:extLst>
          </p:cNvPr>
          <p:cNvSpPr/>
          <p:nvPr/>
        </p:nvSpPr>
        <p:spPr bwMode="gray">
          <a:xfrm>
            <a:off x="188" y="4148736"/>
            <a:ext cx="399555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0" name="Textplatzhalter 9">
            <a:extLst>
              <a:ext uri="{FF2B5EF4-FFF2-40B4-BE49-F238E27FC236}">
                <a16:creationId xmlns:a16="http://schemas.microsoft.com/office/drawing/2014/main" id="{879815B6-4A65-E585-3F8C-E11EFA5945D2}"/>
              </a:ext>
            </a:extLst>
          </p:cNvPr>
          <p:cNvSpPr>
            <a:spLocks noGrp="1"/>
          </p:cNvSpPr>
          <p:nvPr>
            <p:ph type="body" sz="quarter" idx="15"/>
          </p:nvPr>
        </p:nvSpPr>
        <p:spPr/>
        <p:txBody>
          <a:bodyPr/>
          <a:lstStyle/>
          <a:p>
            <a:r>
              <a:rPr lang="de-DE" dirty="0"/>
              <a:t>Immobilien</a:t>
            </a:r>
          </a:p>
        </p:txBody>
      </p:sp>
      <p:sp>
        <p:nvSpPr>
          <p:cNvPr id="11" name="Textplatzhalter 10">
            <a:extLst>
              <a:ext uri="{FF2B5EF4-FFF2-40B4-BE49-F238E27FC236}">
                <a16:creationId xmlns:a16="http://schemas.microsoft.com/office/drawing/2014/main" id="{30FA84EA-D9FA-E2B7-942B-62E15FBB80B1}"/>
              </a:ext>
            </a:extLst>
          </p:cNvPr>
          <p:cNvSpPr>
            <a:spLocks noGrp="1"/>
          </p:cNvSpPr>
          <p:nvPr>
            <p:ph type="body" sz="quarter" idx="19"/>
          </p:nvPr>
        </p:nvSpPr>
        <p:spPr/>
        <p:txBody>
          <a:bodyPr/>
          <a:lstStyle/>
          <a:p>
            <a:r>
              <a:rPr lang="de-DE" dirty="0"/>
              <a:t>Quelle: SFO AG, eigene Darstellung</a:t>
            </a:r>
          </a:p>
        </p:txBody>
      </p:sp>
      <p:sp>
        <p:nvSpPr>
          <p:cNvPr id="4" name="Inhaltsplatzhalter 3">
            <a:extLst>
              <a:ext uri="{FF2B5EF4-FFF2-40B4-BE49-F238E27FC236}">
                <a16:creationId xmlns:a16="http://schemas.microsoft.com/office/drawing/2014/main" id="{5EF37EDE-255A-D427-3369-D25D7F2154E8}"/>
              </a:ext>
            </a:extLst>
          </p:cNvPr>
          <p:cNvSpPr>
            <a:spLocks noGrp="1"/>
          </p:cNvSpPr>
          <p:nvPr>
            <p:ph sz="quarter" idx="20"/>
          </p:nvPr>
        </p:nvSpPr>
        <p:spPr/>
        <p:txBody>
          <a:bodyPr/>
          <a:lstStyle/>
          <a:p>
            <a:pPr marL="285840" indent="-285480">
              <a:lnSpc>
                <a:spcPct val="100000"/>
              </a:lnSpc>
              <a:spcBef>
                <a:spcPts val="601"/>
              </a:spcBef>
              <a:buClr>
                <a:srgbClr val="06374C"/>
              </a:buClr>
              <a:buFont typeface="Arial"/>
              <a:buChar char="•"/>
            </a:pPr>
            <a:r>
              <a:rPr lang="de-DE" b="1" spc="-1" dirty="0">
                <a:solidFill>
                  <a:srgbClr val="404040"/>
                </a:solidFill>
                <a:latin typeface="Calibri"/>
                <a:ea typeface="ＭＳ Ｐゴシック"/>
              </a:rPr>
              <a:t>Strikte Selektion </a:t>
            </a:r>
            <a:r>
              <a:rPr lang="de-DE" spc="-1" dirty="0">
                <a:solidFill>
                  <a:srgbClr val="404040"/>
                </a:solidFill>
                <a:latin typeface="Calibri"/>
                <a:ea typeface="ＭＳ Ｐゴシック"/>
              </a:rPr>
              <a:t>– Auswahl nach einem tiefgehenden </a:t>
            </a:r>
            <a:r>
              <a:rPr lang="de-DE" b="1" spc="-1" dirty="0">
                <a:solidFill>
                  <a:srgbClr val="404040"/>
                </a:solidFill>
                <a:latin typeface="Calibri"/>
                <a:ea typeface="ＭＳ Ｐゴシック"/>
              </a:rPr>
              <a:t>Deep-Value-Ansatz</a:t>
            </a:r>
          </a:p>
          <a:p>
            <a:pPr>
              <a:lnSpc>
                <a:spcPct val="100000"/>
              </a:lnSpc>
              <a:spcBef>
                <a:spcPts val="601"/>
              </a:spcBef>
            </a:pPr>
            <a:endParaRPr lang="de-DE" spc="-1" dirty="0">
              <a:solidFill>
                <a:srgbClr val="404040"/>
              </a:solidFill>
              <a:latin typeface="Calibri"/>
            </a:endParaRPr>
          </a:p>
          <a:p>
            <a:pPr marL="285840" indent="-285480">
              <a:lnSpc>
                <a:spcPct val="100000"/>
              </a:lnSpc>
              <a:spcBef>
                <a:spcPts val="601"/>
              </a:spcBef>
              <a:buClr>
                <a:srgbClr val="06374C"/>
              </a:buClr>
              <a:buFont typeface="Arial"/>
              <a:buChar char="•"/>
            </a:pPr>
            <a:r>
              <a:rPr lang="de-DE" b="1" spc="-1" dirty="0">
                <a:solidFill>
                  <a:srgbClr val="404040"/>
                </a:solidFill>
                <a:latin typeface="Calibri"/>
                <a:ea typeface="ＭＳ Ｐゴシック"/>
              </a:rPr>
              <a:t>Langfristige Strategie </a:t>
            </a:r>
            <a:r>
              <a:rPr lang="de-DE" spc="-1" dirty="0">
                <a:solidFill>
                  <a:srgbClr val="404040"/>
                </a:solidFill>
                <a:latin typeface="Calibri"/>
                <a:ea typeface="ＭＳ Ｐゴシック"/>
              </a:rPr>
              <a:t>– Beteiligungen nach dem </a:t>
            </a:r>
            <a:r>
              <a:rPr lang="de-DE" b="1" spc="-1" dirty="0">
                <a:solidFill>
                  <a:srgbClr val="404040"/>
                </a:solidFill>
                <a:latin typeface="Calibri"/>
                <a:ea typeface="ＭＳ Ｐゴシック"/>
              </a:rPr>
              <a:t>Buy-and-Hold-Prinzip</a:t>
            </a:r>
            <a:endParaRPr lang="de-DE" spc="-1" dirty="0">
              <a:solidFill>
                <a:srgbClr val="404040"/>
              </a:solidFill>
              <a:latin typeface="Calibri"/>
              <a:ea typeface="ＭＳ Ｐゴシック"/>
            </a:endParaRPr>
          </a:p>
          <a:p>
            <a:pPr marL="285840" indent="-285480">
              <a:lnSpc>
                <a:spcPct val="100000"/>
              </a:lnSpc>
              <a:spcBef>
                <a:spcPts val="601"/>
              </a:spcBef>
              <a:buClr>
                <a:srgbClr val="06374C"/>
              </a:buClr>
              <a:buFont typeface="Arial"/>
              <a:buChar char="•"/>
            </a:pPr>
            <a:endParaRPr lang="de-DE" spc="-1" dirty="0">
              <a:solidFill>
                <a:srgbClr val="404040"/>
              </a:solidFill>
              <a:latin typeface="Calibri"/>
              <a:ea typeface="ＭＳ Ｐゴシック"/>
            </a:endParaRPr>
          </a:p>
          <a:p>
            <a:pPr marL="285840" indent="-285480">
              <a:lnSpc>
                <a:spcPct val="100000"/>
              </a:lnSpc>
              <a:spcBef>
                <a:spcPts val="601"/>
              </a:spcBef>
              <a:buClr>
                <a:srgbClr val="06374C"/>
              </a:buClr>
              <a:buFont typeface="Arial"/>
              <a:buChar char="•"/>
            </a:pPr>
            <a:r>
              <a:rPr lang="de-DE" b="1" spc="-1" dirty="0">
                <a:solidFill>
                  <a:srgbClr val="404040"/>
                </a:solidFill>
                <a:latin typeface="Calibri"/>
                <a:ea typeface="ＭＳ Ｐゴシック"/>
              </a:rPr>
              <a:t>Attraktive Zielrendite – </a:t>
            </a:r>
            <a:r>
              <a:rPr lang="de-DE" spc="-1" dirty="0">
                <a:solidFill>
                  <a:srgbClr val="404040"/>
                </a:solidFill>
                <a:latin typeface="Calibri"/>
                <a:ea typeface="ＭＳ Ｐゴシック"/>
              </a:rPr>
              <a:t>6-8% p.a. nach Kosten, davon ca. 75% aus Mieterträgen</a:t>
            </a:r>
            <a:br>
              <a:rPr lang="de-DE" dirty="0"/>
            </a:br>
            <a:r>
              <a:rPr lang="de-DE" spc="-1" dirty="0">
                <a:solidFill>
                  <a:srgbClr val="404040"/>
                </a:solidFill>
                <a:latin typeface="Calibri"/>
              </a:rPr>
              <a:t> </a:t>
            </a:r>
          </a:p>
          <a:p>
            <a:pPr marL="285840" indent="-285480">
              <a:lnSpc>
                <a:spcPct val="100000"/>
              </a:lnSpc>
              <a:spcBef>
                <a:spcPts val="601"/>
              </a:spcBef>
              <a:buClr>
                <a:srgbClr val="06374C"/>
              </a:buClr>
              <a:buFont typeface="Arial"/>
              <a:buChar char="•"/>
            </a:pPr>
            <a:r>
              <a:rPr lang="de-DE" b="1" spc="-1" dirty="0">
                <a:solidFill>
                  <a:srgbClr val="404040"/>
                </a:solidFill>
                <a:latin typeface="Calibri"/>
                <a:ea typeface="ＭＳ Ｐゴシック"/>
              </a:rPr>
              <a:t>Breite Diversifikation – </a:t>
            </a:r>
            <a:r>
              <a:rPr lang="de-DE" spc="-1" dirty="0">
                <a:solidFill>
                  <a:srgbClr val="404040"/>
                </a:solidFill>
                <a:latin typeface="Calibri"/>
                <a:ea typeface="ＭＳ Ｐゴシック"/>
              </a:rPr>
              <a:t>Portfolio aus ca. 70-90 Beteiligungen</a:t>
            </a:r>
            <a:endParaRPr lang="de-DE" b="1" spc="-1" dirty="0">
              <a:solidFill>
                <a:srgbClr val="404040"/>
              </a:solidFill>
              <a:latin typeface="Calibri"/>
            </a:endParaRPr>
          </a:p>
          <a:p>
            <a:endParaRPr lang="de-DE" dirty="0"/>
          </a:p>
        </p:txBody>
      </p:sp>
      <p:sp>
        <p:nvSpPr>
          <p:cNvPr id="5" name="Datumsplatzhalter 4">
            <a:extLst>
              <a:ext uri="{FF2B5EF4-FFF2-40B4-BE49-F238E27FC236}">
                <a16:creationId xmlns:a16="http://schemas.microsoft.com/office/drawing/2014/main" id="{5AD7E3EB-14DD-7B80-3BB0-2B90B5D2102B}"/>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67364B92-B78A-18F9-12D0-D207AD8D8FF8}"/>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183F255A-6EC7-87E9-7E17-61D4FE86DB16}"/>
              </a:ext>
            </a:extLst>
          </p:cNvPr>
          <p:cNvSpPr>
            <a:spLocks noGrp="1"/>
          </p:cNvSpPr>
          <p:nvPr>
            <p:ph type="sldNum" sz="quarter" idx="23"/>
          </p:nvPr>
        </p:nvSpPr>
        <p:spPr/>
        <p:txBody>
          <a:bodyPr/>
          <a:lstStyle/>
          <a:p>
            <a:fld id="{DC907883-A228-4E41-A7BF-33DDF6A01B2A}" type="slidenum">
              <a:rPr lang="de-DE" smtClean="0"/>
              <a:pPr/>
              <a:t>32</a:t>
            </a:fld>
            <a:endParaRPr lang="de-DE" dirty="0"/>
          </a:p>
        </p:txBody>
      </p:sp>
      <p:sp>
        <p:nvSpPr>
          <p:cNvPr id="8" name="Titel 7">
            <a:extLst>
              <a:ext uri="{FF2B5EF4-FFF2-40B4-BE49-F238E27FC236}">
                <a16:creationId xmlns:a16="http://schemas.microsoft.com/office/drawing/2014/main" id="{B4C1FF81-DE9A-E2A8-FD47-5EDA0F89AFF3}"/>
              </a:ext>
            </a:extLst>
          </p:cNvPr>
          <p:cNvSpPr>
            <a:spLocks noGrp="1"/>
          </p:cNvSpPr>
          <p:nvPr>
            <p:ph type="title"/>
          </p:nvPr>
        </p:nvSpPr>
        <p:spPr>
          <a:xfrm>
            <a:off x="4284094" y="620688"/>
            <a:ext cx="4968352" cy="503832"/>
          </a:xfrm>
        </p:spPr>
        <p:txBody>
          <a:bodyPr/>
          <a:lstStyle/>
          <a:p>
            <a:r>
              <a:rPr lang="de-DE" dirty="0">
                <a:ea typeface="Times New Roman" panose="02020603050405020304" pitchFamily="18" charset="0"/>
              </a:rPr>
              <a:t>Investitionsansatz &amp; Umsetzung</a:t>
            </a:r>
            <a:endParaRPr lang="de-DE" dirty="0"/>
          </a:p>
        </p:txBody>
      </p:sp>
      <p:pic>
        <p:nvPicPr>
          <p:cNvPr id="17" name="Grafik 16">
            <a:extLst>
              <a:ext uri="{FF2B5EF4-FFF2-40B4-BE49-F238E27FC236}">
                <a16:creationId xmlns:a16="http://schemas.microsoft.com/office/drawing/2014/main" id="{A34C5778-5B79-8404-DB31-0BFC0F4E00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24" y="703806"/>
            <a:ext cx="3730930" cy="5330115"/>
          </a:xfrm>
          <a:prstGeom prst="rect">
            <a:avLst/>
          </a:prstGeom>
        </p:spPr>
      </p:pic>
    </p:spTree>
    <p:extLst>
      <p:ext uri="{BB962C8B-B14F-4D97-AF65-F5344CB8AC3E}">
        <p14:creationId xmlns:p14="http://schemas.microsoft.com/office/powerpoint/2010/main" val="2586274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FC9DA-EFC5-2490-9746-CB655444E156}"/>
            </a:ext>
          </a:extLst>
        </p:cNvPr>
        <p:cNvGrpSpPr/>
        <p:nvPr/>
      </p:nvGrpSpPr>
      <p:grpSpPr>
        <a:xfrm>
          <a:off x="0" y="0"/>
          <a:ext cx="0" cy="0"/>
          <a:chOff x="0" y="0"/>
          <a:chExt cx="0" cy="0"/>
        </a:xfrm>
      </p:grpSpPr>
      <p:pic>
        <p:nvPicPr>
          <p:cNvPr id="26" name="Bildplatzhalter 35">
            <a:extLst>
              <a:ext uri="{FF2B5EF4-FFF2-40B4-BE49-F238E27FC236}">
                <a16:creationId xmlns:a16="http://schemas.microsoft.com/office/drawing/2014/main" id="{0D950D94-741F-FE4F-3DE9-D25DBA5669B1}"/>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a:fillRect/>
          </a:stretch>
        </p:blipFill>
        <p:spPr>
          <a:xfrm>
            <a:off x="0" y="0"/>
            <a:ext cx="3995738" cy="6858000"/>
          </a:xfrm>
        </p:spPr>
      </p:pic>
      <p:sp>
        <p:nvSpPr>
          <p:cNvPr id="27" name="Rechteck 26">
            <a:extLst>
              <a:ext uri="{FF2B5EF4-FFF2-40B4-BE49-F238E27FC236}">
                <a16:creationId xmlns:a16="http://schemas.microsoft.com/office/drawing/2014/main" id="{0695AACE-27BA-A716-EB94-2A738F244333}"/>
              </a:ext>
            </a:extLst>
          </p:cNvPr>
          <p:cNvSpPr/>
          <p:nvPr/>
        </p:nvSpPr>
        <p:spPr bwMode="gray">
          <a:xfrm>
            <a:off x="188" y="4148736"/>
            <a:ext cx="399555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21" name="Textplatzhalter 20">
            <a:extLst>
              <a:ext uri="{FF2B5EF4-FFF2-40B4-BE49-F238E27FC236}">
                <a16:creationId xmlns:a16="http://schemas.microsoft.com/office/drawing/2014/main" id="{2869DE62-8705-EEDA-2453-53150F8CCF5C}"/>
              </a:ext>
            </a:extLst>
          </p:cNvPr>
          <p:cNvSpPr>
            <a:spLocks noGrp="1"/>
          </p:cNvSpPr>
          <p:nvPr>
            <p:ph type="body" sz="quarter" idx="15"/>
          </p:nvPr>
        </p:nvSpPr>
        <p:spPr/>
        <p:txBody>
          <a:bodyPr/>
          <a:lstStyle/>
          <a:p>
            <a:r>
              <a:rPr lang="de-DE" dirty="0"/>
              <a:t>Immobilien</a:t>
            </a:r>
          </a:p>
        </p:txBody>
      </p:sp>
      <p:sp>
        <p:nvSpPr>
          <p:cNvPr id="22" name="Textplatzhalter 21">
            <a:extLst>
              <a:ext uri="{FF2B5EF4-FFF2-40B4-BE49-F238E27FC236}">
                <a16:creationId xmlns:a16="http://schemas.microsoft.com/office/drawing/2014/main" id="{C7A29555-9222-8F5E-676C-0FBE8518C6AC}"/>
              </a:ext>
            </a:extLst>
          </p:cNvPr>
          <p:cNvSpPr>
            <a:spLocks noGrp="1"/>
          </p:cNvSpPr>
          <p:nvPr>
            <p:ph type="body" sz="quarter" idx="19"/>
          </p:nvPr>
        </p:nvSpPr>
        <p:spPr/>
        <p:txBody>
          <a:bodyPr/>
          <a:lstStyle/>
          <a:p>
            <a:r>
              <a:rPr lang="de-DE" dirty="0"/>
              <a:t>Quelle: SFO AG, eigene Darstellung</a:t>
            </a:r>
          </a:p>
        </p:txBody>
      </p:sp>
      <p:sp>
        <p:nvSpPr>
          <p:cNvPr id="9" name="Inhaltsplatzhalter 8">
            <a:extLst>
              <a:ext uri="{FF2B5EF4-FFF2-40B4-BE49-F238E27FC236}">
                <a16:creationId xmlns:a16="http://schemas.microsoft.com/office/drawing/2014/main" id="{535F5278-CD29-CE3B-F567-A922C5A8909D}"/>
              </a:ext>
            </a:extLst>
          </p:cNvPr>
          <p:cNvSpPr>
            <a:spLocks noGrp="1"/>
          </p:cNvSpPr>
          <p:nvPr>
            <p:ph sz="quarter" idx="20"/>
          </p:nvPr>
        </p:nvSpPr>
        <p:spPr>
          <a:xfrm>
            <a:off x="8783378" y="2060848"/>
            <a:ext cx="3096144" cy="2478935"/>
          </a:xfrm>
        </p:spPr>
        <p:txBody>
          <a:bodyPr/>
          <a:lstStyle/>
          <a:p>
            <a:pPr marL="285750" indent="-285750">
              <a:buClr>
                <a:schemeClr val="accent1"/>
              </a:buClr>
              <a:buFont typeface="Arial" panose="020B0604020202020204" pitchFamily="34" charset="0"/>
              <a:buChar char="•"/>
            </a:pPr>
            <a:r>
              <a:rPr lang="de-DE" dirty="0"/>
              <a:t>80 Beteiligungen (Zielfonds)</a:t>
            </a:r>
          </a:p>
          <a:p>
            <a:pPr marL="285750" indent="-285750">
              <a:buClr>
                <a:schemeClr val="accent1"/>
              </a:buClr>
              <a:buFont typeface="Arial" panose="020B0604020202020204" pitchFamily="34" charset="0"/>
              <a:buChar char="•"/>
            </a:pPr>
            <a:r>
              <a:rPr lang="de-DE" dirty="0"/>
              <a:t>290 Immobilien</a:t>
            </a:r>
          </a:p>
          <a:p>
            <a:pPr marL="285750" indent="-285750">
              <a:buClr>
                <a:schemeClr val="accent1"/>
              </a:buClr>
              <a:buFont typeface="Arial" panose="020B0604020202020204" pitchFamily="34" charset="0"/>
              <a:buChar char="•"/>
            </a:pPr>
            <a:r>
              <a:rPr lang="de-DE" dirty="0"/>
              <a:t>199 Standorte</a:t>
            </a:r>
          </a:p>
          <a:p>
            <a:pPr marL="285750" indent="-285750">
              <a:buClr>
                <a:schemeClr val="accent1"/>
              </a:buClr>
              <a:buFont typeface="Arial" panose="020B0604020202020204" pitchFamily="34" charset="0"/>
              <a:buChar char="•"/>
            </a:pPr>
            <a:r>
              <a:rPr lang="de-DE" dirty="0"/>
              <a:t>7 Nutzungsarten</a:t>
            </a:r>
          </a:p>
          <a:p>
            <a:endParaRPr lang="de-DE" dirty="0"/>
          </a:p>
        </p:txBody>
      </p:sp>
      <p:sp>
        <p:nvSpPr>
          <p:cNvPr id="5" name="Datumsplatzhalter 4">
            <a:extLst>
              <a:ext uri="{FF2B5EF4-FFF2-40B4-BE49-F238E27FC236}">
                <a16:creationId xmlns:a16="http://schemas.microsoft.com/office/drawing/2014/main" id="{80B8F5E9-8C59-9FBE-F8E9-4BF7DC4519BC}"/>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F2D68FFD-DCB6-4B3D-022E-8378DBA94722}"/>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918DB824-BDFC-5451-EA06-3934C82147FB}"/>
              </a:ext>
            </a:extLst>
          </p:cNvPr>
          <p:cNvSpPr>
            <a:spLocks noGrp="1"/>
          </p:cNvSpPr>
          <p:nvPr>
            <p:ph type="sldNum" sz="quarter" idx="23"/>
          </p:nvPr>
        </p:nvSpPr>
        <p:spPr/>
        <p:txBody>
          <a:bodyPr/>
          <a:lstStyle/>
          <a:p>
            <a:fld id="{DC907883-A228-4E41-A7BF-33DDF6A01B2A}" type="slidenum">
              <a:rPr lang="de-DE" smtClean="0"/>
              <a:pPr/>
              <a:t>33</a:t>
            </a:fld>
            <a:endParaRPr lang="de-DE" dirty="0"/>
          </a:p>
        </p:txBody>
      </p:sp>
      <p:sp>
        <p:nvSpPr>
          <p:cNvPr id="8" name="Titel 7">
            <a:extLst>
              <a:ext uri="{FF2B5EF4-FFF2-40B4-BE49-F238E27FC236}">
                <a16:creationId xmlns:a16="http://schemas.microsoft.com/office/drawing/2014/main" id="{F7747038-4F15-BED3-5D50-B120D36BA8C2}"/>
              </a:ext>
            </a:extLst>
          </p:cNvPr>
          <p:cNvSpPr>
            <a:spLocks noGrp="1"/>
          </p:cNvSpPr>
          <p:nvPr>
            <p:ph type="title"/>
          </p:nvPr>
        </p:nvSpPr>
        <p:spPr>
          <a:xfrm>
            <a:off x="4284094" y="620688"/>
            <a:ext cx="6264496" cy="503832"/>
          </a:xfrm>
        </p:spPr>
        <p:txBody>
          <a:bodyPr/>
          <a:lstStyle/>
          <a:p>
            <a:r>
              <a:rPr lang="de-DE" dirty="0">
                <a:ea typeface="Times New Roman" panose="02020603050405020304" pitchFamily="18" charset="0"/>
              </a:rPr>
              <a:t>Bestandsverteilung, inkl. Risikostreuung</a:t>
            </a:r>
            <a:endParaRPr lang="de-DE" dirty="0"/>
          </a:p>
        </p:txBody>
      </p:sp>
      <p:graphicFrame>
        <p:nvGraphicFramePr>
          <p:cNvPr id="23" name="Inhaltsplatzhalter 8">
            <a:extLst>
              <a:ext uri="{FF2B5EF4-FFF2-40B4-BE49-F238E27FC236}">
                <a16:creationId xmlns:a16="http://schemas.microsoft.com/office/drawing/2014/main" id="{148662CE-D9C3-C746-1239-C377152EDC37}"/>
              </a:ext>
            </a:extLst>
          </p:cNvPr>
          <p:cNvGraphicFramePr>
            <a:graphicFrameLocks/>
          </p:cNvGraphicFramePr>
          <p:nvPr>
            <p:extLst>
              <p:ext uri="{D42A27DB-BD31-4B8C-83A1-F6EECF244321}">
                <p14:modId xmlns:p14="http://schemas.microsoft.com/office/powerpoint/2010/main" val="2875221193"/>
              </p:ext>
            </p:extLst>
          </p:nvPr>
        </p:nvGraphicFramePr>
        <p:xfrm>
          <a:off x="3851846" y="1188718"/>
          <a:ext cx="6120680" cy="4680520"/>
        </p:xfrm>
        <a:graphic>
          <a:graphicData uri="http://schemas.openxmlformats.org/drawingml/2006/chart">
            <c:chart xmlns:c="http://schemas.openxmlformats.org/drawingml/2006/chart" xmlns:r="http://schemas.openxmlformats.org/officeDocument/2006/relationships" r:id="rId3"/>
          </a:graphicData>
        </a:graphic>
      </p:graphicFrame>
      <p:pic>
        <p:nvPicPr>
          <p:cNvPr id="29" name="Grafik 28">
            <a:extLst>
              <a:ext uri="{FF2B5EF4-FFF2-40B4-BE49-F238E27FC236}">
                <a16:creationId xmlns:a16="http://schemas.microsoft.com/office/drawing/2014/main" id="{EEB6B679-6DFC-91E7-610F-028ACC98D6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271" y="1659485"/>
            <a:ext cx="3182933" cy="4547232"/>
          </a:xfrm>
          <a:prstGeom prst="rect">
            <a:avLst/>
          </a:prstGeom>
        </p:spPr>
      </p:pic>
    </p:spTree>
    <p:extLst>
      <p:ext uri="{BB962C8B-B14F-4D97-AF65-F5344CB8AC3E}">
        <p14:creationId xmlns:p14="http://schemas.microsoft.com/office/powerpoint/2010/main" val="1303489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35">
            <a:extLst>
              <a:ext uri="{FF2B5EF4-FFF2-40B4-BE49-F238E27FC236}">
                <a16:creationId xmlns:a16="http://schemas.microsoft.com/office/drawing/2014/main" id="{1A26644C-C6ED-FBA5-1A0C-5A40F0E647C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a:fillRect/>
          </a:stretch>
        </p:blipFill>
        <p:spPr>
          <a:xfrm>
            <a:off x="0" y="0"/>
            <a:ext cx="3995738" cy="6858000"/>
          </a:xfrm>
        </p:spPr>
      </p:pic>
      <p:sp>
        <p:nvSpPr>
          <p:cNvPr id="20" name="Rechteck 19">
            <a:extLst>
              <a:ext uri="{FF2B5EF4-FFF2-40B4-BE49-F238E27FC236}">
                <a16:creationId xmlns:a16="http://schemas.microsoft.com/office/drawing/2014/main" id="{DEF38009-BEC0-B065-9250-0EF0F86CC83B}"/>
              </a:ext>
            </a:extLst>
          </p:cNvPr>
          <p:cNvSpPr/>
          <p:nvPr/>
        </p:nvSpPr>
        <p:spPr bwMode="gray">
          <a:xfrm>
            <a:off x="188" y="4148736"/>
            <a:ext cx="399555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5" name="Textplatzhalter 14">
            <a:extLst>
              <a:ext uri="{FF2B5EF4-FFF2-40B4-BE49-F238E27FC236}">
                <a16:creationId xmlns:a16="http://schemas.microsoft.com/office/drawing/2014/main" id="{C1905546-688F-5850-7FB3-D6C3EF7A659B}"/>
              </a:ext>
            </a:extLst>
          </p:cNvPr>
          <p:cNvSpPr>
            <a:spLocks noGrp="1"/>
          </p:cNvSpPr>
          <p:nvPr>
            <p:ph type="body" sz="quarter" idx="15"/>
          </p:nvPr>
        </p:nvSpPr>
        <p:spPr/>
        <p:txBody>
          <a:bodyPr/>
          <a:lstStyle/>
          <a:p>
            <a:r>
              <a:rPr lang="de-DE" dirty="0"/>
              <a:t>Immobilien</a:t>
            </a:r>
          </a:p>
        </p:txBody>
      </p:sp>
      <p:sp>
        <p:nvSpPr>
          <p:cNvPr id="16" name="Textplatzhalter 15">
            <a:extLst>
              <a:ext uri="{FF2B5EF4-FFF2-40B4-BE49-F238E27FC236}">
                <a16:creationId xmlns:a16="http://schemas.microsoft.com/office/drawing/2014/main" id="{D06AFAA7-E34E-CE79-FD03-63F0007CBDB2}"/>
              </a:ext>
            </a:extLst>
          </p:cNvPr>
          <p:cNvSpPr>
            <a:spLocks noGrp="1"/>
          </p:cNvSpPr>
          <p:nvPr>
            <p:ph type="body" sz="quarter" idx="19"/>
          </p:nvPr>
        </p:nvSpPr>
        <p:spPr/>
        <p:txBody>
          <a:bodyPr/>
          <a:lstStyle/>
          <a:p>
            <a:r>
              <a:rPr lang="de-DE" dirty="0"/>
              <a:t>Quelle: SFO AG, eigene Darstellung</a:t>
            </a:r>
          </a:p>
        </p:txBody>
      </p:sp>
      <p:sp>
        <p:nvSpPr>
          <p:cNvPr id="13" name="Inhaltsplatzhalter 12">
            <a:extLst>
              <a:ext uri="{FF2B5EF4-FFF2-40B4-BE49-F238E27FC236}">
                <a16:creationId xmlns:a16="http://schemas.microsoft.com/office/drawing/2014/main" id="{505574A0-D189-AF09-46D9-FCFD1BF64A30}"/>
              </a:ext>
            </a:extLst>
          </p:cNvPr>
          <p:cNvSpPr>
            <a:spLocks noGrp="1"/>
          </p:cNvSpPr>
          <p:nvPr>
            <p:ph sz="quarter" idx="20"/>
          </p:nvPr>
        </p:nvSpPr>
        <p:spPr/>
        <p:txBody>
          <a:bodyPr/>
          <a:lstStyle/>
          <a:p>
            <a:pPr lvl="1">
              <a:lnSpc>
                <a:spcPct val="100000"/>
              </a:lnSpc>
            </a:pPr>
            <a:r>
              <a:rPr lang="de-DE" b="1" dirty="0"/>
              <a:t>Strategische Standorte – </a:t>
            </a:r>
            <a:r>
              <a:rPr lang="de-DE" dirty="0"/>
              <a:t>Fokussierung auf die TOP 8 Städte Deutschlands </a:t>
            </a:r>
            <a:br>
              <a:rPr lang="de-DE" dirty="0"/>
            </a:br>
            <a:r>
              <a:rPr lang="de-DE" b="1" dirty="0"/>
              <a:t>für Stabilität &amp; Wertsteigerung</a:t>
            </a:r>
            <a:br>
              <a:rPr lang="de-DE" b="1" dirty="0"/>
            </a:br>
            <a:endParaRPr lang="de-DE" b="1" dirty="0"/>
          </a:p>
          <a:p>
            <a:pPr lvl="1">
              <a:lnSpc>
                <a:spcPct val="100000"/>
              </a:lnSpc>
            </a:pPr>
            <a:r>
              <a:rPr lang="de-DE" b="1" dirty="0"/>
              <a:t>Langfristige Sicherheit – </a:t>
            </a:r>
            <a:r>
              <a:rPr lang="de-DE" dirty="0"/>
              <a:t>Mietverträge mit Laufzeiten von bis zu 20 Jahren </a:t>
            </a:r>
            <a:br>
              <a:rPr lang="de-DE" dirty="0"/>
            </a:br>
            <a:r>
              <a:rPr lang="de-DE" b="1" dirty="0"/>
              <a:t>für Planbarkeit &amp; Verlässlichkeit</a:t>
            </a:r>
            <a:br>
              <a:rPr lang="de-DE" b="1" dirty="0"/>
            </a:br>
            <a:endParaRPr lang="de-DE" b="1" dirty="0"/>
          </a:p>
          <a:p>
            <a:pPr lvl="1">
              <a:lnSpc>
                <a:spcPct val="100000"/>
              </a:lnSpc>
            </a:pPr>
            <a:r>
              <a:rPr lang="de-DE" b="1" dirty="0"/>
              <a:t>Staatliche Mieter – </a:t>
            </a:r>
            <a:r>
              <a:rPr lang="de-DE" dirty="0"/>
              <a:t>87,6% der Büroimmobilien sind an öffentlichen Institutionen vermietet </a:t>
            </a:r>
            <a:r>
              <a:rPr lang="de-DE" b="1" dirty="0"/>
              <a:t>für Bonität</a:t>
            </a:r>
            <a:br>
              <a:rPr lang="de-DE" b="1" dirty="0"/>
            </a:br>
            <a:endParaRPr lang="de-DE" b="1" dirty="0"/>
          </a:p>
          <a:p>
            <a:pPr lvl="1">
              <a:lnSpc>
                <a:spcPct val="100000"/>
              </a:lnSpc>
            </a:pPr>
            <a:r>
              <a:rPr lang="de-DE" b="1" dirty="0"/>
              <a:t>Inflationsschutz inklusive – </a:t>
            </a:r>
            <a:r>
              <a:rPr lang="de-DE" dirty="0"/>
              <a:t>Indexierte Mieten mit 100% Anpassung </a:t>
            </a:r>
            <a:br>
              <a:rPr lang="de-DE" dirty="0"/>
            </a:br>
            <a:r>
              <a:rPr lang="de-DE" dirty="0"/>
              <a:t>an den Verbraucherpreisindex (VPI) </a:t>
            </a:r>
            <a:r>
              <a:rPr lang="de-DE" b="1" dirty="0"/>
              <a:t>für reale Erträge</a:t>
            </a:r>
            <a:br>
              <a:rPr lang="de-DE" b="1" dirty="0"/>
            </a:br>
            <a:endParaRPr lang="de-DE" b="1" dirty="0"/>
          </a:p>
          <a:p>
            <a:pPr lvl="1">
              <a:lnSpc>
                <a:spcPct val="100000"/>
              </a:lnSpc>
            </a:pPr>
            <a:r>
              <a:rPr lang="de-DE" b="1" dirty="0"/>
              <a:t>Attraktives Preisniveau – </a:t>
            </a:r>
            <a:r>
              <a:rPr lang="de-DE" dirty="0"/>
              <a:t>Investments zum 12,21-fachen der Jahresnettokaltmiete (2024) </a:t>
            </a:r>
            <a:r>
              <a:rPr lang="de-DE" b="1" dirty="0"/>
              <a:t>für lukrative Renditen</a:t>
            </a:r>
          </a:p>
        </p:txBody>
      </p:sp>
      <p:sp>
        <p:nvSpPr>
          <p:cNvPr id="5" name="Datumsplatzhalter 4">
            <a:extLst>
              <a:ext uri="{FF2B5EF4-FFF2-40B4-BE49-F238E27FC236}">
                <a16:creationId xmlns:a16="http://schemas.microsoft.com/office/drawing/2014/main" id="{CFEBBAA9-C927-14D8-FAEF-BB59026B4932}"/>
              </a:ext>
            </a:extLst>
          </p:cNvPr>
          <p:cNvSpPr>
            <a:spLocks noGrp="1"/>
          </p:cNvSpPr>
          <p:nvPr>
            <p:ph type="dt" sz="half" idx="21"/>
          </p:nvPr>
        </p:nvSpPr>
        <p:spPr/>
        <p:txBody>
          <a:bodyPr/>
          <a:lstStyle/>
          <a:p>
            <a:fld id="{1F96C221-84E0-4E47-AF56-0A65F93789DB}" type="datetime1">
              <a:rPr lang="de-DE" smtClean="0"/>
              <a:t>30.07.2025</a:t>
            </a:fld>
            <a:endParaRPr lang="de-DE" dirty="0"/>
          </a:p>
        </p:txBody>
      </p:sp>
      <p:sp>
        <p:nvSpPr>
          <p:cNvPr id="6" name="Fußzeilenplatzhalter 5">
            <a:extLst>
              <a:ext uri="{FF2B5EF4-FFF2-40B4-BE49-F238E27FC236}">
                <a16:creationId xmlns:a16="http://schemas.microsoft.com/office/drawing/2014/main" id="{69A1DACF-19E0-3029-0126-85342AE62206}"/>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23EA787A-506B-8E77-E966-AE09A32B3CA5}"/>
              </a:ext>
            </a:extLst>
          </p:cNvPr>
          <p:cNvSpPr>
            <a:spLocks noGrp="1"/>
          </p:cNvSpPr>
          <p:nvPr>
            <p:ph type="sldNum" sz="quarter" idx="23"/>
          </p:nvPr>
        </p:nvSpPr>
        <p:spPr/>
        <p:txBody>
          <a:bodyPr/>
          <a:lstStyle/>
          <a:p>
            <a:fld id="{DC907883-A228-4E41-A7BF-33DDF6A01B2A}" type="slidenum">
              <a:rPr lang="de-DE" smtClean="0"/>
              <a:pPr/>
              <a:t>34</a:t>
            </a:fld>
            <a:endParaRPr lang="de-DE" dirty="0"/>
          </a:p>
        </p:txBody>
      </p:sp>
      <p:sp>
        <p:nvSpPr>
          <p:cNvPr id="10" name="Titel 9">
            <a:extLst>
              <a:ext uri="{FF2B5EF4-FFF2-40B4-BE49-F238E27FC236}">
                <a16:creationId xmlns:a16="http://schemas.microsoft.com/office/drawing/2014/main" id="{B269FBF4-F4CF-3EDE-D911-C151CE757347}"/>
              </a:ext>
            </a:extLst>
          </p:cNvPr>
          <p:cNvSpPr>
            <a:spLocks noGrp="1"/>
          </p:cNvSpPr>
          <p:nvPr>
            <p:ph type="title"/>
          </p:nvPr>
        </p:nvSpPr>
        <p:spPr>
          <a:xfrm>
            <a:off x="4284094" y="620688"/>
            <a:ext cx="6264496" cy="503832"/>
          </a:xfrm>
        </p:spPr>
        <p:txBody>
          <a:bodyPr/>
          <a:lstStyle/>
          <a:p>
            <a:r>
              <a:rPr lang="de-DE" dirty="0"/>
              <a:t>Aktuelle Fakten zum Immobiliensegment</a:t>
            </a:r>
          </a:p>
        </p:txBody>
      </p:sp>
      <p:pic>
        <p:nvPicPr>
          <p:cNvPr id="22" name="Grafik 21">
            <a:extLst>
              <a:ext uri="{FF2B5EF4-FFF2-40B4-BE49-F238E27FC236}">
                <a16:creationId xmlns:a16="http://schemas.microsoft.com/office/drawing/2014/main" id="{AB72618A-D23E-99A2-0B6E-9165739B1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787" y="1767978"/>
            <a:ext cx="3078003" cy="4397326"/>
          </a:xfrm>
          <a:prstGeom prst="rect">
            <a:avLst/>
          </a:prstGeom>
        </p:spPr>
      </p:pic>
    </p:spTree>
    <p:extLst>
      <p:ext uri="{BB962C8B-B14F-4D97-AF65-F5344CB8AC3E}">
        <p14:creationId xmlns:p14="http://schemas.microsoft.com/office/powerpoint/2010/main" val="1131187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35">
            <a:extLst>
              <a:ext uri="{FF2B5EF4-FFF2-40B4-BE49-F238E27FC236}">
                <a16:creationId xmlns:a16="http://schemas.microsoft.com/office/drawing/2014/main" id="{4EF3AC32-CF6C-4855-60F5-3A1C219AFE3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3995738" cy="6858000"/>
          </a:xfrm>
        </p:spPr>
      </p:pic>
      <p:sp>
        <p:nvSpPr>
          <p:cNvPr id="15" name="Rechteck 14">
            <a:extLst>
              <a:ext uri="{FF2B5EF4-FFF2-40B4-BE49-F238E27FC236}">
                <a16:creationId xmlns:a16="http://schemas.microsoft.com/office/drawing/2014/main" id="{430A57B3-D0F8-22F9-F6D9-D293B29BA3F6}"/>
              </a:ext>
            </a:extLst>
          </p:cNvPr>
          <p:cNvSpPr/>
          <p:nvPr/>
        </p:nvSpPr>
        <p:spPr bwMode="gray">
          <a:xfrm>
            <a:off x="188" y="4148736"/>
            <a:ext cx="399555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2" name="Textplatzhalter 11">
            <a:extLst>
              <a:ext uri="{FF2B5EF4-FFF2-40B4-BE49-F238E27FC236}">
                <a16:creationId xmlns:a16="http://schemas.microsoft.com/office/drawing/2014/main" id="{A84A4F8E-9AEC-B3B7-7B9B-81678B0D6CAA}"/>
              </a:ext>
            </a:extLst>
          </p:cNvPr>
          <p:cNvSpPr>
            <a:spLocks noGrp="1"/>
          </p:cNvSpPr>
          <p:nvPr>
            <p:ph type="body" sz="quarter" idx="15"/>
          </p:nvPr>
        </p:nvSpPr>
        <p:spPr/>
        <p:txBody>
          <a:bodyPr/>
          <a:lstStyle/>
          <a:p>
            <a:r>
              <a:rPr lang="de-DE" dirty="0"/>
              <a:t>Immobilien</a:t>
            </a:r>
          </a:p>
        </p:txBody>
      </p:sp>
      <p:sp>
        <p:nvSpPr>
          <p:cNvPr id="13" name="Textplatzhalter 12">
            <a:extLst>
              <a:ext uri="{FF2B5EF4-FFF2-40B4-BE49-F238E27FC236}">
                <a16:creationId xmlns:a16="http://schemas.microsoft.com/office/drawing/2014/main" id="{3201D6CD-A29C-BF20-813C-DB01C0CA7FE4}"/>
              </a:ext>
            </a:extLst>
          </p:cNvPr>
          <p:cNvSpPr>
            <a:spLocks noGrp="1"/>
          </p:cNvSpPr>
          <p:nvPr>
            <p:ph type="body" sz="quarter" idx="19"/>
          </p:nvPr>
        </p:nvSpPr>
        <p:spPr/>
        <p:txBody>
          <a:bodyPr/>
          <a:lstStyle/>
          <a:p>
            <a:r>
              <a:rPr lang="de-DE" dirty="0"/>
              <a:t>Quelle: SFO AG, eigene Darstellung</a:t>
            </a:r>
          </a:p>
        </p:txBody>
      </p:sp>
      <p:graphicFrame>
        <p:nvGraphicFramePr>
          <p:cNvPr id="9" name="Table 7">
            <a:extLst>
              <a:ext uri="{FF2B5EF4-FFF2-40B4-BE49-F238E27FC236}">
                <a16:creationId xmlns:a16="http://schemas.microsoft.com/office/drawing/2014/main" id="{B2BF4608-B175-500F-8D65-8A747FDA5937}"/>
              </a:ext>
            </a:extLst>
          </p:cNvPr>
          <p:cNvGraphicFramePr>
            <a:graphicFrameLocks noGrp="1"/>
          </p:cNvGraphicFramePr>
          <p:nvPr>
            <p:ph sz="quarter" idx="20"/>
            <p:custDataLst>
              <p:tags r:id="rId1"/>
            </p:custDataLst>
            <p:extLst>
              <p:ext uri="{D42A27DB-BD31-4B8C-83A1-F6EECF244321}">
                <p14:modId xmlns:p14="http://schemas.microsoft.com/office/powerpoint/2010/main" val="3445956837"/>
              </p:ext>
            </p:extLst>
          </p:nvPr>
        </p:nvGraphicFramePr>
        <p:xfrm>
          <a:off x="4284663" y="1628775"/>
          <a:ext cx="7559674" cy="3220970"/>
        </p:xfrm>
        <a:graphic>
          <a:graphicData uri="http://schemas.openxmlformats.org/drawingml/2006/table">
            <a:tbl>
              <a:tblPr/>
              <a:tblGrid>
                <a:gridCol w="4463727">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7715">
                  <a:extLst>
                    <a:ext uri="{9D8B030D-6E8A-4147-A177-3AD203B41FA5}">
                      <a16:colId xmlns:a16="http://schemas.microsoft.com/office/drawing/2014/main" val="457395412"/>
                    </a:ext>
                  </a:extLst>
                </a:gridCol>
              </a:tblGrid>
              <a:tr h="529148">
                <a:tc>
                  <a:txBody>
                    <a:bodyPr/>
                    <a:lstStyle/>
                    <a:p>
                      <a:pPr>
                        <a:lnSpc>
                          <a:spcPct val="100000"/>
                        </a:lnSpc>
                        <a:buNone/>
                      </a:pPr>
                      <a:r>
                        <a:rPr lang="en-US" sz="1300" b="1" strike="noStrike" kern="1200" spc="-1" dirty="0" err="1">
                          <a:solidFill>
                            <a:srgbClr val="06374C"/>
                          </a:solidFill>
                          <a:latin typeface="Calibri"/>
                          <a:ea typeface="+mn-ea"/>
                          <a:cs typeface="+mn-cs"/>
                        </a:rPr>
                        <a:t>Immobilien</a:t>
                      </a:r>
                      <a:r>
                        <a:rPr lang="en-US" sz="1300" b="1" strike="noStrike" kern="1200" spc="-1" dirty="0">
                          <a:solidFill>
                            <a:srgbClr val="06374C"/>
                          </a:solidFill>
                          <a:latin typeface="Calibri"/>
                          <a:ea typeface="+mn-ea"/>
                          <a:cs typeface="+mn-cs"/>
                        </a:rPr>
                        <a:t> der </a:t>
                      </a:r>
                      <a:r>
                        <a:rPr lang="en-US" sz="1300" b="1" strike="noStrike" kern="1200" spc="-1" dirty="0" err="1">
                          <a:solidFill>
                            <a:srgbClr val="06374C"/>
                          </a:solidFill>
                          <a:latin typeface="Calibri"/>
                          <a:ea typeface="+mn-ea"/>
                          <a:cs typeface="+mn-cs"/>
                        </a:rPr>
                        <a:t>Zielfonds</a:t>
                      </a:r>
                      <a:endParaRPr lang="en-US" sz="1300" b="1" strike="noStrike" kern="1200" spc="-1" dirty="0">
                        <a:solidFill>
                          <a:srgbClr val="06374C"/>
                        </a:solidFill>
                        <a:latin typeface="Calibri"/>
                        <a:ea typeface="+mn-ea"/>
                        <a:cs typeface="+mn-cs"/>
                      </a:endParaRPr>
                    </a:p>
                  </a:txBody>
                  <a:tcPr>
                    <a:lnL w="12240">
                      <a:noFill/>
                    </a:lnL>
                    <a:lnR w="12240">
                      <a:noFill/>
                    </a:lnR>
                    <a:lnT w="12240">
                      <a:solidFill>
                        <a:srgbClr val="06374C"/>
                      </a:solidFill>
                    </a:lnT>
                    <a:lnB w="12240">
                      <a:solidFill>
                        <a:srgbClr val="06374C"/>
                      </a:solidFill>
                    </a:lnB>
                    <a:noFill/>
                  </a:tcPr>
                </a:tc>
                <a:tc>
                  <a:txBody>
                    <a:bodyPr/>
                    <a:lstStyle/>
                    <a:p>
                      <a:pPr algn="r">
                        <a:lnSpc>
                          <a:spcPct val="100000"/>
                        </a:lnSpc>
                        <a:buNone/>
                      </a:pPr>
                      <a:r>
                        <a:rPr lang="de-DE" sz="1300" b="1" strike="noStrike" spc="-1" dirty="0" err="1">
                          <a:solidFill>
                            <a:srgbClr val="06374C"/>
                          </a:solidFill>
                          <a:latin typeface="Calibri"/>
                        </a:rPr>
                        <a:t>Invest</a:t>
                      </a:r>
                      <a:r>
                        <a:rPr lang="de-DE" sz="1300" b="1" strike="noStrike" spc="-1" dirty="0">
                          <a:solidFill>
                            <a:srgbClr val="06374C"/>
                          </a:solidFill>
                          <a:latin typeface="Calibri"/>
                        </a:rPr>
                        <a:t> der SFO AG</a:t>
                      </a:r>
                      <a:endParaRPr lang="en-US" sz="13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algn="r">
                        <a:lnSpc>
                          <a:spcPct val="100000"/>
                        </a:lnSpc>
                        <a:buNone/>
                        <a:tabLst>
                          <a:tab pos="0" algn="l"/>
                        </a:tabLst>
                      </a:pPr>
                      <a:r>
                        <a:rPr lang="de-DE" sz="1300" b="1" strike="noStrike" spc="-1" dirty="0">
                          <a:solidFill>
                            <a:srgbClr val="06374C"/>
                          </a:solidFill>
                          <a:latin typeface="Calibri"/>
                        </a:rPr>
                        <a:t>Rückfluss</a:t>
                      </a:r>
                      <a:endParaRPr lang="en-US" sz="13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r>
                        <a:rPr lang="de-DE" sz="1300" b="1" strike="noStrike" spc="-1" dirty="0">
                          <a:solidFill>
                            <a:srgbClr val="06374C"/>
                          </a:solidFill>
                          <a:latin typeface="+mn-lt"/>
                        </a:rPr>
                        <a:t>Gewinn</a:t>
                      </a:r>
                      <a:endParaRPr lang="en-US" sz="1300" b="0" strike="noStrike" spc="-1" dirty="0">
                        <a:latin typeface="Arial"/>
                      </a:endParaRPr>
                    </a:p>
                  </a:txBody>
                  <a:tcPr>
                    <a:lnL w="12240">
                      <a:noFill/>
                    </a:lnL>
                    <a:lnR w="12240">
                      <a:noFill/>
                    </a:lnR>
                    <a:lnT w="12240">
                      <a:solidFill>
                        <a:srgbClr val="06374C"/>
                      </a:solidFill>
                    </a:lnT>
                    <a:lnB w="12240" cap="flat" cmpd="sng" algn="ctr">
                      <a:solidFill>
                        <a:srgbClr val="06374C"/>
                      </a:solidFill>
                      <a:prstDash val="solid"/>
                      <a:round/>
                      <a:headEnd type="none" w="med" len="med"/>
                      <a:tailEnd type="none" w="med" len="med"/>
                    </a:lnB>
                    <a:noFill/>
                  </a:tcPr>
                </a:tc>
                <a:extLst>
                  <a:ext uri="{0D108BD9-81ED-4DB2-BD59-A6C34878D82A}">
                    <a16:rowId xmlns:a16="http://schemas.microsoft.com/office/drawing/2014/main" val="10000"/>
                  </a:ext>
                </a:extLst>
              </a:tr>
              <a:tr h="484641">
                <a:tc>
                  <a:txBody>
                    <a:bodyPr/>
                    <a:lstStyle/>
                    <a:p>
                      <a:pPr>
                        <a:lnSpc>
                          <a:spcPct val="100000"/>
                        </a:lnSpc>
                        <a:buNone/>
                      </a:pPr>
                      <a:r>
                        <a:rPr lang="de-DE" sz="1300" b="1" strike="noStrike" spc="-1" dirty="0">
                          <a:solidFill>
                            <a:srgbClr val="000000"/>
                          </a:solidFill>
                          <a:latin typeface="Calibri"/>
                        </a:rPr>
                        <a:t>Zielfonds 1: Vier moderne Logistikimmobilien</a:t>
                      </a:r>
                      <a:endParaRPr lang="en-US" sz="1300" b="1"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a:txBody>
                    <a:bodyPr/>
                    <a:lstStyle/>
                    <a:p>
                      <a:pPr algn="r">
                        <a:lnSpc>
                          <a:spcPct val="100000"/>
                        </a:lnSpc>
                        <a:buNone/>
                      </a:pPr>
                      <a:r>
                        <a:rPr lang="de-DE" sz="1300" b="0" strike="noStrike" spc="-1" dirty="0">
                          <a:solidFill>
                            <a:srgbClr val="000000"/>
                          </a:solidFill>
                          <a:latin typeface="Calibri"/>
                        </a:rPr>
                        <a:t>799.200 €</a:t>
                      </a:r>
                      <a:endParaRPr lang="en-US" sz="1300" b="0"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a:txBody>
                    <a:bodyPr/>
                    <a:lstStyle/>
                    <a:p>
                      <a:pPr marL="0" algn="r" defTabSz="914400" rtl="0" eaLnBrk="1" latinLnBrk="0" hangingPunct="1">
                        <a:lnSpc>
                          <a:spcPct val="100000"/>
                        </a:lnSpc>
                        <a:buNone/>
                        <a:tabLst>
                          <a:tab pos="0" algn="l"/>
                        </a:tabLst>
                      </a:pPr>
                      <a:r>
                        <a:rPr lang="de-DE" sz="1300" b="0" strike="noStrike" kern="1200" spc="-1" dirty="0">
                          <a:solidFill>
                            <a:srgbClr val="000000"/>
                          </a:solidFill>
                          <a:latin typeface="Calibri"/>
                          <a:ea typeface="+mn-ea"/>
                          <a:cs typeface="+mn-cs"/>
                        </a:rPr>
                        <a:t>1.624.995 €</a:t>
                      </a:r>
                      <a:endParaRPr lang="en-US" sz="1300" b="0" strike="noStrike" kern="1200" spc="-1" dirty="0">
                        <a:solidFill>
                          <a:srgbClr val="000000"/>
                        </a:solidFill>
                        <a:latin typeface="Calibri"/>
                        <a:ea typeface="+mn-ea"/>
                        <a:cs typeface="+mn-cs"/>
                      </a:endParaRPr>
                    </a:p>
                  </a:txBody>
                  <a:tcPr>
                    <a:lnL w="12240">
                      <a:noFill/>
                    </a:lnL>
                    <a:lnR w="12240">
                      <a:noFill/>
                    </a:lnR>
                    <a:lnT w="12240">
                      <a:solidFill>
                        <a:srgbClr val="06374C"/>
                      </a:solidFill>
                    </a:lnT>
                    <a:lnB w="12240">
                      <a:noFill/>
                    </a:lnB>
                    <a:solidFill>
                      <a:srgbClr val="285982">
                        <a:alpha val="20000"/>
                      </a:srgbClr>
                    </a:solidFill>
                  </a:tcPr>
                </a:tc>
                <a:tc>
                  <a:txBody>
                    <a:bodyPr/>
                    <a:lstStyle/>
                    <a:p>
                      <a:pPr marL="0" algn="r" defTabSz="914400" rtl="0" eaLnBrk="1" latinLnBrk="0" hangingPunct="1">
                        <a:lnSpc>
                          <a:spcPct val="100000"/>
                        </a:lnSpc>
                        <a:buNone/>
                        <a:tabLst>
                          <a:tab pos="0" algn="l"/>
                        </a:tabLst>
                      </a:pPr>
                      <a:r>
                        <a:rPr lang="en-US" sz="1300" b="0" strike="noStrike" kern="1200" spc="-1" dirty="0">
                          <a:solidFill>
                            <a:srgbClr val="000000"/>
                          </a:solidFill>
                          <a:latin typeface="Calibri"/>
                          <a:ea typeface="+mn-ea"/>
                          <a:cs typeface="+mn-cs"/>
                        </a:rPr>
                        <a:t>825.795 €</a:t>
                      </a:r>
                    </a:p>
                  </a:txBody>
                  <a:tcPr>
                    <a:lnL w="12240">
                      <a:noFill/>
                    </a:lnL>
                    <a:lnR w="12240">
                      <a:noFill/>
                    </a:lnR>
                    <a:lnT w="12240" cap="flat" cmpd="sng" algn="ctr">
                      <a:solidFill>
                        <a:srgbClr val="06374C"/>
                      </a:solidFill>
                      <a:prstDash val="solid"/>
                      <a:round/>
                      <a:headEnd type="none" w="med" len="med"/>
                      <a:tailEnd type="none" w="med" len="med"/>
                    </a:lnT>
                    <a:lnB w="12240">
                      <a:noFill/>
                    </a:lnB>
                    <a:solidFill>
                      <a:srgbClr val="285982">
                        <a:alpha val="20000"/>
                      </a:srgbClr>
                    </a:solidFill>
                  </a:tcPr>
                </a:tc>
                <a:extLst>
                  <a:ext uri="{0D108BD9-81ED-4DB2-BD59-A6C34878D82A}">
                    <a16:rowId xmlns:a16="http://schemas.microsoft.com/office/drawing/2014/main" val="10001"/>
                  </a:ext>
                </a:extLst>
              </a:tr>
              <a:tr h="484641">
                <a:tc>
                  <a:txBody>
                    <a:bodyPr/>
                    <a:lstStyle/>
                    <a:p>
                      <a:pPr>
                        <a:lnSpc>
                          <a:spcPct val="100000"/>
                        </a:lnSpc>
                        <a:buNone/>
                      </a:pPr>
                      <a:r>
                        <a:rPr lang="de-DE" sz="1300" b="1" strike="noStrike" spc="-1" dirty="0">
                          <a:solidFill>
                            <a:srgbClr val="000000"/>
                          </a:solidFill>
                          <a:latin typeface="+mn-lt"/>
                        </a:rPr>
                        <a:t>Zielfonds 2: Nahversorgungszentrum in Jüchen</a:t>
                      </a:r>
                      <a:endParaRPr lang="en-US" sz="1300" b="1" strike="noStrike" spc="-1" dirty="0">
                        <a:latin typeface="Arial"/>
                      </a:endParaRPr>
                    </a:p>
                  </a:txBody>
                  <a:tcPr>
                    <a:lnL w="12240">
                      <a:noFill/>
                    </a:lnL>
                    <a:lnR w="12240">
                      <a:noFill/>
                    </a:lnR>
                    <a:lnT w="12240">
                      <a:noFill/>
                    </a:lnT>
                    <a:lnB w="12240">
                      <a:noFill/>
                    </a:lnB>
                    <a:noFill/>
                  </a:tcPr>
                </a:tc>
                <a:tc>
                  <a:txBody>
                    <a:bodyPr/>
                    <a:lstStyle/>
                    <a:p>
                      <a:pPr algn="r">
                        <a:lnSpc>
                          <a:spcPct val="100000"/>
                        </a:lnSpc>
                        <a:buNone/>
                      </a:pPr>
                      <a:r>
                        <a:rPr lang="de-DE" sz="1300" b="0" strike="noStrike" spc="-1" dirty="0">
                          <a:solidFill>
                            <a:srgbClr val="000000"/>
                          </a:solidFill>
                          <a:latin typeface="+mn-lt"/>
                        </a:rPr>
                        <a:t>457.790 €</a:t>
                      </a:r>
                      <a:endParaRPr lang="en-US" sz="1300" b="0" strike="noStrike" spc="-1" dirty="0">
                        <a:latin typeface="Arial"/>
                      </a:endParaRPr>
                    </a:p>
                  </a:txBody>
                  <a:tcPr>
                    <a:lnL w="12240">
                      <a:noFill/>
                    </a:lnL>
                    <a:lnR w="12240">
                      <a:noFill/>
                    </a:lnR>
                    <a:lnT w="12240">
                      <a:noFill/>
                    </a:lnT>
                    <a:lnB w="12240">
                      <a:noFill/>
                    </a:lnB>
                    <a:noFill/>
                  </a:tcPr>
                </a:tc>
                <a:tc>
                  <a:txBody>
                    <a:bodyPr/>
                    <a:lstStyle/>
                    <a:p>
                      <a:pPr marL="0" algn="r" defTabSz="914400" rtl="0" eaLnBrk="1" latinLnBrk="0" hangingPunct="1">
                        <a:lnSpc>
                          <a:spcPct val="100000"/>
                        </a:lnSpc>
                        <a:buNone/>
                        <a:tabLst>
                          <a:tab pos="0" algn="l"/>
                        </a:tabLst>
                      </a:pPr>
                      <a:r>
                        <a:rPr lang="de-DE" sz="1300" b="0" strike="noStrike" kern="1200" spc="-1" dirty="0">
                          <a:solidFill>
                            <a:srgbClr val="000000"/>
                          </a:solidFill>
                          <a:latin typeface="Calibri"/>
                          <a:ea typeface="+mn-ea"/>
                          <a:cs typeface="+mn-cs"/>
                        </a:rPr>
                        <a:t>877.954 €</a:t>
                      </a:r>
                      <a:endParaRPr lang="en-US" sz="1300" b="0" strike="noStrike" kern="1200" spc="-1" dirty="0">
                        <a:solidFill>
                          <a:srgbClr val="000000"/>
                        </a:solidFill>
                        <a:latin typeface="Calibri"/>
                        <a:ea typeface="+mn-ea"/>
                        <a:cs typeface="+mn-cs"/>
                      </a:endParaRPr>
                    </a:p>
                  </a:txBody>
                  <a:tcPr>
                    <a:lnL w="12240">
                      <a:noFill/>
                    </a:lnL>
                    <a:lnR w="12240">
                      <a:noFill/>
                    </a:lnR>
                    <a:lnT w="12240">
                      <a:noFill/>
                    </a:lnT>
                    <a:lnB w="12240">
                      <a:noFill/>
                    </a:lnB>
                    <a:noFill/>
                  </a:tcPr>
                </a:tc>
                <a:tc>
                  <a:txBody>
                    <a:bodyPr/>
                    <a:lstStyle/>
                    <a:p>
                      <a:pPr marL="0" algn="r" defTabSz="914400" rtl="0" eaLnBrk="1" latinLnBrk="0" hangingPunct="1">
                        <a:lnSpc>
                          <a:spcPct val="100000"/>
                        </a:lnSpc>
                        <a:buNone/>
                        <a:tabLst>
                          <a:tab pos="0" algn="l"/>
                        </a:tabLst>
                      </a:pPr>
                      <a:r>
                        <a:rPr lang="en-US" sz="1300" b="0" strike="noStrike" kern="1200" spc="-1" dirty="0">
                          <a:solidFill>
                            <a:srgbClr val="000000"/>
                          </a:solidFill>
                          <a:latin typeface="Calibri"/>
                          <a:ea typeface="+mn-ea"/>
                          <a:cs typeface="+mn-cs"/>
                        </a:rPr>
                        <a:t>420.164 €</a:t>
                      </a:r>
                    </a:p>
                  </a:txBody>
                  <a:tcPr>
                    <a:lnL w="12240">
                      <a:noFill/>
                    </a:lnL>
                    <a:lnR w="12240">
                      <a:noFill/>
                    </a:lnR>
                    <a:lnT w="12240">
                      <a:noFill/>
                    </a:lnT>
                    <a:lnB w="12240">
                      <a:noFill/>
                    </a:lnB>
                    <a:noFill/>
                  </a:tcPr>
                </a:tc>
                <a:extLst>
                  <a:ext uri="{0D108BD9-81ED-4DB2-BD59-A6C34878D82A}">
                    <a16:rowId xmlns:a16="http://schemas.microsoft.com/office/drawing/2014/main" val="10002"/>
                  </a:ext>
                </a:extLst>
              </a:tr>
              <a:tr h="484641">
                <a:tc>
                  <a:txBody>
                    <a:bodyPr/>
                    <a:lstStyle/>
                    <a:p>
                      <a:pPr>
                        <a:lnSpc>
                          <a:spcPct val="100000"/>
                        </a:lnSpc>
                        <a:buNone/>
                      </a:pPr>
                      <a:r>
                        <a:rPr lang="de-DE" sz="1300" b="1" strike="noStrike" spc="-1" dirty="0">
                          <a:solidFill>
                            <a:srgbClr val="000000"/>
                          </a:solidFill>
                          <a:latin typeface="+mn-lt"/>
                        </a:rPr>
                        <a:t>Zielfonds 3: Drei moderne Studentenapartmentanlagen</a:t>
                      </a:r>
                      <a:endParaRPr lang="en-US" sz="1300" b="1" strike="noStrike" spc="-1" dirty="0">
                        <a:latin typeface="Arial"/>
                      </a:endParaRPr>
                    </a:p>
                  </a:txBody>
                  <a:tcPr>
                    <a:lnL w="12240">
                      <a:noFill/>
                    </a:lnL>
                    <a:lnR w="12240">
                      <a:noFill/>
                    </a:lnR>
                    <a:lnT w="12240">
                      <a:noFill/>
                    </a:lnT>
                    <a:lnB w="12240">
                      <a:noFill/>
                    </a:lnB>
                    <a:solidFill>
                      <a:srgbClr val="285982">
                        <a:alpha val="20000"/>
                      </a:srgbClr>
                    </a:solidFill>
                  </a:tcPr>
                </a:tc>
                <a:tc>
                  <a:txBody>
                    <a:bodyPr/>
                    <a:lstStyle/>
                    <a:p>
                      <a:pPr algn="r">
                        <a:lnSpc>
                          <a:spcPct val="100000"/>
                        </a:lnSpc>
                        <a:buNone/>
                      </a:pPr>
                      <a:r>
                        <a:rPr lang="de-DE" sz="1300" b="0" strike="noStrike" spc="-1" dirty="0">
                          <a:solidFill>
                            <a:srgbClr val="000000"/>
                          </a:solidFill>
                          <a:latin typeface="+mn-lt"/>
                        </a:rPr>
                        <a:t>1.268.175 €</a:t>
                      </a:r>
                      <a:endParaRPr lang="en-US" sz="1300" b="0" strike="noStrike" spc="-1" dirty="0">
                        <a:latin typeface="Arial"/>
                      </a:endParaRPr>
                    </a:p>
                  </a:txBody>
                  <a:tcPr>
                    <a:lnL w="12240">
                      <a:noFill/>
                    </a:lnL>
                    <a:lnR w="12240">
                      <a:noFill/>
                    </a:lnR>
                    <a:lnT w="12240">
                      <a:noFill/>
                    </a:lnT>
                    <a:lnB w="12240">
                      <a:noFill/>
                    </a:lnB>
                    <a:solidFill>
                      <a:srgbClr val="285982">
                        <a:alpha val="20000"/>
                      </a:srgbClr>
                    </a:solidFill>
                  </a:tcPr>
                </a:tc>
                <a:tc>
                  <a:txBody>
                    <a:bodyPr/>
                    <a:lstStyle/>
                    <a:p>
                      <a:pPr marL="0" algn="r" defTabSz="914400" rtl="0" eaLnBrk="1" latinLnBrk="0" hangingPunct="1">
                        <a:lnSpc>
                          <a:spcPct val="100000"/>
                        </a:lnSpc>
                        <a:buNone/>
                        <a:tabLst>
                          <a:tab pos="0" algn="l"/>
                        </a:tabLst>
                      </a:pPr>
                      <a:r>
                        <a:rPr lang="de-DE" sz="1300" b="0" strike="noStrike" kern="1200" spc="-1" dirty="0">
                          <a:solidFill>
                            <a:srgbClr val="000000"/>
                          </a:solidFill>
                          <a:latin typeface="Calibri"/>
                          <a:ea typeface="+mn-ea"/>
                          <a:cs typeface="+mn-cs"/>
                        </a:rPr>
                        <a:t>1.754.466 €</a:t>
                      </a:r>
                      <a:endParaRPr lang="en-US" sz="1300" b="0" strike="noStrike" kern="1200" spc="-1" dirty="0">
                        <a:solidFill>
                          <a:srgbClr val="000000"/>
                        </a:solidFill>
                        <a:latin typeface="Calibri"/>
                        <a:ea typeface="+mn-ea"/>
                        <a:cs typeface="+mn-cs"/>
                      </a:endParaRPr>
                    </a:p>
                  </a:txBody>
                  <a:tcPr>
                    <a:lnL w="12240">
                      <a:noFill/>
                    </a:lnL>
                    <a:lnR w="12240">
                      <a:noFill/>
                    </a:lnR>
                    <a:lnT w="12240">
                      <a:noFill/>
                    </a:lnT>
                    <a:lnB w="12240">
                      <a:noFill/>
                    </a:lnB>
                    <a:solidFill>
                      <a:srgbClr val="285982">
                        <a:alpha val="20000"/>
                      </a:srgbClr>
                    </a:solidFill>
                  </a:tcPr>
                </a:tc>
                <a:tc>
                  <a:txBody>
                    <a:bodyPr/>
                    <a:lstStyle/>
                    <a:p>
                      <a:pPr marL="0" algn="r" defTabSz="914400" rtl="0" eaLnBrk="1" latinLnBrk="0" hangingPunct="1">
                        <a:lnSpc>
                          <a:spcPct val="100000"/>
                        </a:lnSpc>
                        <a:buNone/>
                        <a:tabLst>
                          <a:tab pos="0" algn="l"/>
                        </a:tabLst>
                      </a:pPr>
                      <a:r>
                        <a:rPr lang="en-US" sz="1300" b="0" strike="noStrike" kern="1200" spc="-1" dirty="0">
                          <a:solidFill>
                            <a:srgbClr val="000000"/>
                          </a:solidFill>
                          <a:latin typeface="Calibri"/>
                          <a:ea typeface="+mn-ea"/>
                          <a:cs typeface="+mn-cs"/>
                        </a:rPr>
                        <a:t>486.291 €</a:t>
                      </a: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10003"/>
                  </a:ext>
                </a:extLst>
              </a:tr>
              <a:tr h="753258">
                <a:tc>
                  <a:txBody>
                    <a:bodyPr/>
                    <a:lstStyle/>
                    <a:p>
                      <a:pPr>
                        <a:lnSpc>
                          <a:spcPct val="100000"/>
                        </a:lnSpc>
                        <a:buNone/>
                      </a:pPr>
                      <a:r>
                        <a:rPr lang="de-DE" sz="1300" b="1" strike="noStrike" spc="-1" dirty="0">
                          <a:solidFill>
                            <a:srgbClr val="000000"/>
                          </a:solidFill>
                          <a:latin typeface="+mn-lt"/>
                        </a:rPr>
                        <a:t>Zielfonds 4: 27 Pflegeimmobilien in Deutschland (Kündigung)</a:t>
                      </a:r>
                      <a:endParaRPr lang="en-US" sz="1300" b="1" strike="noStrike" spc="-1" dirty="0">
                        <a:latin typeface="Arial"/>
                      </a:endParaRPr>
                    </a:p>
                  </a:txBody>
                  <a:tcPr>
                    <a:lnL w="12240">
                      <a:noFill/>
                    </a:lnL>
                    <a:lnR w="12240">
                      <a:noFill/>
                    </a:lnR>
                    <a:lnT w="12240">
                      <a:noFill/>
                    </a:lnT>
                    <a:lnB w="12240">
                      <a:noFill/>
                    </a:lnB>
                    <a:noFill/>
                  </a:tcPr>
                </a:tc>
                <a:tc>
                  <a:txBody>
                    <a:bodyPr/>
                    <a:lstStyle/>
                    <a:p>
                      <a:pPr algn="r">
                        <a:lnSpc>
                          <a:spcPct val="100000"/>
                        </a:lnSpc>
                        <a:buNone/>
                      </a:pPr>
                      <a:r>
                        <a:rPr lang="de-DE" sz="1300" b="0" strike="noStrike" spc="-1" dirty="0">
                          <a:solidFill>
                            <a:srgbClr val="000000"/>
                          </a:solidFill>
                          <a:latin typeface="+mn-lt"/>
                        </a:rPr>
                        <a:t>1.102.972 €</a:t>
                      </a:r>
                      <a:endParaRPr lang="en-US" sz="1300" b="0" strike="noStrike" spc="-1" dirty="0">
                        <a:latin typeface="Arial"/>
                      </a:endParaRPr>
                    </a:p>
                  </a:txBody>
                  <a:tcPr>
                    <a:lnL w="12240">
                      <a:noFill/>
                    </a:lnL>
                    <a:lnR w="12240">
                      <a:noFill/>
                    </a:lnR>
                    <a:lnT w="12240">
                      <a:noFill/>
                    </a:lnT>
                    <a:lnB w="12240">
                      <a:noFill/>
                    </a:lnB>
                    <a:noFill/>
                  </a:tcPr>
                </a:tc>
                <a:tc>
                  <a:txBody>
                    <a:bodyPr/>
                    <a:lstStyle/>
                    <a:p>
                      <a:pPr marL="0" algn="r" defTabSz="914400" rtl="0" eaLnBrk="1" latinLnBrk="0" hangingPunct="1">
                        <a:lnSpc>
                          <a:spcPct val="100000"/>
                        </a:lnSpc>
                        <a:buNone/>
                        <a:tabLst>
                          <a:tab pos="0" algn="l"/>
                        </a:tabLst>
                      </a:pPr>
                      <a:r>
                        <a:rPr lang="de-DE" sz="1300" b="0" strike="noStrike" kern="1200" spc="-1" dirty="0">
                          <a:solidFill>
                            <a:srgbClr val="000000"/>
                          </a:solidFill>
                          <a:latin typeface="Calibri"/>
                          <a:ea typeface="+mn-ea"/>
                          <a:cs typeface="+mn-cs"/>
                        </a:rPr>
                        <a:t>1.825.512 €</a:t>
                      </a:r>
                      <a:endParaRPr lang="en-US" sz="1300" b="0" strike="noStrike" kern="1200" spc="-1" dirty="0">
                        <a:solidFill>
                          <a:srgbClr val="000000"/>
                        </a:solidFill>
                        <a:latin typeface="Calibri"/>
                        <a:ea typeface="+mn-ea"/>
                        <a:cs typeface="+mn-cs"/>
                      </a:endParaRPr>
                    </a:p>
                  </a:txBody>
                  <a:tcPr>
                    <a:lnL w="12240">
                      <a:noFill/>
                    </a:lnL>
                    <a:lnR w="12240">
                      <a:noFill/>
                    </a:lnR>
                    <a:lnT w="12240">
                      <a:noFill/>
                    </a:lnT>
                    <a:lnB w="12240">
                      <a:noFill/>
                    </a:lnB>
                    <a:noFill/>
                  </a:tcPr>
                </a:tc>
                <a:tc>
                  <a:txBody>
                    <a:bodyPr/>
                    <a:lstStyle/>
                    <a:p>
                      <a:pPr marL="0" algn="r" defTabSz="914400" rtl="0" eaLnBrk="1" latinLnBrk="0" hangingPunct="1">
                        <a:lnSpc>
                          <a:spcPct val="100000"/>
                        </a:lnSpc>
                        <a:buNone/>
                        <a:tabLst>
                          <a:tab pos="0" algn="l"/>
                        </a:tabLst>
                      </a:pPr>
                      <a:r>
                        <a:rPr lang="en-US" sz="1300" b="0" strike="noStrike" kern="1200" spc="-1" dirty="0">
                          <a:solidFill>
                            <a:srgbClr val="000000"/>
                          </a:solidFill>
                          <a:latin typeface="Calibri"/>
                          <a:ea typeface="+mn-ea"/>
                          <a:cs typeface="+mn-cs"/>
                        </a:rPr>
                        <a:t>722.540 €</a:t>
                      </a:r>
                    </a:p>
                  </a:txBody>
                  <a:tcPr>
                    <a:lnL w="12240">
                      <a:noFill/>
                    </a:lnL>
                    <a:lnR w="12240">
                      <a:noFill/>
                    </a:lnR>
                    <a:lnT w="12240">
                      <a:noFill/>
                    </a:lnT>
                    <a:lnB w="12240">
                      <a:noFill/>
                    </a:lnB>
                    <a:noFill/>
                  </a:tcPr>
                </a:tc>
                <a:extLst>
                  <a:ext uri="{0D108BD9-81ED-4DB2-BD59-A6C34878D82A}">
                    <a16:rowId xmlns:a16="http://schemas.microsoft.com/office/drawing/2014/main" val="10004"/>
                  </a:ext>
                </a:extLst>
              </a:tr>
              <a:tr h="484641">
                <a:tc>
                  <a:txBody>
                    <a:bodyPr/>
                    <a:lstStyle/>
                    <a:p>
                      <a:pPr>
                        <a:lnSpc>
                          <a:spcPct val="100000"/>
                        </a:lnSpc>
                        <a:buNone/>
                      </a:pPr>
                      <a:r>
                        <a:rPr lang="de-DE" sz="1300" b="1" strike="noStrike" spc="-1" dirty="0">
                          <a:solidFill>
                            <a:srgbClr val="000000"/>
                          </a:solidFill>
                          <a:latin typeface="+mn-lt"/>
                        </a:rPr>
                        <a:t>Gesamt</a:t>
                      </a:r>
                      <a:endParaRPr lang="en-US" sz="1300" b="1" strike="noStrike" spc="-1" dirty="0">
                        <a:latin typeface="Arial"/>
                      </a:endParaRPr>
                    </a:p>
                  </a:txBody>
                  <a:tcPr>
                    <a:lnL w="12240">
                      <a:noFill/>
                    </a:lnL>
                    <a:lnR w="12240">
                      <a:noFill/>
                    </a:lnR>
                    <a:lnT w="12240">
                      <a:noFill/>
                    </a:lnT>
                    <a:lnB w="12700" cap="flat" cmpd="sng" algn="ctr">
                      <a:solidFill>
                        <a:schemeClr val="tx1"/>
                      </a:solidFill>
                      <a:prstDash val="solid"/>
                      <a:round/>
                      <a:headEnd type="none" w="med" len="med"/>
                      <a:tailEnd type="none" w="med" len="med"/>
                    </a:lnB>
                    <a:solidFill>
                      <a:srgbClr val="D4DEE6"/>
                    </a:solidFill>
                  </a:tcPr>
                </a:tc>
                <a:tc>
                  <a:txBody>
                    <a:bodyPr/>
                    <a:lstStyle/>
                    <a:p>
                      <a:pPr algn="r">
                        <a:lnSpc>
                          <a:spcPct val="100000"/>
                        </a:lnSpc>
                        <a:buNone/>
                      </a:pPr>
                      <a:r>
                        <a:rPr lang="de-DE" sz="1300" b="1" strike="noStrike" spc="-1" dirty="0">
                          <a:solidFill>
                            <a:srgbClr val="000000"/>
                          </a:solidFill>
                          <a:latin typeface="+mn-lt"/>
                        </a:rPr>
                        <a:t>3.628.137 €</a:t>
                      </a:r>
                      <a:endParaRPr lang="en-US" sz="1300" b="1" strike="noStrike" spc="-1" dirty="0">
                        <a:latin typeface="Arial"/>
                      </a:endParaRPr>
                    </a:p>
                  </a:txBody>
                  <a:tcPr>
                    <a:lnL w="12240">
                      <a:noFill/>
                    </a:lnL>
                    <a:lnR w="12240">
                      <a:noFill/>
                    </a:lnR>
                    <a:lnT w="12240">
                      <a:noFill/>
                    </a:lnT>
                    <a:lnB w="12700" cap="flat" cmpd="sng" algn="ctr">
                      <a:solidFill>
                        <a:schemeClr val="tx1"/>
                      </a:solidFill>
                      <a:prstDash val="solid"/>
                      <a:round/>
                      <a:headEnd type="none" w="med" len="med"/>
                      <a:tailEnd type="none" w="med" len="med"/>
                    </a:lnB>
                    <a:solidFill>
                      <a:srgbClr val="D4DEE6"/>
                    </a:solidFill>
                  </a:tcPr>
                </a:tc>
                <a:tc>
                  <a:txBody>
                    <a:bodyPr/>
                    <a:lstStyle/>
                    <a:p>
                      <a:pPr marL="0" algn="r" defTabSz="914400" rtl="0" eaLnBrk="1" latinLnBrk="0" hangingPunct="1">
                        <a:lnSpc>
                          <a:spcPct val="100000"/>
                        </a:lnSpc>
                        <a:buNone/>
                        <a:tabLst>
                          <a:tab pos="0" algn="l"/>
                        </a:tabLst>
                      </a:pPr>
                      <a:r>
                        <a:rPr lang="de-DE" sz="1300" b="1" strike="noStrike" kern="1200" spc="-1" dirty="0">
                          <a:solidFill>
                            <a:srgbClr val="000000"/>
                          </a:solidFill>
                          <a:latin typeface="Calibri"/>
                          <a:ea typeface="+mn-ea"/>
                          <a:cs typeface="+mn-cs"/>
                        </a:rPr>
                        <a:t>6.082.927 €</a:t>
                      </a:r>
                      <a:endParaRPr lang="en-US" sz="1300" b="1" strike="noStrike" kern="1200" spc="-1" dirty="0">
                        <a:solidFill>
                          <a:srgbClr val="000000"/>
                        </a:solidFill>
                        <a:latin typeface="Calibri"/>
                        <a:ea typeface="+mn-ea"/>
                        <a:cs typeface="+mn-cs"/>
                      </a:endParaRPr>
                    </a:p>
                  </a:txBody>
                  <a:tcPr>
                    <a:lnL w="12240">
                      <a:noFill/>
                    </a:lnL>
                    <a:lnR w="12240">
                      <a:noFill/>
                    </a:lnR>
                    <a:lnT w="12240">
                      <a:noFill/>
                    </a:lnT>
                    <a:lnB w="12700" cap="flat" cmpd="sng" algn="ctr">
                      <a:solidFill>
                        <a:schemeClr val="tx1"/>
                      </a:solidFill>
                      <a:prstDash val="solid"/>
                      <a:round/>
                      <a:headEnd type="none" w="med" len="med"/>
                      <a:tailEnd type="none" w="med" len="med"/>
                    </a:lnB>
                    <a:solidFill>
                      <a:srgbClr val="D4DEE6"/>
                    </a:solidFill>
                  </a:tcPr>
                </a:tc>
                <a:tc>
                  <a:txBody>
                    <a:bodyPr/>
                    <a:lstStyle/>
                    <a:p>
                      <a:pPr marL="0" algn="r" defTabSz="914400" rtl="0" eaLnBrk="1" latinLnBrk="0" hangingPunct="1">
                        <a:lnSpc>
                          <a:spcPct val="100000"/>
                        </a:lnSpc>
                        <a:buNone/>
                        <a:tabLst>
                          <a:tab pos="0" algn="l"/>
                        </a:tabLst>
                      </a:pPr>
                      <a:r>
                        <a:rPr lang="en-US" sz="1300" b="1" strike="noStrike" kern="1200" spc="-1" dirty="0">
                          <a:solidFill>
                            <a:srgbClr val="000000"/>
                          </a:solidFill>
                          <a:latin typeface="Calibri"/>
                          <a:ea typeface="+mn-ea"/>
                          <a:cs typeface="+mn-cs"/>
                        </a:rPr>
                        <a:t>2.454.790 €</a:t>
                      </a:r>
                    </a:p>
                  </a:txBody>
                  <a:tcPr>
                    <a:lnL w="12240">
                      <a:noFill/>
                    </a:lnL>
                    <a:lnR w="12240">
                      <a:noFill/>
                    </a:lnR>
                    <a:lnT w="12240">
                      <a:noFill/>
                    </a:lnT>
                    <a:lnB w="12700" cap="flat" cmpd="sng" algn="ctr">
                      <a:solidFill>
                        <a:schemeClr val="tx1"/>
                      </a:solidFill>
                      <a:prstDash val="solid"/>
                      <a:round/>
                      <a:headEnd type="none" w="med" len="med"/>
                      <a:tailEnd type="none" w="med" len="med"/>
                    </a:lnB>
                    <a:solidFill>
                      <a:srgbClr val="D4DEE6"/>
                    </a:solidFill>
                  </a:tcPr>
                </a:tc>
                <a:extLst>
                  <a:ext uri="{0D108BD9-81ED-4DB2-BD59-A6C34878D82A}">
                    <a16:rowId xmlns:a16="http://schemas.microsoft.com/office/drawing/2014/main" val="2031711223"/>
                  </a:ext>
                </a:extLst>
              </a:tr>
            </a:tbl>
          </a:graphicData>
        </a:graphic>
      </p:graphicFrame>
      <p:sp>
        <p:nvSpPr>
          <p:cNvPr id="5" name="Datumsplatzhalter 4">
            <a:extLst>
              <a:ext uri="{FF2B5EF4-FFF2-40B4-BE49-F238E27FC236}">
                <a16:creationId xmlns:a16="http://schemas.microsoft.com/office/drawing/2014/main" id="{B1A47A59-351B-585D-7E86-70A7DB3DE50D}"/>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F5341501-DD4C-67C0-D098-FA0751E9D49B}"/>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DE8D82D4-DF44-DB2F-FFC6-6EA0E5A9523F}"/>
              </a:ext>
            </a:extLst>
          </p:cNvPr>
          <p:cNvSpPr>
            <a:spLocks noGrp="1"/>
          </p:cNvSpPr>
          <p:nvPr>
            <p:ph type="sldNum" sz="quarter" idx="23"/>
          </p:nvPr>
        </p:nvSpPr>
        <p:spPr/>
        <p:txBody>
          <a:bodyPr/>
          <a:lstStyle/>
          <a:p>
            <a:fld id="{DC907883-A228-4E41-A7BF-33DDF6A01B2A}" type="slidenum">
              <a:rPr lang="de-DE" smtClean="0"/>
              <a:pPr/>
              <a:t>35</a:t>
            </a:fld>
            <a:endParaRPr lang="de-DE" dirty="0"/>
          </a:p>
        </p:txBody>
      </p:sp>
      <p:sp>
        <p:nvSpPr>
          <p:cNvPr id="8" name="Titel 7">
            <a:extLst>
              <a:ext uri="{FF2B5EF4-FFF2-40B4-BE49-F238E27FC236}">
                <a16:creationId xmlns:a16="http://schemas.microsoft.com/office/drawing/2014/main" id="{1AC9B825-5237-0226-6720-4E1CA5CD9663}"/>
              </a:ext>
            </a:extLst>
          </p:cNvPr>
          <p:cNvSpPr>
            <a:spLocks noGrp="1"/>
          </p:cNvSpPr>
          <p:nvPr>
            <p:ph type="title"/>
          </p:nvPr>
        </p:nvSpPr>
        <p:spPr>
          <a:xfrm>
            <a:off x="4284094" y="620688"/>
            <a:ext cx="3384176" cy="503832"/>
          </a:xfrm>
        </p:spPr>
        <p:txBody>
          <a:bodyPr/>
          <a:lstStyle/>
          <a:p>
            <a:r>
              <a:rPr lang="de-DE" dirty="0"/>
              <a:t>Anstehende Verkäufe</a:t>
            </a:r>
          </a:p>
        </p:txBody>
      </p:sp>
      <p:pic>
        <p:nvPicPr>
          <p:cNvPr id="17" name="Grafik 16">
            <a:extLst>
              <a:ext uri="{FF2B5EF4-FFF2-40B4-BE49-F238E27FC236}">
                <a16:creationId xmlns:a16="http://schemas.microsoft.com/office/drawing/2014/main" id="{B9B63CDD-98E3-2261-8E12-F529961837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67470" y="1490885"/>
            <a:ext cx="3167760" cy="4525554"/>
          </a:xfrm>
          <a:prstGeom prst="rect">
            <a:avLst/>
          </a:prstGeom>
        </p:spPr>
      </p:pic>
    </p:spTree>
    <p:extLst>
      <p:ext uri="{BB962C8B-B14F-4D97-AF65-F5344CB8AC3E}">
        <p14:creationId xmlns:p14="http://schemas.microsoft.com/office/powerpoint/2010/main" val="2670506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1E451-E841-F73C-DD7B-5D74D25CDB26}"/>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B9652CAC-7CA8-E409-7BEB-B8950D76B897}"/>
              </a:ext>
            </a:extLst>
          </p:cNvPr>
          <p:cNvSpPr>
            <a:spLocks noGrp="1"/>
          </p:cNvSpPr>
          <p:nvPr>
            <p:ph type="body" sz="quarter" idx="11"/>
          </p:nvPr>
        </p:nvSpPr>
        <p:spPr/>
        <p:txBody>
          <a:bodyPr/>
          <a:lstStyle/>
          <a:p>
            <a:r>
              <a:rPr lang="de-DE" b="1" dirty="0">
                <a:solidFill>
                  <a:srgbClr val="FFFFFF"/>
                </a:solidFill>
                <a:latin typeface="Sparkasse Rg" pitchFamily="34" charset="0"/>
                <a:ea typeface="ＭＳ Ｐゴシック" pitchFamily="34" charset="-128"/>
              </a:rPr>
              <a:t>Mehrwerte für Ihre Kunden &amp; </a:t>
            </a:r>
            <a:br>
              <a:rPr lang="de-DE" b="1" dirty="0">
                <a:solidFill>
                  <a:srgbClr val="FFFFFF"/>
                </a:solidFill>
                <a:latin typeface="Sparkasse Rg" pitchFamily="34" charset="0"/>
                <a:ea typeface="ＭＳ Ｐゴシック" pitchFamily="34" charset="-128"/>
              </a:rPr>
            </a:br>
            <a:r>
              <a:rPr lang="de-DE" b="1" dirty="0">
                <a:solidFill>
                  <a:srgbClr val="FFFFFF"/>
                </a:solidFill>
                <a:latin typeface="Sparkasse Rg" pitchFamily="34" charset="0"/>
                <a:ea typeface="ＭＳ Ｐゴシック" pitchFamily="34" charset="-128"/>
              </a:rPr>
              <a:t>Umsetzung in der Beratung</a:t>
            </a:r>
          </a:p>
        </p:txBody>
      </p:sp>
    </p:spTree>
    <p:extLst>
      <p:ext uri="{BB962C8B-B14F-4D97-AF65-F5344CB8AC3E}">
        <p14:creationId xmlns:p14="http://schemas.microsoft.com/office/powerpoint/2010/main" val="3086880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platzhalter 24">
            <a:extLst>
              <a:ext uri="{FF2B5EF4-FFF2-40B4-BE49-F238E27FC236}">
                <a16:creationId xmlns:a16="http://schemas.microsoft.com/office/drawing/2014/main" id="{7B30F2E2-13B6-3A6E-596C-89239A9D2A91}"/>
              </a:ext>
            </a:extLst>
          </p:cNvPr>
          <p:cNvSpPr>
            <a:spLocks noGrp="1"/>
          </p:cNvSpPr>
          <p:nvPr>
            <p:ph type="body" sz="quarter" idx="15"/>
          </p:nvPr>
        </p:nvSpPr>
        <p:spPr/>
        <p:txBody>
          <a:bodyPr/>
          <a:lstStyle/>
          <a:p>
            <a:r>
              <a:rPr lang="de-DE" dirty="0"/>
              <a:t>Diversifikation</a:t>
            </a:r>
          </a:p>
        </p:txBody>
      </p:sp>
      <p:sp>
        <p:nvSpPr>
          <p:cNvPr id="27" name="Inhaltsplatzhalter 26">
            <a:extLst>
              <a:ext uri="{FF2B5EF4-FFF2-40B4-BE49-F238E27FC236}">
                <a16:creationId xmlns:a16="http://schemas.microsoft.com/office/drawing/2014/main" id="{7542366A-74FE-F668-9320-ADB6C85BB2AB}"/>
              </a:ext>
            </a:extLst>
          </p:cNvPr>
          <p:cNvSpPr>
            <a:spLocks noGrp="1"/>
          </p:cNvSpPr>
          <p:nvPr>
            <p:ph sz="quarter" idx="20"/>
          </p:nvPr>
        </p:nvSpPr>
        <p:spPr>
          <a:xfrm>
            <a:off x="7884294" y="1952599"/>
            <a:ext cx="3887792" cy="2952353"/>
          </a:xfrm>
        </p:spPr>
        <p:txBody>
          <a:bodyPr/>
          <a:lstStyle/>
          <a:p>
            <a:pPr lvl="0" eaLnBrk="0" hangingPunct="0">
              <a:lnSpc>
                <a:spcPct val="100000"/>
              </a:lnSpc>
              <a:spcBef>
                <a:spcPts val="600"/>
              </a:spcBef>
              <a:spcAft>
                <a:spcPct val="0"/>
              </a:spcAft>
              <a:buClr>
                <a:srgbClr val="06374C"/>
              </a:buClr>
              <a:buSzTx/>
              <a:defRPr/>
            </a:pPr>
            <a:r>
              <a:rPr lang="de-DE" b="1" dirty="0">
                <a:solidFill>
                  <a:srgbClr val="000000">
                    <a:lumMod val="75000"/>
                    <a:lumOff val="25000"/>
                  </a:srgbClr>
                </a:solidFill>
              </a:rPr>
              <a:t>Effekt:</a:t>
            </a:r>
          </a:p>
          <a:p>
            <a:pPr marL="285750" lvl="0" indent="-285750" eaLnBrk="0" hangingPunct="0">
              <a:lnSpc>
                <a:spcPct val="100000"/>
              </a:lnSpc>
              <a:spcBef>
                <a:spcPts val="600"/>
              </a:spcBef>
              <a:spcAft>
                <a:spcPct val="0"/>
              </a:spcAft>
              <a:buClr>
                <a:srgbClr val="06374C"/>
              </a:buClr>
              <a:buSzTx/>
              <a:buFont typeface="Arial" panose="020B0604020202020204" pitchFamily="34" charset="0"/>
              <a:buChar char="•"/>
              <a:defRPr/>
            </a:pPr>
            <a:r>
              <a:rPr lang="de-DE" dirty="0">
                <a:solidFill>
                  <a:srgbClr val="000000">
                    <a:lumMod val="75000"/>
                    <a:lumOff val="25000"/>
                  </a:srgbClr>
                </a:solidFill>
              </a:rPr>
              <a:t>Reduzierung Anleihequote</a:t>
            </a:r>
          </a:p>
          <a:p>
            <a:pPr marL="285750" lvl="0" indent="-285750" eaLnBrk="0" hangingPunct="0">
              <a:lnSpc>
                <a:spcPct val="100000"/>
              </a:lnSpc>
              <a:spcBef>
                <a:spcPts val="600"/>
              </a:spcBef>
              <a:spcAft>
                <a:spcPct val="0"/>
              </a:spcAft>
              <a:buClr>
                <a:srgbClr val="06374C"/>
              </a:buClr>
              <a:buSzTx/>
              <a:buFont typeface="Arial" panose="020B0604020202020204" pitchFamily="34" charset="0"/>
              <a:buChar char="•"/>
              <a:defRPr/>
            </a:pPr>
            <a:r>
              <a:rPr lang="de-DE" dirty="0">
                <a:solidFill>
                  <a:srgbClr val="000000">
                    <a:lumMod val="75000"/>
                    <a:lumOff val="25000"/>
                  </a:srgbClr>
                </a:solidFill>
              </a:rPr>
              <a:t>geringere Abhängigkeit vom Rentenmarkt</a:t>
            </a:r>
          </a:p>
          <a:p>
            <a:pPr marL="285750" lvl="0" indent="-285750" eaLnBrk="0" hangingPunct="0">
              <a:lnSpc>
                <a:spcPct val="100000"/>
              </a:lnSpc>
              <a:spcBef>
                <a:spcPts val="600"/>
              </a:spcBef>
              <a:spcAft>
                <a:spcPct val="0"/>
              </a:spcAft>
              <a:buClr>
                <a:srgbClr val="06374C"/>
              </a:buClr>
              <a:buSzTx/>
              <a:buFont typeface="Arial" panose="020B0604020202020204" pitchFamily="34" charset="0"/>
              <a:buChar char="•"/>
              <a:defRPr/>
            </a:pPr>
            <a:r>
              <a:rPr lang="de-DE" dirty="0">
                <a:solidFill>
                  <a:srgbClr val="000000">
                    <a:lumMod val="75000"/>
                    <a:lumOff val="25000"/>
                  </a:srgbClr>
                </a:solidFill>
              </a:rPr>
              <a:t>breitere Diversifikation durch zusätzliche Anlageklassen</a:t>
            </a:r>
          </a:p>
          <a:p>
            <a:pPr marL="285750" lvl="0" indent="-285750" eaLnBrk="0" hangingPunct="0">
              <a:lnSpc>
                <a:spcPct val="100000"/>
              </a:lnSpc>
              <a:spcBef>
                <a:spcPts val="600"/>
              </a:spcBef>
              <a:spcAft>
                <a:spcPct val="0"/>
              </a:spcAft>
              <a:buClr>
                <a:srgbClr val="06374C"/>
              </a:buClr>
              <a:buSzTx/>
              <a:buFont typeface="Arial" panose="020B0604020202020204" pitchFamily="34" charset="0"/>
              <a:buChar char="•"/>
              <a:defRPr/>
            </a:pPr>
            <a:r>
              <a:rPr lang="de-DE" dirty="0">
                <a:solidFill>
                  <a:srgbClr val="000000">
                    <a:lumMod val="75000"/>
                    <a:lumOff val="25000"/>
                  </a:srgbClr>
                </a:solidFill>
              </a:rPr>
              <a:t>Renditeoptimierung</a:t>
            </a:r>
          </a:p>
          <a:p>
            <a:pPr marL="285750" lvl="0" indent="-285750" eaLnBrk="0" hangingPunct="0">
              <a:lnSpc>
                <a:spcPct val="100000"/>
              </a:lnSpc>
              <a:spcBef>
                <a:spcPts val="600"/>
              </a:spcBef>
              <a:spcAft>
                <a:spcPct val="0"/>
              </a:spcAft>
              <a:buClr>
                <a:srgbClr val="06374C"/>
              </a:buClr>
              <a:buSzTx/>
              <a:buFont typeface="Arial" panose="020B0604020202020204" pitchFamily="34" charset="0"/>
              <a:buChar char="•"/>
              <a:defRPr/>
            </a:pPr>
            <a:r>
              <a:rPr lang="de-DE" dirty="0">
                <a:solidFill>
                  <a:srgbClr val="000000">
                    <a:lumMod val="75000"/>
                    <a:lumOff val="25000"/>
                  </a:srgbClr>
                </a:solidFill>
              </a:rPr>
              <a:t>ohne Erhöhung der Schwankungen </a:t>
            </a:r>
          </a:p>
          <a:p>
            <a:endParaRPr lang="de-DE" dirty="0"/>
          </a:p>
        </p:txBody>
      </p:sp>
      <p:sp>
        <p:nvSpPr>
          <p:cNvPr id="5" name="Datumsplatzhalter 4">
            <a:extLst>
              <a:ext uri="{FF2B5EF4-FFF2-40B4-BE49-F238E27FC236}">
                <a16:creationId xmlns:a16="http://schemas.microsoft.com/office/drawing/2014/main" id="{A95C00A3-8802-FFD9-F413-BBD826DB7129}"/>
              </a:ext>
            </a:extLst>
          </p:cNvPr>
          <p:cNvSpPr>
            <a:spLocks noGrp="1"/>
          </p:cNvSpPr>
          <p:nvPr>
            <p:ph type="dt" sz="half" idx="21"/>
          </p:nvPr>
        </p:nvSpPr>
        <p:spPr/>
        <p:txBody>
          <a:bodyPr/>
          <a:lstStyle/>
          <a:p>
            <a:fld id="{AFC95A15-69A6-4E16-A041-DBB0E68CCC01}" type="datetime1">
              <a:rPr lang="de-DE" smtClean="0"/>
              <a:t>30.07.2025</a:t>
            </a:fld>
            <a:endParaRPr lang="de-DE" dirty="0"/>
          </a:p>
        </p:txBody>
      </p:sp>
      <p:sp>
        <p:nvSpPr>
          <p:cNvPr id="6" name="Fußzeilenplatzhalter 5">
            <a:extLst>
              <a:ext uri="{FF2B5EF4-FFF2-40B4-BE49-F238E27FC236}">
                <a16:creationId xmlns:a16="http://schemas.microsoft.com/office/drawing/2014/main" id="{8DC11B7F-B40D-2C80-6588-EAAE3D87C98D}"/>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327658EF-5216-4FA0-7741-5656335AB174}"/>
              </a:ext>
            </a:extLst>
          </p:cNvPr>
          <p:cNvSpPr>
            <a:spLocks noGrp="1"/>
          </p:cNvSpPr>
          <p:nvPr>
            <p:ph type="sldNum" sz="quarter" idx="23"/>
          </p:nvPr>
        </p:nvSpPr>
        <p:spPr/>
        <p:txBody>
          <a:bodyPr/>
          <a:lstStyle/>
          <a:p>
            <a:fld id="{DC907883-A228-4E41-A7BF-33DDF6A01B2A}" type="slidenum">
              <a:rPr lang="de-DE" smtClean="0"/>
              <a:pPr/>
              <a:t>37</a:t>
            </a:fld>
            <a:endParaRPr lang="de-DE" dirty="0"/>
          </a:p>
        </p:txBody>
      </p:sp>
      <p:sp>
        <p:nvSpPr>
          <p:cNvPr id="10" name="Titel 9">
            <a:extLst>
              <a:ext uri="{FF2B5EF4-FFF2-40B4-BE49-F238E27FC236}">
                <a16:creationId xmlns:a16="http://schemas.microsoft.com/office/drawing/2014/main" id="{C63B0288-8931-2DFE-8A83-2C2C8380FFFD}"/>
              </a:ext>
            </a:extLst>
          </p:cNvPr>
          <p:cNvSpPr>
            <a:spLocks noGrp="1"/>
          </p:cNvSpPr>
          <p:nvPr>
            <p:ph type="title"/>
          </p:nvPr>
        </p:nvSpPr>
        <p:spPr>
          <a:xfrm>
            <a:off x="324094" y="620688"/>
            <a:ext cx="7704216" cy="503832"/>
          </a:xfrm>
        </p:spPr>
        <p:txBody>
          <a:bodyPr/>
          <a:lstStyle/>
          <a:p>
            <a:r>
              <a:rPr lang="de-DE" dirty="0">
                <a:effectLst>
                  <a:outerShdw blurRad="38100" dist="38100" dir="2700000" algn="tl">
                    <a:srgbClr val="000000">
                      <a:alpha val="43137"/>
                    </a:srgbClr>
                  </a:outerShdw>
                </a:effectLst>
              </a:rPr>
              <a:t>Sachwertoptimierung bei klassischen Mischdepots</a:t>
            </a:r>
            <a:endParaRPr lang="de-DE" dirty="0"/>
          </a:p>
        </p:txBody>
      </p:sp>
      <p:sp>
        <p:nvSpPr>
          <p:cNvPr id="16" name="Datumsplatzhalter 21">
            <a:extLst>
              <a:ext uri="{FF2B5EF4-FFF2-40B4-BE49-F238E27FC236}">
                <a16:creationId xmlns:a16="http://schemas.microsoft.com/office/drawing/2014/main" id="{B4FDD897-53C4-A8E6-E502-E98A94998835}"/>
              </a:ext>
            </a:extLst>
          </p:cNvPr>
          <p:cNvSpPr txBox="1">
            <a:spLocks/>
          </p:cNvSpPr>
          <p:nvPr/>
        </p:nvSpPr>
        <p:spPr bwMode="gray">
          <a:xfrm>
            <a:off x="756094" y="6381328"/>
            <a:ext cx="720000" cy="144000"/>
          </a:xfrm>
          <a:prstGeom prst="rect">
            <a:avLst/>
          </a:prstGeom>
          <a:noFill/>
        </p:spPr>
        <p:txBody>
          <a:bodyPr vert="horz" wrap="none" lIns="0" tIns="28800" rIns="0" bIns="0" rtlCol="0" anchor="t"/>
          <a:lstStyle>
            <a:defPPr>
              <a:defRPr lang="de-DE"/>
            </a:defPPr>
            <a:lvl1pPr algn="ctr" rtl="0" eaLnBrk="0" fontAlgn="base" hangingPunct="0">
              <a:lnSpc>
                <a:spcPct val="100000"/>
              </a:lnSpc>
              <a:spcBef>
                <a:spcPct val="0"/>
              </a:spcBef>
              <a:spcAft>
                <a:spcPct val="0"/>
              </a:spcAft>
              <a:defRPr sz="800" kern="1200">
                <a:solidFill>
                  <a:schemeClr val="tx1">
                    <a:lumMod val="75000"/>
                    <a:lumOff val="25000"/>
                  </a:schemeClr>
                </a:solidFill>
                <a:latin typeface="Calibri" panose="020F0502020204030204" pitchFamily="34" charset="0"/>
                <a:ea typeface="ＭＳ Ｐゴシック" pitchFamily="34" charset="-128"/>
                <a:cs typeface="+mn-cs"/>
              </a:defRPr>
            </a:lvl1pPr>
            <a:lvl2pPr marL="0" algn="ctr" rtl="0" eaLnBrk="0" fontAlgn="base" hangingPunct="0">
              <a:spcBef>
                <a:spcPct val="0"/>
              </a:spcBef>
              <a:spcAft>
                <a:spcPct val="0"/>
              </a:spcAft>
              <a:defRPr sz="800" kern="1200">
                <a:solidFill>
                  <a:schemeClr val="tx1"/>
                </a:solidFill>
                <a:latin typeface="+mn-lt"/>
                <a:ea typeface="ＭＳ Ｐゴシック" pitchFamily="34" charset="-128"/>
                <a:cs typeface="+mn-cs"/>
              </a:defRPr>
            </a:lvl2pPr>
            <a:lvl3pPr marL="0" algn="ctr" rtl="0" eaLnBrk="0" fontAlgn="base" hangingPunct="0">
              <a:spcBef>
                <a:spcPct val="0"/>
              </a:spcBef>
              <a:spcAft>
                <a:spcPct val="0"/>
              </a:spcAft>
              <a:defRPr sz="800" kern="1200">
                <a:solidFill>
                  <a:schemeClr val="tx1"/>
                </a:solidFill>
                <a:latin typeface="+mn-lt"/>
                <a:ea typeface="ＭＳ Ｐゴシック" pitchFamily="34" charset="-128"/>
                <a:cs typeface="+mn-cs"/>
              </a:defRPr>
            </a:lvl3pPr>
            <a:lvl4pPr marL="0" algn="ctr" rtl="0" eaLnBrk="0" fontAlgn="base" hangingPunct="0">
              <a:spcBef>
                <a:spcPct val="0"/>
              </a:spcBef>
              <a:spcAft>
                <a:spcPct val="0"/>
              </a:spcAft>
              <a:defRPr sz="800" kern="1200">
                <a:solidFill>
                  <a:schemeClr val="tx1"/>
                </a:solidFill>
                <a:latin typeface="+mn-lt"/>
                <a:ea typeface="ＭＳ Ｐゴシック" pitchFamily="34" charset="-128"/>
                <a:cs typeface="+mn-cs"/>
              </a:defRPr>
            </a:lvl4pPr>
            <a:lvl5pPr marL="0" algn="ctr" rtl="0" eaLnBrk="0" fontAlgn="base" hangingPunct="0">
              <a:spcBef>
                <a:spcPct val="0"/>
              </a:spcBef>
              <a:spcAft>
                <a:spcPct val="0"/>
              </a:spcAft>
              <a:defRPr sz="800" kern="1200">
                <a:solidFill>
                  <a:schemeClr val="tx1"/>
                </a:solidFill>
                <a:latin typeface="+mn-lt"/>
                <a:ea typeface="ＭＳ Ｐゴシック" pitchFamily="34" charset="-128"/>
                <a:cs typeface="+mn-cs"/>
              </a:defRPr>
            </a:lvl5pPr>
            <a:lvl6pPr marL="0" algn="ctr" defTabSz="914400" rtl="0" eaLnBrk="1" latinLnBrk="0" hangingPunct="1">
              <a:defRPr sz="800" kern="1200">
                <a:solidFill>
                  <a:schemeClr val="tx1"/>
                </a:solidFill>
                <a:latin typeface="+mn-lt"/>
                <a:ea typeface="ＭＳ Ｐゴシック" pitchFamily="34" charset="-128"/>
                <a:cs typeface="+mn-cs"/>
              </a:defRPr>
            </a:lvl6pPr>
            <a:lvl7pPr marL="0" algn="ctr" defTabSz="914400" rtl="0" eaLnBrk="1" latinLnBrk="0" hangingPunct="1">
              <a:defRPr sz="800" kern="1200">
                <a:solidFill>
                  <a:schemeClr val="tx1"/>
                </a:solidFill>
                <a:latin typeface="+mn-lt"/>
                <a:ea typeface="ＭＳ Ｐゴシック" pitchFamily="34" charset="-128"/>
                <a:cs typeface="+mn-cs"/>
              </a:defRPr>
            </a:lvl7pPr>
            <a:lvl8pPr marL="0" algn="ctr" defTabSz="914400" rtl="0" eaLnBrk="1" latinLnBrk="0" hangingPunct="1">
              <a:defRPr sz="800" kern="1200">
                <a:solidFill>
                  <a:schemeClr val="tx1"/>
                </a:solidFill>
                <a:latin typeface="+mn-lt"/>
                <a:ea typeface="ＭＳ Ｐゴシック" pitchFamily="34" charset="-128"/>
                <a:cs typeface="+mn-cs"/>
              </a:defRPr>
            </a:lvl8pPr>
            <a:lvl9pPr marL="0" algn="ctr" defTabSz="914400" rtl="0" eaLnBrk="1" latinLnBrk="0" hangingPunct="1">
              <a:defRPr sz="800" kern="1200">
                <a:solidFill>
                  <a:schemeClr val="tx1"/>
                </a:solidFill>
                <a:latin typeface="+mn-lt"/>
                <a:ea typeface="ＭＳ Ｐゴシック" pitchFamily="34" charset="-128"/>
                <a:cs typeface="+mn-cs"/>
              </a:defRPr>
            </a:lvl9pPr>
          </a:lstStyle>
          <a:p>
            <a:pPr>
              <a:defRPr/>
            </a:pPr>
            <a:fld id="{783CED1E-9328-4C9B-8724-C11BF327ECBD}" type="datetime1">
              <a:rPr lang="de-DE" smtClean="0">
                <a:solidFill>
                  <a:srgbClr val="000000">
                    <a:lumMod val="75000"/>
                    <a:lumOff val="25000"/>
                  </a:srgbClr>
                </a:solidFill>
              </a:rPr>
              <a:pPr>
                <a:defRPr/>
              </a:pPr>
              <a:t>30.07.2025</a:t>
            </a:fld>
            <a:endParaRPr lang="de-DE" dirty="0">
              <a:solidFill>
                <a:srgbClr val="000000">
                  <a:lumMod val="75000"/>
                  <a:lumOff val="25000"/>
                </a:srgbClr>
              </a:solidFill>
            </a:endParaRPr>
          </a:p>
        </p:txBody>
      </p:sp>
      <p:sp>
        <p:nvSpPr>
          <p:cNvPr id="18" name="Foliennummernplatzhalter 23">
            <a:extLst>
              <a:ext uri="{FF2B5EF4-FFF2-40B4-BE49-F238E27FC236}">
                <a16:creationId xmlns:a16="http://schemas.microsoft.com/office/drawing/2014/main" id="{9B76A345-167F-7699-26E7-14B59ED8A308}"/>
              </a:ext>
            </a:extLst>
          </p:cNvPr>
          <p:cNvSpPr txBox="1">
            <a:spLocks/>
          </p:cNvSpPr>
          <p:nvPr/>
        </p:nvSpPr>
        <p:spPr bwMode="gray">
          <a:xfrm>
            <a:off x="324094" y="6381328"/>
            <a:ext cx="432000" cy="144000"/>
          </a:xfrm>
          <a:prstGeom prst="rect">
            <a:avLst/>
          </a:prstGeom>
          <a:noFill/>
          <a:ln w="9525" cap="flat" cmpd="sng" algn="ctr">
            <a:noFill/>
            <a:prstDash val="solid"/>
            <a:miter lim="800000"/>
          </a:ln>
        </p:spPr>
        <p:txBody>
          <a:bodyPr vert="horz" wrap="none" lIns="0" tIns="28800" rIns="0" bIns="0" rtlCol="0" anchor="t" anchorCtr="0"/>
          <a:lstStyle>
            <a:defPPr>
              <a:defRPr lang="de-DE"/>
            </a:defPPr>
            <a:lvl1pPr marL="0" algn="l" rtl="0" eaLnBrk="0" fontAlgn="base" hangingPunct="0">
              <a:lnSpc>
                <a:spcPct val="100000"/>
              </a:lnSpc>
              <a:spcBef>
                <a:spcPct val="0"/>
              </a:spcBef>
              <a:spcAft>
                <a:spcPct val="0"/>
              </a:spcAft>
              <a:defRPr lang="de-DE" sz="800" kern="1200" smtClean="0">
                <a:solidFill>
                  <a:schemeClr val="tx1">
                    <a:lumMod val="75000"/>
                    <a:lumOff val="25000"/>
                  </a:schemeClr>
                </a:solidFill>
                <a:latin typeface="Calibri" panose="020F0502020204030204" pitchFamily="34" charset="0"/>
                <a:ea typeface="+mn-ea"/>
                <a:cs typeface="+mn-cs"/>
              </a:defRPr>
            </a:lvl1pPr>
            <a:lvl2pPr marL="0" algn="l" rtl="0" eaLnBrk="0" fontAlgn="base" hangingPunct="0">
              <a:lnSpc>
                <a:spcPct val="100000"/>
              </a:lnSpc>
              <a:spcBef>
                <a:spcPct val="0"/>
              </a:spcBef>
              <a:spcAft>
                <a:spcPct val="0"/>
              </a:spcAft>
              <a:defRPr sz="800" kern="1200">
                <a:solidFill>
                  <a:schemeClr val="tx1"/>
                </a:solidFill>
                <a:latin typeface="+mj-lt"/>
                <a:ea typeface="+mn-ea"/>
                <a:cs typeface="+mn-cs"/>
              </a:defRPr>
            </a:lvl2pPr>
            <a:lvl3pPr marL="0" algn="l" rtl="0" eaLnBrk="0" fontAlgn="base" hangingPunct="0">
              <a:lnSpc>
                <a:spcPct val="100000"/>
              </a:lnSpc>
              <a:spcBef>
                <a:spcPct val="0"/>
              </a:spcBef>
              <a:spcAft>
                <a:spcPct val="0"/>
              </a:spcAft>
              <a:defRPr sz="800" kern="1200">
                <a:solidFill>
                  <a:schemeClr val="tx1"/>
                </a:solidFill>
                <a:latin typeface="+mj-lt"/>
                <a:ea typeface="+mn-ea"/>
                <a:cs typeface="+mn-cs"/>
              </a:defRPr>
            </a:lvl3pPr>
            <a:lvl4pPr marL="0" algn="l" rtl="0" eaLnBrk="0" fontAlgn="base" hangingPunct="0">
              <a:lnSpc>
                <a:spcPct val="100000"/>
              </a:lnSpc>
              <a:spcBef>
                <a:spcPct val="0"/>
              </a:spcBef>
              <a:spcAft>
                <a:spcPct val="0"/>
              </a:spcAft>
              <a:defRPr sz="800" kern="1200">
                <a:solidFill>
                  <a:schemeClr val="tx1"/>
                </a:solidFill>
                <a:latin typeface="+mj-lt"/>
                <a:ea typeface="+mn-ea"/>
                <a:cs typeface="+mn-cs"/>
              </a:defRPr>
            </a:lvl4pPr>
            <a:lvl5pPr marL="0" algn="l" rtl="0" eaLnBrk="0" fontAlgn="base" hangingPunct="0">
              <a:lnSpc>
                <a:spcPct val="100000"/>
              </a:lnSpc>
              <a:spcBef>
                <a:spcPct val="0"/>
              </a:spcBef>
              <a:spcAft>
                <a:spcPct val="0"/>
              </a:spcAft>
              <a:defRPr sz="800" kern="1200">
                <a:solidFill>
                  <a:schemeClr val="tx1"/>
                </a:solidFill>
                <a:latin typeface="+mj-lt"/>
                <a:ea typeface="+mn-ea"/>
                <a:cs typeface="+mn-cs"/>
              </a:defRPr>
            </a:lvl5pPr>
            <a:lvl6pPr marL="0" algn="l" defTabSz="914400" rtl="0" eaLnBrk="1" latinLnBrk="0" hangingPunct="1">
              <a:lnSpc>
                <a:spcPct val="100000"/>
              </a:lnSpc>
              <a:defRPr sz="800" kern="1200">
                <a:solidFill>
                  <a:schemeClr val="tx1"/>
                </a:solidFill>
                <a:latin typeface="+mj-lt"/>
                <a:ea typeface="+mn-ea"/>
                <a:cs typeface="+mn-cs"/>
              </a:defRPr>
            </a:lvl6pPr>
            <a:lvl7pPr marL="0" algn="l" defTabSz="914400" rtl="0" eaLnBrk="1" latinLnBrk="0" hangingPunct="1">
              <a:lnSpc>
                <a:spcPct val="100000"/>
              </a:lnSpc>
              <a:defRPr sz="800" kern="1200">
                <a:solidFill>
                  <a:schemeClr val="tx1"/>
                </a:solidFill>
                <a:latin typeface="+mj-lt"/>
                <a:ea typeface="+mn-ea"/>
                <a:cs typeface="+mn-cs"/>
              </a:defRPr>
            </a:lvl7pPr>
            <a:lvl8pPr marL="0" algn="l" defTabSz="914400" rtl="0" eaLnBrk="1" latinLnBrk="0" hangingPunct="1">
              <a:lnSpc>
                <a:spcPct val="100000"/>
              </a:lnSpc>
              <a:defRPr sz="800" kern="1200">
                <a:solidFill>
                  <a:schemeClr val="tx1"/>
                </a:solidFill>
                <a:latin typeface="+mj-lt"/>
                <a:ea typeface="+mn-ea"/>
                <a:cs typeface="+mn-cs"/>
              </a:defRPr>
            </a:lvl8pPr>
            <a:lvl9pPr marL="0" algn="l" defTabSz="914400" rtl="0" eaLnBrk="1" latinLnBrk="0" hangingPunct="1">
              <a:lnSpc>
                <a:spcPct val="100000"/>
              </a:lnSpc>
              <a:defRPr sz="800" kern="1200">
                <a:solidFill>
                  <a:schemeClr val="tx1"/>
                </a:solidFill>
                <a:latin typeface="+mj-lt"/>
                <a:ea typeface="+mn-ea"/>
                <a:cs typeface="+mn-cs"/>
              </a:defRPr>
            </a:lvl9pPr>
          </a:lstStyle>
          <a:p>
            <a:pPr>
              <a:defRPr/>
            </a:pPr>
            <a:fld id="{DC907883-A228-4E41-A7BF-33DDF6A01B2A}" type="slidenum">
              <a:rPr lang="de-DE" smtClean="0">
                <a:solidFill>
                  <a:srgbClr val="000000">
                    <a:lumMod val="75000"/>
                    <a:lumOff val="25000"/>
                  </a:srgbClr>
                </a:solidFill>
              </a:rPr>
              <a:pPr>
                <a:defRPr/>
              </a:pPr>
              <a:t>37</a:t>
            </a:fld>
            <a:endParaRPr lang="de-DE" dirty="0">
              <a:solidFill>
                <a:srgbClr val="000000">
                  <a:lumMod val="75000"/>
                  <a:lumOff val="25000"/>
                </a:srgbClr>
              </a:solidFill>
            </a:endParaRPr>
          </a:p>
        </p:txBody>
      </p:sp>
      <p:sp>
        <p:nvSpPr>
          <p:cNvPr id="19" name="Fußzeilenplatzhalter 22">
            <a:extLst>
              <a:ext uri="{FF2B5EF4-FFF2-40B4-BE49-F238E27FC236}">
                <a16:creationId xmlns:a16="http://schemas.microsoft.com/office/drawing/2014/main" id="{696F6718-CA60-86B1-FAAA-13A94A8878F6}"/>
              </a:ext>
            </a:extLst>
          </p:cNvPr>
          <p:cNvSpPr txBox="1">
            <a:spLocks/>
          </p:cNvSpPr>
          <p:nvPr/>
        </p:nvSpPr>
        <p:spPr bwMode="gray">
          <a:xfrm>
            <a:off x="1620094" y="6237656"/>
            <a:ext cx="7271494" cy="143672"/>
          </a:xfrm>
          <a:prstGeom prst="rect">
            <a:avLst/>
          </a:prstGeom>
          <a:noFill/>
        </p:spPr>
        <p:txBody>
          <a:bodyPr vert="horz" wrap="none" lIns="0" tIns="28800" rIns="0" bIns="0" rtlCol="0" anchor="t" anchorCtr="0"/>
          <a:lstStyle>
            <a:defPPr>
              <a:defRPr lang="de-DE"/>
            </a:defPPr>
            <a:lvl1pPr algn="l" rtl="0" eaLnBrk="0" fontAlgn="base" hangingPunct="0">
              <a:lnSpc>
                <a:spcPct val="100000"/>
              </a:lnSpc>
              <a:spcBef>
                <a:spcPct val="0"/>
              </a:spcBef>
              <a:spcAft>
                <a:spcPct val="0"/>
              </a:spcAft>
              <a:defRPr sz="800" kern="1200">
                <a:solidFill>
                  <a:schemeClr val="tx1">
                    <a:lumMod val="75000"/>
                    <a:lumOff val="25000"/>
                  </a:schemeClr>
                </a:solidFill>
                <a:latin typeface="Calibri" panose="020F0502020204030204" pitchFamily="34" charset="0"/>
                <a:ea typeface="ＭＳ Ｐゴシック" pitchFamily="34" charset="-128"/>
                <a:cs typeface="+mn-cs"/>
              </a:defRPr>
            </a:lvl1pPr>
            <a:lvl2pPr marL="0" algn="l" rtl="0" eaLnBrk="0" fontAlgn="base" hangingPunct="0">
              <a:spcBef>
                <a:spcPct val="0"/>
              </a:spcBef>
              <a:spcAft>
                <a:spcPct val="0"/>
              </a:spcAft>
              <a:defRPr sz="800" kern="1200">
                <a:solidFill>
                  <a:schemeClr val="tx1"/>
                </a:solidFill>
                <a:latin typeface="+mn-lt"/>
                <a:ea typeface="ＭＳ Ｐゴシック" pitchFamily="34" charset="-128"/>
                <a:cs typeface="+mn-cs"/>
              </a:defRPr>
            </a:lvl2pPr>
            <a:lvl3pPr marL="0" algn="l" rtl="0" eaLnBrk="0" fontAlgn="base" hangingPunct="0">
              <a:spcBef>
                <a:spcPct val="0"/>
              </a:spcBef>
              <a:spcAft>
                <a:spcPct val="0"/>
              </a:spcAft>
              <a:defRPr sz="800" kern="1200">
                <a:solidFill>
                  <a:schemeClr val="tx1"/>
                </a:solidFill>
                <a:latin typeface="+mn-lt"/>
                <a:ea typeface="ＭＳ Ｐゴシック" pitchFamily="34" charset="-128"/>
                <a:cs typeface="+mn-cs"/>
              </a:defRPr>
            </a:lvl3pPr>
            <a:lvl4pPr marL="0" algn="l" rtl="0" eaLnBrk="0" fontAlgn="base" hangingPunct="0">
              <a:spcBef>
                <a:spcPct val="0"/>
              </a:spcBef>
              <a:spcAft>
                <a:spcPct val="0"/>
              </a:spcAft>
              <a:defRPr sz="800" kern="1200">
                <a:solidFill>
                  <a:schemeClr val="tx1"/>
                </a:solidFill>
                <a:latin typeface="+mn-lt"/>
                <a:ea typeface="ＭＳ Ｐゴシック" pitchFamily="34" charset="-128"/>
                <a:cs typeface="+mn-cs"/>
              </a:defRPr>
            </a:lvl4pPr>
            <a:lvl5pPr marL="0" algn="l" rtl="0" eaLnBrk="0" fontAlgn="base" hangingPunct="0">
              <a:spcBef>
                <a:spcPct val="0"/>
              </a:spcBef>
              <a:spcAft>
                <a:spcPct val="0"/>
              </a:spcAft>
              <a:defRPr sz="800" kern="1200">
                <a:solidFill>
                  <a:schemeClr val="tx1"/>
                </a:solidFill>
                <a:latin typeface="+mn-lt"/>
                <a:ea typeface="ＭＳ Ｐゴシック" pitchFamily="34" charset="-128"/>
                <a:cs typeface="+mn-cs"/>
              </a:defRPr>
            </a:lvl5pPr>
            <a:lvl6pPr marL="0" algn="l" defTabSz="914400" rtl="0" eaLnBrk="1" latinLnBrk="0" hangingPunct="1">
              <a:defRPr sz="800" kern="1200">
                <a:solidFill>
                  <a:schemeClr val="tx1"/>
                </a:solidFill>
                <a:latin typeface="+mn-lt"/>
                <a:ea typeface="ＭＳ Ｐゴシック" pitchFamily="34" charset="-128"/>
                <a:cs typeface="+mn-cs"/>
              </a:defRPr>
            </a:lvl6pPr>
            <a:lvl7pPr marL="0" algn="l" defTabSz="914400" rtl="0" eaLnBrk="1" latinLnBrk="0" hangingPunct="1">
              <a:defRPr sz="800" kern="1200">
                <a:solidFill>
                  <a:schemeClr val="tx1"/>
                </a:solidFill>
                <a:latin typeface="+mn-lt"/>
                <a:ea typeface="ＭＳ Ｐゴシック" pitchFamily="34" charset="-128"/>
                <a:cs typeface="+mn-cs"/>
              </a:defRPr>
            </a:lvl7pPr>
            <a:lvl8pPr marL="0" algn="l" defTabSz="914400" rtl="0" eaLnBrk="1" latinLnBrk="0" hangingPunct="1">
              <a:defRPr sz="800" kern="1200">
                <a:solidFill>
                  <a:schemeClr val="tx1"/>
                </a:solidFill>
                <a:latin typeface="+mn-lt"/>
                <a:ea typeface="ＭＳ Ｐゴシック" pitchFamily="34" charset="-128"/>
                <a:cs typeface="+mn-cs"/>
              </a:defRPr>
            </a:lvl8pPr>
            <a:lvl9pPr marL="0" algn="l" defTabSz="914400" rtl="0" eaLnBrk="1" latinLnBrk="0" hangingPunct="1">
              <a:defRPr sz="800" kern="1200">
                <a:solidFill>
                  <a:schemeClr val="tx1"/>
                </a:solidFill>
                <a:latin typeface="+mn-lt"/>
                <a:ea typeface="ＭＳ Ｐゴシック" pitchFamily="34" charset="-128"/>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8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ＭＳ Ｐゴシック" pitchFamily="34" charset="-128"/>
                <a:cs typeface="+mn-cs"/>
              </a:rPr>
              <a:t>Eigene Darstellung gem. aktuellem Factsheet </a:t>
            </a:r>
            <a:r>
              <a:rPr kumimoji="0" lang="de-DE" sz="800" b="0" i="0" u="none" strike="noStrike" kern="1200" cap="none" spc="0" normalizeH="0" baseline="0" noProof="0" dirty="0" err="1">
                <a:ln>
                  <a:noFill/>
                </a:ln>
                <a:solidFill>
                  <a:srgbClr val="000000">
                    <a:lumMod val="75000"/>
                    <a:lumOff val="25000"/>
                  </a:srgbClr>
                </a:solidFill>
                <a:effectLst/>
                <a:uLnTx/>
                <a:uFillTx/>
                <a:latin typeface="Calibri" panose="020F0502020204030204" pitchFamily="34" charset="0"/>
                <a:ea typeface="ＭＳ Ｐゴシック" pitchFamily="34" charset="-128"/>
                <a:cs typeface="+mn-cs"/>
              </a:rPr>
              <a:t>antea</a:t>
            </a:r>
            <a:r>
              <a:rPr kumimoji="0" lang="de-DE" sz="8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ＭＳ Ｐゴシック" pitchFamily="34" charset="-128"/>
                <a:cs typeface="+mn-cs"/>
              </a:rPr>
              <a:t> ANTE1A</a:t>
            </a:r>
          </a:p>
        </p:txBody>
      </p:sp>
      <p:graphicFrame>
        <p:nvGraphicFramePr>
          <p:cNvPr id="29" name="Inhaltsplatzhalter 8">
            <a:extLst>
              <a:ext uri="{FF2B5EF4-FFF2-40B4-BE49-F238E27FC236}">
                <a16:creationId xmlns:a16="http://schemas.microsoft.com/office/drawing/2014/main" id="{0DEA0B17-E53C-77C7-2A55-E6F43BA21664}"/>
              </a:ext>
            </a:extLst>
          </p:cNvPr>
          <p:cNvGraphicFramePr>
            <a:graphicFrameLocks/>
          </p:cNvGraphicFramePr>
          <p:nvPr>
            <p:extLst>
              <p:ext uri="{D42A27DB-BD31-4B8C-83A1-F6EECF244321}">
                <p14:modId xmlns:p14="http://schemas.microsoft.com/office/powerpoint/2010/main" val="3922890749"/>
              </p:ext>
            </p:extLst>
          </p:nvPr>
        </p:nvGraphicFramePr>
        <p:xfrm>
          <a:off x="0" y="1628776"/>
          <a:ext cx="468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Inhaltsplatzhalter 8">
            <a:extLst>
              <a:ext uri="{FF2B5EF4-FFF2-40B4-BE49-F238E27FC236}">
                <a16:creationId xmlns:a16="http://schemas.microsoft.com/office/drawing/2014/main" id="{A3C2009E-083D-F1BA-C64E-8C34A911333F}"/>
              </a:ext>
            </a:extLst>
          </p:cNvPr>
          <p:cNvGraphicFramePr>
            <a:graphicFrameLocks/>
          </p:cNvGraphicFramePr>
          <p:nvPr>
            <p:extLst>
              <p:ext uri="{D42A27DB-BD31-4B8C-83A1-F6EECF244321}">
                <p14:modId xmlns:p14="http://schemas.microsoft.com/office/powerpoint/2010/main" val="1616324923"/>
              </p:ext>
            </p:extLst>
          </p:nvPr>
        </p:nvGraphicFramePr>
        <p:xfrm>
          <a:off x="3167770" y="1593091"/>
          <a:ext cx="5832648" cy="3901019"/>
        </p:xfrm>
        <a:graphic>
          <a:graphicData uri="http://schemas.openxmlformats.org/drawingml/2006/chart">
            <c:chart xmlns:c="http://schemas.openxmlformats.org/drawingml/2006/chart" xmlns:r="http://schemas.openxmlformats.org/officeDocument/2006/relationships" r:id="rId3"/>
          </a:graphicData>
        </a:graphic>
      </p:graphicFrame>
      <p:sp>
        <p:nvSpPr>
          <p:cNvPr id="33" name="Inhaltsplatzhalter 26">
            <a:extLst>
              <a:ext uri="{FF2B5EF4-FFF2-40B4-BE49-F238E27FC236}">
                <a16:creationId xmlns:a16="http://schemas.microsoft.com/office/drawing/2014/main" id="{FAD1F035-A4E4-708A-D058-55307FCE612F}"/>
              </a:ext>
            </a:extLst>
          </p:cNvPr>
          <p:cNvSpPr txBox="1">
            <a:spLocks/>
          </p:cNvSpPr>
          <p:nvPr/>
        </p:nvSpPr>
        <p:spPr bwMode="gray">
          <a:xfrm>
            <a:off x="5309987" y="3083193"/>
            <a:ext cx="1475685" cy="360040"/>
          </a:xfrm>
          <a:prstGeom prst="rect">
            <a:avLst/>
          </a:prstGeom>
        </p:spPr>
        <p:txBody>
          <a:bodyPr rIns="0"/>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baseline="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gn="ctr" eaLnBrk="0" hangingPunct="0">
              <a:lnSpc>
                <a:spcPct val="100000"/>
              </a:lnSpc>
              <a:spcBef>
                <a:spcPts val="600"/>
              </a:spcBef>
              <a:spcAft>
                <a:spcPct val="0"/>
              </a:spcAft>
              <a:buClr>
                <a:srgbClr val="06374C"/>
              </a:buClr>
              <a:buSzTx/>
              <a:defRPr/>
            </a:pPr>
            <a:r>
              <a:rPr lang="de-DE" sz="1400" b="1" dirty="0">
                <a:solidFill>
                  <a:srgbClr val="000000">
                    <a:lumMod val="75000"/>
                    <a:lumOff val="25000"/>
                  </a:srgbClr>
                </a:solidFill>
              </a:rPr>
              <a:t>sachwertoptimiert</a:t>
            </a:r>
            <a:endParaRPr lang="de-DE" sz="1400" b="1" dirty="0"/>
          </a:p>
        </p:txBody>
      </p:sp>
      <p:sp>
        <p:nvSpPr>
          <p:cNvPr id="34" name="Inhaltsplatzhalter 26">
            <a:extLst>
              <a:ext uri="{FF2B5EF4-FFF2-40B4-BE49-F238E27FC236}">
                <a16:creationId xmlns:a16="http://schemas.microsoft.com/office/drawing/2014/main" id="{C5260795-26C9-4408-5CE8-DE8B216D9431}"/>
              </a:ext>
            </a:extLst>
          </p:cNvPr>
          <p:cNvSpPr txBox="1">
            <a:spLocks/>
          </p:cNvSpPr>
          <p:nvPr/>
        </p:nvSpPr>
        <p:spPr bwMode="gray">
          <a:xfrm>
            <a:off x="1547590" y="3083193"/>
            <a:ext cx="1475685" cy="360040"/>
          </a:xfrm>
          <a:prstGeom prst="rect">
            <a:avLst/>
          </a:prstGeom>
        </p:spPr>
        <p:txBody>
          <a:bodyPr rIns="0"/>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baseline="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gn="ctr" eaLnBrk="0" hangingPunct="0">
              <a:lnSpc>
                <a:spcPct val="100000"/>
              </a:lnSpc>
              <a:spcBef>
                <a:spcPts val="600"/>
              </a:spcBef>
              <a:spcAft>
                <a:spcPct val="0"/>
              </a:spcAft>
              <a:buClr>
                <a:srgbClr val="06374C"/>
              </a:buClr>
              <a:buSzTx/>
              <a:defRPr/>
            </a:pPr>
            <a:r>
              <a:rPr lang="de-DE" sz="1400" b="1" dirty="0">
                <a:solidFill>
                  <a:srgbClr val="000000">
                    <a:lumMod val="75000"/>
                    <a:lumOff val="25000"/>
                  </a:srgbClr>
                </a:solidFill>
              </a:rPr>
              <a:t>klassisch</a:t>
            </a:r>
            <a:endParaRPr lang="de-DE" sz="1400" b="1" dirty="0"/>
          </a:p>
        </p:txBody>
      </p:sp>
      <p:sp>
        <p:nvSpPr>
          <p:cNvPr id="35" name="Pfeil: nach rechts 34">
            <a:extLst>
              <a:ext uri="{FF2B5EF4-FFF2-40B4-BE49-F238E27FC236}">
                <a16:creationId xmlns:a16="http://schemas.microsoft.com/office/drawing/2014/main" id="{C872E1F5-4373-1E04-F91F-240799752714}"/>
              </a:ext>
            </a:extLst>
          </p:cNvPr>
          <p:cNvSpPr/>
          <p:nvPr/>
        </p:nvSpPr>
        <p:spPr bwMode="gray">
          <a:xfrm>
            <a:off x="3798227" y="3047189"/>
            <a:ext cx="826276" cy="432048"/>
          </a:xfrm>
          <a:prstGeom prst="rightArrow">
            <a:avLst/>
          </a:prstGeom>
          <a:solidFill>
            <a:schemeClr val="tx2"/>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FFFFFF"/>
              </a:solidFill>
              <a:effectLst/>
              <a:uLnTx/>
              <a:uFillTx/>
              <a:latin typeface="Calibri"/>
              <a:ea typeface="ＭＳ Ｐゴシック" pitchFamily="34" charset="-128"/>
              <a:cs typeface="+mn-cs"/>
            </a:endParaRPr>
          </a:p>
        </p:txBody>
      </p:sp>
      <p:sp>
        <p:nvSpPr>
          <p:cNvPr id="36" name="Inhaltsplatzhalter 26">
            <a:extLst>
              <a:ext uri="{FF2B5EF4-FFF2-40B4-BE49-F238E27FC236}">
                <a16:creationId xmlns:a16="http://schemas.microsoft.com/office/drawing/2014/main" id="{1332DE36-0D92-15E3-0544-005656E72BFC}"/>
              </a:ext>
            </a:extLst>
          </p:cNvPr>
          <p:cNvSpPr txBox="1">
            <a:spLocks/>
          </p:cNvSpPr>
          <p:nvPr/>
        </p:nvSpPr>
        <p:spPr bwMode="gray">
          <a:xfrm>
            <a:off x="3158952" y="1952599"/>
            <a:ext cx="1836042" cy="285990"/>
          </a:xfrm>
          <a:prstGeom prst="rect">
            <a:avLst/>
          </a:prstGeom>
        </p:spPr>
        <p:txBody>
          <a:bodyPr rIns="0"/>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baseline="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gn="ctr" eaLnBrk="0" hangingPunct="0">
              <a:lnSpc>
                <a:spcPct val="100000"/>
              </a:lnSpc>
              <a:spcBef>
                <a:spcPts val="600"/>
              </a:spcBef>
              <a:spcAft>
                <a:spcPct val="0"/>
              </a:spcAft>
              <a:buClr>
                <a:srgbClr val="06374C"/>
              </a:buClr>
              <a:buSzTx/>
              <a:defRPr/>
            </a:pPr>
            <a:r>
              <a:rPr lang="de-DE" sz="1200" b="1" dirty="0">
                <a:solidFill>
                  <a:srgbClr val="000000">
                    <a:lumMod val="75000"/>
                    <a:lumOff val="25000"/>
                  </a:srgbClr>
                </a:solidFill>
              </a:rPr>
              <a:t>Beimischung 40% ANTE1A</a:t>
            </a:r>
            <a:endParaRPr lang="de-DE" sz="1200" b="1" dirty="0"/>
          </a:p>
        </p:txBody>
      </p:sp>
    </p:spTree>
    <p:extLst>
      <p:ext uri="{BB962C8B-B14F-4D97-AF65-F5344CB8AC3E}">
        <p14:creationId xmlns:p14="http://schemas.microsoft.com/office/powerpoint/2010/main" val="15521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Chart 1">
            <a:extLst>
              <a:ext uri="{FF2B5EF4-FFF2-40B4-BE49-F238E27FC236}">
                <a16:creationId xmlns:a16="http://schemas.microsoft.com/office/drawing/2014/main" id="{3F60DE0D-32FD-BFF9-01B7-06B47932ED6C}"/>
              </a:ext>
            </a:extLst>
          </p:cNvPr>
          <p:cNvGraphicFramePr>
            <a:graphicFrameLocks noGrp="1"/>
          </p:cNvGraphicFramePr>
          <p:nvPr>
            <p:extLst>
              <p:ext uri="{D42A27DB-BD31-4B8C-83A1-F6EECF244321}">
                <p14:modId xmlns:p14="http://schemas.microsoft.com/office/powerpoint/2010/main" val="1805755195"/>
              </p:ext>
            </p:extLst>
          </p:nvPr>
        </p:nvGraphicFramePr>
        <p:xfrm>
          <a:off x="396742" y="1484784"/>
          <a:ext cx="11520000" cy="475252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platzhalter 1">
            <a:extLst>
              <a:ext uri="{FF2B5EF4-FFF2-40B4-BE49-F238E27FC236}">
                <a16:creationId xmlns:a16="http://schemas.microsoft.com/office/drawing/2014/main" id="{6A6E386E-19E1-180C-3DDF-E67125FA3158}"/>
              </a:ext>
            </a:extLst>
          </p:cNvPr>
          <p:cNvSpPr>
            <a:spLocks noGrp="1"/>
          </p:cNvSpPr>
          <p:nvPr>
            <p:ph type="body" sz="quarter" idx="15"/>
          </p:nvPr>
        </p:nvSpPr>
        <p:spPr/>
        <p:txBody>
          <a:bodyPr/>
          <a:lstStyle/>
          <a:p>
            <a:r>
              <a:rPr lang="de-DE" dirty="0"/>
              <a:t>Diversifikation</a:t>
            </a:r>
          </a:p>
        </p:txBody>
      </p:sp>
      <p:sp>
        <p:nvSpPr>
          <p:cNvPr id="3" name="Textplatzhalter 2">
            <a:extLst>
              <a:ext uri="{FF2B5EF4-FFF2-40B4-BE49-F238E27FC236}">
                <a16:creationId xmlns:a16="http://schemas.microsoft.com/office/drawing/2014/main" id="{7D21CBA1-8D63-D0BF-B2A7-3B59C6E25FCB}"/>
              </a:ext>
            </a:extLst>
          </p:cNvPr>
          <p:cNvSpPr>
            <a:spLocks noGrp="1"/>
          </p:cNvSpPr>
          <p:nvPr>
            <p:ph type="body" sz="quarter" idx="19"/>
          </p:nvPr>
        </p:nvSpPr>
        <p:spPr/>
        <p:txBody>
          <a:bodyPr/>
          <a:lstStyle/>
          <a:p>
            <a:r>
              <a:rPr lang="de-DE" dirty="0">
                <a:solidFill>
                  <a:srgbClr val="000000">
                    <a:lumMod val="75000"/>
                    <a:lumOff val="25000"/>
                  </a:srgbClr>
                </a:solidFill>
                <a:ea typeface="ＭＳ Ｐゴシック" pitchFamily="34" charset="-128"/>
              </a:rPr>
              <a:t>Quelle: Bloomberg, antea I eigene Darstellung I  Stand: 12.05.2025</a:t>
            </a:r>
          </a:p>
        </p:txBody>
      </p:sp>
      <p:sp>
        <p:nvSpPr>
          <p:cNvPr id="5" name="Datumsplatzhalter 4">
            <a:extLst>
              <a:ext uri="{FF2B5EF4-FFF2-40B4-BE49-F238E27FC236}">
                <a16:creationId xmlns:a16="http://schemas.microsoft.com/office/drawing/2014/main" id="{272D64F6-6E01-3242-7687-ECF19DC07C8C}"/>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D9D0A532-87FD-1EA1-6E58-C3431C80D608}"/>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0FA7922B-3AC7-1CD3-3F53-69021148E909}"/>
              </a:ext>
            </a:extLst>
          </p:cNvPr>
          <p:cNvSpPr>
            <a:spLocks noGrp="1"/>
          </p:cNvSpPr>
          <p:nvPr>
            <p:ph type="sldNum" sz="quarter" idx="23"/>
          </p:nvPr>
        </p:nvSpPr>
        <p:spPr/>
        <p:txBody>
          <a:bodyPr/>
          <a:lstStyle/>
          <a:p>
            <a:fld id="{DC907883-A228-4E41-A7BF-33DDF6A01B2A}" type="slidenum">
              <a:rPr lang="de-DE" smtClean="0"/>
              <a:pPr/>
              <a:t>38</a:t>
            </a:fld>
            <a:endParaRPr lang="de-DE" dirty="0"/>
          </a:p>
        </p:txBody>
      </p:sp>
      <p:sp>
        <p:nvSpPr>
          <p:cNvPr id="8" name="Titel 7">
            <a:extLst>
              <a:ext uri="{FF2B5EF4-FFF2-40B4-BE49-F238E27FC236}">
                <a16:creationId xmlns:a16="http://schemas.microsoft.com/office/drawing/2014/main" id="{6B0923E4-34FC-C060-58FA-A39217654D93}"/>
              </a:ext>
            </a:extLst>
          </p:cNvPr>
          <p:cNvSpPr>
            <a:spLocks noGrp="1"/>
          </p:cNvSpPr>
          <p:nvPr>
            <p:ph type="title"/>
          </p:nvPr>
        </p:nvSpPr>
        <p:spPr>
          <a:xfrm>
            <a:off x="324094" y="620688"/>
            <a:ext cx="6264056" cy="503832"/>
          </a:xfrm>
        </p:spPr>
        <p:txBody>
          <a:bodyPr/>
          <a:lstStyle/>
          <a:p>
            <a:r>
              <a:rPr lang="de-DE" dirty="0">
                <a:effectLst>
                  <a:outerShdw blurRad="38100" dist="38100" dir="2700000" algn="tl">
                    <a:srgbClr val="000000">
                      <a:alpha val="43137"/>
                    </a:srgbClr>
                  </a:outerShdw>
                </a:effectLst>
              </a:rPr>
              <a:t>Niedriger Ruhepuls auch in Stressphasen</a:t>
            </a:r>
            <a:endParaRPr lang="de-DE" dirty="0"/>
          </a:p>
        </p:txBody>
      </p:sp>
      <p:grpSp>
        <p:nvGrpSpPr>
          <p:cNvPr id="14" name="Gruppieren 13">
            <a:extLst>
              <a:ext uri="{FF2B5EF4-FFF2-40B4-BE49-F238E27FC236}">
                <a16:creationId xmlns:a16="http://schemas.microsoft.com/office/drawing/2014/main" id="{7A450AD2-F2C1-D8D2-4FC9-4FACEA765776}"/>
              </a:ext>
            </a:extLst>
          </p:cNvPr>
          <p:cNvGrpSpPr/>
          <p:nvPr/>
        </p:nvGrpSpPr>
        <p:grpSpPr>
          <a:xfrm>
            <a:off x="1727518" y="2924944"/>
            <a:ext cx="1054735" cy="1054735"/>
            <a:chOff x="573024" y="2270160"/>
            <a:chExt cx="1054735" cy="1054735"/>
          </a:xfrm>
        </p:grpSpPr>
        <p:sp>
          <p:nvSpPr>
            <p:cNvPr id="15" name="object 72">
              <a:extLst>
                <a:ext uri="{FF2B5EF4-FFF2-40B4-BE49-F238E27FC236}">
                  <a16:creationId xmlns:a16="http://schemas.microsoft.com/office/drawing/2014/main" id="{2A292D65-7B73-837D-B9EB-E652CA3B028D}"/>
                </a:ext>
              </a:extLst>
            </p:cNvPr>
            <p:cNvSpPr/>
            <p:nvPr/>
          </p:nvSpPr>
          <p:spPr>
            <a:xfrm>
              <a:off x="573024" y="2270160"/>
              <a:ext cx="1054735" cy="1054735"/>
            </a:xfrm>
            <a:custGeom>
              <a:avLst/>
              <a:gdLst/>
              <a:ahLst/>
              <a:cxnLst/>
              <a:rect l="l" t="t" r="r" b="b"/>
              <a:pathLst>
                <a:path w="1054735" h="1054735">
                  <a:moveTo>
                    <a:pt x="527304" y="1054595"/>
                  </a:moveTo>
                  <a:lnTo>
                    <a:pt x="575299" y="1052440"/>
                  </a:lnTo>
                  <a:lnTo>
                    <a:pt x="622088" y="1046099"/>
                  </a:lnTo>
                  <a:lnTo>
                    <a:pt x="667482" y="1035759"/>
                  </a:lnTo>
                  <a:lnTo>
                    <a:pt x="711298" y="1021606"/>
                  </a:lnTo>
                  <a:lnTo>
                    <a:pt x="753347" y="1003825"/>
                  </a:lnTo>
                  <a:lnTo>
                    <a:pt x="793445" y="982603"/>
                  </a:lnTo>
                  <a:lnTo>
                    <a:pt x="831404" y="958126"/>
                  </a:lnTo>
                  <a:lnTo>
                    <a:pt x="867039" y="930580"/>
                  </a:lnTo>
                  <a:lnTo>
                    <a:pt x="900164" y="900152"/>
                  </a:lnTo>
                  <a:lnTo>
                    <a:pt x="930593" y="867027"/>
                  </a:lnTo>
                  <a:lnTo>
                    <a:pt x="958139" y="831391"/>
                  </a:lnTo>
                  <a:lnTo>
                    <a:pt x="982615" y="793432"/>
                  </a:lnTo>
                  <a:lnTo>
                    <a:pt x="1003837" y="753334"/>
                  </a:lnTo>
                  <a:lnTo>
                    <a:pt x="1021618" y="711285"/>
                  </a:lnTo>
                  <a:lnTo>
                    <a:pt x="1035772" y="667470"/>
                  </a:lnTo>
                  <a:lnTo>
                    <a:pt x="1046112" y="622075"/>
                  </a:lnTo>
                  <a:lnTo>
                    <a:pt x="1052453" y="575286"/>
                  </a:lnTo>
                  <a:lnTo>
                    <a:pt x="1054608" y="527291"/>
                  </a:lnTo>
                  <a:lnTo>
                    <a:pt x="1052453" y="479297"/>
                  </a:lnTo>
                  <a:lnTo>
                    <a:pt x="1046112" y="432511"/>
                  </a:lnTo>
                  <a:lnTo>
                    <a:pt x="1035772" y="387117"/>
                  </a:lnTo>
                  <a:lnTo>
                    <a:pt x="1021618" y="343303"/>
                  </a:lnTo>
                  <a:lnTo>
                    <a:pt x="1003837" y="301255"/>
                  </a:lnTo>
                  <a:lnTo>
                    <a:pt x="982615" y="261159"/>
                  </a:lnTo>
                  <a:lnTo>
                    <a:pt x="958139" y="223200"/>
                  </a:lnTo>
                  <a:lnTo>
                    <a:pt x="930593" y="187565"/>
                  </a:lnTo>
                  <a:lnTo>
                    <a:pt x="900164" y="154441"/>
                  </a:lnTo>
                  <a:lnTo>
                    <a:pt x="867039" y="124013"/>
                  </a:lnTo>
                  <a:lnTo>
                    <a:pt x="831404" y="96468"/>
                  </a:lnTo>
                  <a:lnTo>
                    <a:pt x="793445" y="71991"/>
                  </a:lnTo>
                  <a:lnTo>
                    <a:pt x="753347" y="50769"/>
                  </a:lnTo>
                  <a:lnTo>
                    <a:pt x="711298" y="32989"/>
                  </a:lnTo>
                  <a:lnTo>
                    <a:pt x="667482" y="18835"/>
                  </a:lnTo>
                  <a:lnTo>
                    <a:pt x="622088" y="8495"/>
                  </a:lnTo>
                  <a:lnTo>
                    <a:pt x="575299" y="2154"/>
                  </a:lnTo>
                  <a:lnTo>
                    <a:pt x="527304" y="0"/>
                  </a:lnTo>
                  <a:lnTo>
                    <a:pt x="479308" y="2154"/>
                  </a:lnTo>
                  <a:lnTo>
                    <a:pt x="432519" y="8495"/>
                  </a:lnTo>
                  <a:lnTo>
                    <a:pt x="387125" y="18835"/>
                  </a:lnTo>
                  <a:lnTo>
                    <a:pt x="343309" y="32989"/>
                  </a:lnTo>
                  <a:lnTo>
                    <a:pt x="301260" y="50769"/>
                  </a:lnTo>
                  <a:lnTo>
                    <a:pt x="261162" y="71991"/>
                  </a:lnTo>
                  <a:lnTo>
                    <a:pt x="223203" y="96468"/>
                  </a:lnTo>
                  <a:lnTo>
                    <a:pt x="187568" y="124013"/>
                  </a:lnTo>
                  <a:lnTo>
                    <a:pt x="154443" y="154441"/>
                  </a:lnTo>
                  <a:lnTo>
                    <a:pt x="124014" y="187565"/>
                  </a:lnTo>
                  <a:lnTo>
                    <a:pt x="96468" y="223200"/>
                  </a:lnTo>
                  <a:lnTo>
                    <a:pt x="71992" y="261159"/>
                  </a:lnTo>
                  <a:lnTo>
                    <a:pt x="50770" y="301255"/>
                  </a:lnTo>
                  <a:lnTo>
                    <a:pt x="32989" y="343303"/>
                  </a:lnTo>
                  <a:lnTo>
                    <a:pt x="18835" y="387117"/>
                  </a:lnTo>
                  <a:lnTo>
                    <a:pt x="8495" y="432511"/>
                  </a:lnTo>
                  <a:lnTo>
                    <a:pt x="2154" y="479297"/>
                  </a:lnTo>
                  <a:lnTo>
                    <a:pt x="0" y="527291"/>
                  </a:lnTo>
                  <a:lnTo>
                    <a:pt x="2154" y="575286"/>
                  </a:lnTo>
                  <a:lnTo>
                    <a:pt x="8495" y="622075"/>
                  </a:lnTo>
                  <a:lnTo>
                    <a:pt x="18835" y="667470"/>
                  </a:lnTo>
                  <a:lnTo>
                    <a:pt x="32989" y="711285"/>
                  </a:lnTo>
                  <a:lnTo>
                    <a:pt x="50770" y="753334"/>
                  </a:lnTo>
                  <a:lnTo>
                    <a:pt x="71992" y="793432"/>
                  </a:lnTo>
                  <a:lnTo>
                    <a:pt x="96468" y="831391"/>
                  </a:lnTo>
                  <a:lnTo>
                    <a:pt x="124014" y="867027"/>
                  </a:lnTo>
                  <a:lnTo>
                    <a:pt x="154443" y="900152"/>
                  </a:lnTo>
                  <a:lnTo>
                    <a:pt x="187568" y="930580"/>
                  </a:lnTo>
                  <a:lnTo>
                    <a:pt x="223203" y="958126"/>
                  </a:lnTo>
                  <a:lnTo>
                    <a:pt x="261162" y="982603"/>
                  </a:lnTo>
                  <a:lnTo>
                    <a:pt x="301260" y="1003825"/>
                  </a:lnTo>
                  <a:lnTo>
                    <a:pt x="343309" y="1021606"/>
                  </a:lnTo>
                  <a:lnTo>
                    <a:pt x="387125" y="1035759"/>
                  </a:lnTo>
                  <a:lnTo>
                    <a:pt x="432519" y="1046099"/>
                  </a:lnTo>
                  <a:lnTo>
                    <a:pt x="479308" y="1052440"/>
                  </a:lnTo>
                  <a:lnTo>
                    <a:pt x="527304" y="1054595"/>
                  </a:lnTo>
                  <a:close/>
                </a:path>
              </a:pathLst>
            </a:custGeom>
            <a:solidFill>
              <a:schemeClr val="bg1"/>
            </a:solidFill>
            <a:ln w="25400">
              <a:solidFill>
                <a:srgbClr val="06374D"/>
              </a:solidFill>
            </a:ln>
          </p:spPr>
          <p:txBody>
            <a:bodyPr wrap="square" lIns="0" tIns="0" rIns="0" bIns="0" rtlCol="0"/>
            <a:lstStyle/>
            <a:p>
              <a:endParaRPr/>
            </a:p>
          </p:txBody>
        </p:sp>
        <p:sp>
          <p:nvSpPr>
            <p:cNvPr id="16" name="object 20">
              <a:extLst>
                <a:ext uri="{FF2B5EF4-FFF2-40B4-BE49-F238E27FC236}">
                  <a16:creationId xmlns:a16="http://schemas.microsoft.com/office/drawing/2014/main" id="{42054AD8-BAD2-8D0D-EA58-06858DB12A81}"/>
                </a:ext>
              </a:extLst>
            </p:cNvPr>
            <p:cNvSpPr/>
            <p:nvPr/>
          </p:nvSpPr>
          <p:spPr>
            <a:xfrm>
              <a:off x="705978" y="2334240"/>
              <a:ext cx="840740" cy="822960"/>
            </a:xfrm>
            <a:custGeom>
              <a:avLst/>
              <a:gdLst/>
              <a:ahLst/>
              <a:cxnLst/>
              <a:rect l="l" t="t" r="r" b="b"/>
              <a:pathLst>
                <a:path w="840739" h="822960">
                  <a:moveTo>
                    <a:pt x="840344" y="822385"/>
                  </a:moveTo>
                  <a:lnTo>
                    <a:pt x="0" y="822385"/>
                  </a:lnTo>
                  <a:lnTo>
                    <a:pt x="0" y="0"/>
                  </a:lnTo>
                  <a:lnTo>
                    <a:pt x="840344" y="0"/>
                  </a:lnTo>
                  <a:lnTo>
                    <a:pt x="840344" y="822385"/>
                  </a:lnTo>
                  <a:close/>
                </a:path>
              </a:pathLst>
            </a:custGeom>
            <a:noFill/>
          </p:spPr>
          <p:txBody>
            <a:bodyPr wrap="square" lIns="0" tIns="0" rIns="0" bIns="0" rtlCol="0"/>
            <a:lstStyle/>
            <a:p>
              <a:endParaRPr/>
            </a:p>
          </p:txBody>
        </p:sp>
        <p:sp>
          <p:nvSpPr>
            <p:cNvPr id="17" name="object 21">
              <a:extLst>
                <a:ext uri="{FF2B5EF4-FFF2-40B4-BE49-F238E27FC236}">
                  <a16:creationId xmlns:a16="http://schemas.microsoft.com/office/drawing/2014/main" id="{80D7752D-7FD2-482F-9DA1-6745EBBFB2B5}"/>
                </a:ext>
              </a:extLst>
            </p:cNvPr>
            <p:cNvSpPr/>
            <p:nvPr/>
          </p:nvSpPr>
          <p:spPr>
            <a:xfrm>
              <a:off x="1330667" y="2649138"/>
              <a:ext cx="85725" cy="342900"/>
            </a:xfrm>
            <a:custGeom>
              <a:avLst/>
              <a:gdLst/>
              <a:ahLst/>
              <a:cxnLst/>
              <a:rect l="l" t="t" r="r" b="b"/>
              <a:pathLst>
                <a:path w="85725" h="342900">
                  <a:moveTo>
                    <a:pt x="85385" y="342693"/>
                  </a:moveTo>
                  <a:lnTo>
                    <a:pt x="0" y="342693"/>
                  </a:lnTo>
                  <a:lnTo>
                    <a:pt x="0" y="0"/>
                  </a:lnTo>
                  <a:lnTo>
                    <a:pt x="85385" y="0"/>
                  </a:lnTo>
                  <a:lnTo>
                    <a:pt x="85385" y="342693"/>
                  </a:lnTo>
                  <a:close/>
                </a:path>
              </a:pathLst>
            </a:custGeom>
            <a:solidFill>
              <a:srgbClr val="CD1618"/>
            </a:solidFill>
          </p:spPr>
          <p:txBody>
            <a:bodyPr wrap="square" lIns="0" tIns="0" rIns="0" bIns="0" rtlCol="0"/>
            <a:lstStyle/>
            <a:p>
              <a:endParaRPr/>
            </a:p>
          </p:txBody>
        </p:sp>
        <p:sp>
          <p:nvSpPr>
            <p:cNvPr id="18" name="object 22">
              <a:extLst>
                <a:ext uri="{FF2B5EF4-FFF2-40B4-BE49-F238E27FC236}">
                  <a16:creationId xmlns:a16="http://schemas.microsoft.com/office/drawing/2014/main" id="{35D89FDA-5492-803A-0AF5-994E90D74D94}"/>
                </a:ext>
              </a:extLst>
            </p:cNvPr>
            <p:cNvSpPr/>
            <p:nvPr/>
          </p:nvSpPr>
          <p:spPr>
            <a:xfrm>
              <a:off x="1057438" y="2649138"/>
              <a:ext cx="86360" cy="48260"/>
            </a:xfrm>
            <a:custGeom>
              <a:avLst/>
              <a:gdLst/>
              <a:ahLst/>
              <a:cxnLst/>
              <a:rect l="l" t="t" r="r" b="b"/>
              <a:pathLst>
                <a:path w="86360" h="48260">
                  <a:moveTo>
                    <a:pt x="85779" y="48052"/>
                  </a:moveTo>
                  <a:lnTo>
                    <a:pt x="0" y="48052"/>
                  </a:lnTo>
                  <a:lnTo>
                    <a:pt x="0" y="0"/>
                  </a:lnTo>
                  <a:lnTo>
                    <a:pt x="85779" y="0"/>
                  </a:lnTo>
                  <a:lnTo>
                    <a:pt x="85779" y="48052"/>
                  </a:lnTo>
                  <a:close/>
                </a:path>
              </a:pathLst>
            </a:custGeom>
            <a:solidFill>
              <a:srgbClr val="06374D"/>
            </a:solidFill>
          </p:spPr>
          <p:txBody>
            <a:bodyPr wrap="square" lIns="0" tIns="0" rIns="0" bIns="0" rtlCol="0"/>
            <a:lstStyle/>
            <a:p>
              <a:endParaRPr/>
            </a:p>
          </p:txBody>
        </p:sp>
        <p:sp>
          <p:nvSpPr>
            <p:cNvPr id="19" name="object 23">
              <a:extLst>
                <a:ext uri="{FF2B5EF4-FFF2-40B4-BE49-F238E27FC236}">
                  <a16:creationId xmlns:a16="http://schemas.microsoft.com/office/drawing/2014/main" id="{CA9425C0-6CB7-8988-E07A-AADC13BCFA65}"/>
                </a:ext>
              </a:extLst>
            </p:cNvPr>
            <p:cNvSpPr/>
            <p:nvPr/>
          </p:nvSpPr>
          <p:spPr>
            <a:xfrm>
              <a:off x="963717" y="2649138"/>
              <a:ext cx="546100" cy="0"/>
            </a:xfrm>
            <a:custGeom>
              <a:avLst/>
              <a:gdLst/>
              <a:ahLst/>
              <a:cxnLst/>
              <a:rect l="l" t="t" r="r" b="b"/>
              <a:pathLst>
                <a:path w="546100">
                  <a:moveTo>
                    <a:pt x="0" y="0"/>
                  </a:moveTo>
                  <a:lnTo>
                    <a:pt x="546062" y="0"/>
                  </a:lnTo>
                </a:path>
              </a:pathLst>
            </a:custGeom>
            <a:ln w="3175">
              <a:solidFill>
                <a:srgbClr val="000000"/>
              </a:solidFill>
            </a:ln>
          </p:spPr>
          <p:txBody>
            <a:bodyPr wrap="square" lIns="0" tIns="0" rIns="0" bIns="0" rtlCol="0"/>
            <a:lstStyle/>
            <a:p>
              <a:endParaRPr/>
            </a:p>
          </p:txBody>
        </p:sp>
        <p:sp>
          <p:nvSpPr>
            <p:cNvPr id="20" name="object 34">
              <a:extLst>
                <a:ext uri="{FF2B5EF4-FFF2-40B4-BE49-F238E27FC236}">
                  <a16:creationId xmlns:a16="http://schemas.microsoft.com/office/drawing/2014/main" id="{288C9261-1BF9-83E0-FD14-0FF916D0741C}"/>
                </a:ext>
              </a:extLst>
            </p:cNvPr>
            <p:cNvSpPr txBox="1"/>
            <p:nvPr/>
          </p:nvSpPr>
          <p:spPr>
            <a:xfrm>
              <a:off x="1036257" y="2696347"/>
              <a:ext cx="128270" cy="105410"/>
            </a:xfrm>
            <a:prstGeom prst="rect">
              <a:avLst/>
            </a:prstGeom>
          </p:spPr>
          <p:txBody>
            <a:bodyPr vert="horz" wrap="square" lIns="0" tIns="15240" rIns="0" bIns="0" rtlCol="0">
              <a:spAutoFit/>
            </a:bodyPr>
            <a:lstStyle/>
            <a:p>
              <a:pPr marL="12700">
                <a:lnSpc>
                  <a:spcPct val="100000"/>
                </a:lnSpc>
                <a:spcBef>
                  <a:spcPts val="120"/>
                </a:spcBef>
              </a:pPr>
              <a:r>
                <a:rPr sz="500" b="1" dirty="0">
                  <a:latin typeface="Calibri"/>
                  <a:cs typeface="Calibri"/>
                </a:rPr>
                <a:t>-</a:t>
              </a:r>
              <a:r>
                <a:rPr sz="500" b="1" spc="-25" dirty="0">
                  <a:latin typeface="Calibri"/>
                  <a:cs typeface="Calibri"/>
                </a:rPr>
                <a:t>4%</a:t>
              </a:r>
              <a:endParaRPr sz="500">
                <a:latin typeface="Calibri"/>
                <a:cs typeface="Calibri"/>
              </a:endParaRPr>
            </a:p>
          </p:txBody>
        </p:sp>
        <p:sp>
          <p:nvSpPr>
            <p:cNvPr id="21" name="object 35">
              <a:extLst>
                <a:ext uri="{FF2B5EF4-FFF2-40B4-BE49-F238E27FC236}">
                  <a16:creationId xmlns:a16="http://schemas.microsoft.com/office/drawing/2014/main" id="{9059E9A5-0C3B-B2B7-B22D-4F8BE8C05A58}"/>
                </a:ext>
              </a:extLst>
            </p:cNvPr>
            <p:cNvSpPr txBox="1"/>
            <p:nvPr/>
          </p:nvSpPr>
          <p:spPr>
            <a:xfrm>
              <a:off x="1292580" y="2991033"/>
              <a:ext cx="161925" cy="105410"/>
            </a:xfrm>
            <a:prstGeom prst="rect">
              <a:avLst/>
            </a:prstGeom>
          </p:spPr>
          <p:txBody>
            <a:bodyPr vert="horz" wrap="square" lIns="0" tIns="15240" rIns="0" bIns="0" rtlCol="0">
              <a:spAutoFit/>
            </a:bodyPr>
            <a:lstStyle/>
            <a:p>
              <a:pPr marL="12700">
                <a:lnSpc>
                  <a:spcPct val="100000"/>
                </a:lnSpc>
                <a:spcBef>
                  <a:spcPts val="120"/>
                </a:spcBef>
              </a:pPr>
              <a:r>
                <a:rPr sz="500" b="1" dirty="0">
                  <a:latin typeface="Calibri"/>
                  <a:cs typeface="Calibri"/>
                </a:rPr>
                <a:t>-</a:t>
              </a:r>
              <a:r>
                <a:rPr sz="500" b="1" spc="-25" dirty="0">
                  <a:latin typeface="Calibri"/>
                  <a:cs typeface="Calibri"/>
                </a:rPr>
                <a:t>31%</a:t>
              </a:r>
              <a:endParaRPr sz="500">
                <a:latin typeface="Calibri"/>
                <a:cs typeface="Calibri"/>
              </a:endParaRPr>
            </a:p>
          </p:txBody>
        </p:sp>
        <p:sp>
          <p:nvSpPr>
            <p:cNvPr id="22" name="object 36">
              <a:extLst>
                <a:ext uri="{FF2B5EF4-FFF2-40B4-BE49-F238E27FC236}">
                  <a16:creationId xmlns:a16="http://schemas.microsoft.com/office/drawing/2014/main" id="{1C9B1F98-D283-455C-94ED-D0461634FE87}"/>
                </a:ext>
              </a:extLst>
            </p:cNvPr>
            <p:cNvSpPr txBox="1"/>
            <p:nvPr/>
          </p:nvSpPr>
          <p:spPr>
            <a:xfrm>
              <a:off x="714789" y="3022258"/>
              <a:ext cx="188595" cy="121285"/>
            </a:xfrm>
            <a:prstGeom prst="rect">
              <a:avLst/>
            </a:prstGeom>
          </p:spPr>
          <p:txBody>
            <a:bodyPr vert="horz" wrap="square" lIns="0" tIns="15875" rIns="0" bIns="0" rtlCol="0">
              <a:spAutoFit/>
            </a:bodyPr>
            <a:lstStyle/>
            <a:p>
              <a:pPr marL="12700">
                <a:lnSpc>
                  <a:spcPct val="100000"/>
                </a:lnSpc>
                <a:spcBef>
                  <a:spcPts val="125"/>
                </a:spcBef>
              </a:pPr>
              <a:r>
                <a:rPr sz="600" b="1" spc="-10" dirty="0">
                  <a:latin typeface="Calibri"/>
                  <a:cs typeface="Calibri"/>
                </a:rPr>
                <a:t>-</a:t>
              </a:r>
              <a:r>
                <a:rPr sz="600" b="1" spc="-25" dirty="0">
                  <a:latin typeface="Calibri"/>
                  <a:cs typeface="Calibri"/>
                </a:rPr>
                <a:t>40%</a:t>
              </a:r>
              <a:endParaRPr sz="600">
                <a:latin typeface="Calibri"/>
                <a:cs typeface="Calibri"/>
              </a:endParaRPr>
            </a:p>
          </p:txBody>
        </p:sp>
        <p:sp>
          <p:nvSpPr>
            <p:cNvPr id="23" name="object 37">
              <a:extLst>
                <a:ext uri="{FF2B5EF4-FFF2-40B4-BE49-F238E27FC236}">
                  <a16:creationId xmlns:a16="http://schemas.microsoft.com/office/drawing/2014/main" id="{826634D9-AC25-932D-07D5-54EDCD31374B}"/>
                </a:ext>
              </a:extLst>
            </p:cNvPr>
            <p:cNvSpPr txBox="1"/>
            <p:nvPr/>
          </p:nvSpPr>
          <p:spPr>
            <a:xfrm>
              <a:off x="714789" y="2800976"/>
              <a:ext cx="188595" cy="121285"/>
            </a:xfrm>
            <a:prstGeom prst="rect">
              <a:avLst/>
            </a:prstGeom>
          </p:spPr>
          <p:txBody>
            <a:bodyPr vert="horz" wrap="square" lIns="0" tIns="15875" rIns="0" bIns="0" rtlCol="0">
              <a:spAutoFit/>
            </a:bodyPr>
            <a:lstStyle/>
            <a:p>
              <a:pPr marL="12700">
                <a:lnSpc>
                  <a:spcPct val="100000"/>
                </a:lnSpc>
                <a:spcBef>
                  <a:spcPts val="125"/>
                </a:spcBef>
              </a:pPr>
              <a:r>
                <a:rPr sz="600" b="1" spc="-10" dirty="0">
                  <a:latin typeface="Calibri"/>
                  <a:cs typeface="Calibri"/>
                </a:rPr>
                <a:t>-</a:t>
              </a:r>
              <a:r>
                <a:rPr sz="600" b="1" spc="-25" dirty="0">
                  <a:latin typeface="Calibri"/>
                  <a:cs typeface="Calibri"/>
                </a:rPr>
                <a:t>20%</a:t>
              </a:r>
              <a:endParaRPr sz="600">
                <a:latin typeface="Calibri"/>
                <a:cs typeface="Calibri"/>
              </a:endParaRPr>
            </a:p>
          </p:txBody>
        </p:sp>
        <p:sp>
          <p:nvSpPr>
            <p:cNvPr id="24" name="object 38">
              <a:extLst>
                <a:ext uri="{FF2B5EF4-FFF2-40B4-BE49-F238E27FC236}">
                  <a16:creationId xmlns:a16="http://schemas.microsoft.com/office/drawing/2014/main" id="{62A5C01C-C3DE-7FC0-82C3-A7EFBE0F4BC3}"/>
                </a:ext>
              </a:extLst>
            </p:cNvPr>
            <p:cNvSpPr txBox="1"/>
            <p:nvPr/>
          </p:nvSpPr>
          <p:spPr>
            <a:xfrm>
              <a:off x="779373" y="2579692"/>
              <a:ext cx="123825" cy="121285"/>
            </a:xfrm>
            <a:prstGeom prst="rect">
              <a:avLst/>
            </a:prstGeom>
          </p:spPr>
          <p:txBody>
            <a:bodyPr vert="horz" wrap="square" lIns="0" tIns="15875" rIns="0" bIns="0" rtlCol="0">
              <a:spAutoFit/>
            </a:bodyPr>
            <a:lstStyle/>
            <a:p>
              <a:pPr marL="12700">
                <a:lnSpc>
                  <a:spcPct val="100000"/>
                </a:lnSpc>
                <a:spcBef>
                  <a:spcPts val="125"/>
                </a:spcBef>
              </a:pPr>
              <a:r>
                <a:rPr sz="600" b="1" spc="-25" dirty="0">
                  <a:latin typeface="Calibri"/>
                  <a:cs typeface="Calibri"/>
                </a:rPr>
                <a:t>0%</a:t>
              </a:r>
              <a:endParaRPr sz="600">
                <a:latin typeface="Calibri"/>
                <a:cs typeface="Calibri"/>
              </a:endParaRPr>
            </a:p>
          </p:txBody>
        </p:sp>
        <p:sp>
          <p:nvSpPr>
            <p:cNvPr id="25" name="object 93">
              <a:extLst>
                <a:ext uri="{FF2B5EF4-FFF2-40B4-BE49-F238E27FC236}">
                  <a16:creationId xmlns:a16="http://schemas.microsoft.com/office/drawing/2014/main" id="{49C04EC9-E194-311B-7C72-20A725AF4404}"/>
                </a:ext>
              </a:extLst>
            </p:cNvPr>
            <p:cNvSpPr txBox="1"/>
            <p:nvPr/>
          </p:nvSpPr>
          <p:spPr>
            <a:xfrm>
              <a:off x="892105" y="2315742"/>
              <a:ext cx="553720" cy="303530"/>
            </a:xfrm>
            <a:prstGeom prst="rect">
              <a:avLst/>
            </a:prstGeom>
          </p:spPr>
          <p:txBody>
            <a:bodyPr vert="horz" wrap="square" lIns="0" tIns="49530" rIns="0" bIns="0" rtlCol="0">
              <a:spAutoFit/>
            </a:bodyPr>
            <a:lstStyle/>
            <a:p>
              <a:pPr marL="12700">
                <a:lnSpc>
                  <a:spcPct val="100000"/>
                </a:lnSpc>
                <a:spcBef>
                  <a:spcPts val="390"/>
                </a:spcBef>
              </a:pPr>
              <a:r>
                <a:rPr sz="750" b="1" spc="-10" dirty="0">
                  <a:solidFill>
                    <a:srgbClr val="00374D"/>
                  </a:solidFill>
                  <a:latin typeface="Calibri"/>
                  <a:cs typeface="Calibri"/>
                </a:rPr>
                <a:t>Eurokrise</a:t>
              </a:r>
              <a:endParaRPr sz="750" dirty="0">
                <a:latin typeface="Calibri"/>
                <a:cs typeface="Calibri"/>
              </a:endParaRPr>
            </a:p>
            <a:p>
              <a:pPr marL="70485">
                <a:lnSpc>
                  <a:spcPct val="100000"/>
                </a:lnSpc>
                <a:spcBef>
                  <a:spcPts val="275"/>
                </a:spcBef>
              </a:pPr>
              <a:r>
                <a:rPr sz="600" b="1" dirty="0">
                  <a:latin typeface="Calibri"/>
                  <a:cs typeface="Calibri"/>
                </a:rPr>
                <a:t>antea</a:t>
              </a:r>
              <a:r>
                <a:rPr sz="600" b="1" spc="10" dirty="0">
                  <a:latin typeface="Calibri"/>
                  <a:cs typeface="Calibri"/>
                </a:rPr>
                <a:t> </a:t>
              </a:r>
              <a:r>
                <a:rPr sz="600" b="1" dirty="0">
                  <a:latin typeface="Calibri"/>
                  <a:cs typeface="Calibri"/>
                </a:rPr>
                <a:t>R</a:t>
              </a:r>
              <a:r>
                <a:rPr sz="600" b="1" spc="180" dirty="0">
                  <a:latin typeface="Calibri"/>
                  <a:cs typeface="Calibri"/>
                </a:rPr>
                <a:t>  </a:t>
              </a:r>
              <a:r>
                <a:rPr sz="600" b="1" spc="-25" dirty="0">
                  <a:latin typeface="Calibri"/>
                  <a:cs typeface="Calibri"/>
                </a:rPr>
                <a:t>DAX</a:t>
              </a:r>
              <a:endParaRPr sz="600" dirty="0">
                <a:latin typeface="Calibri"/>
                <a:cs typeface="Calibri"/>
              </a:endParaRPr>
            </a:p>
          </p:txBody>
        </p:sp>
      </p:grpSp>
      <p:grpSp>
        <p:nvGrpSpPr>
          <p:cNvPr id="26" name="Gruppieren 25">
            <a:extLst>
              <a:ext uri="{FF2B5EF4-FFF2-40B4-BE49-F238E27FC236}">
                <a16:creationId xmlns:a16="http://schemas.microsoft.com/office/drawing/2014/main" id="{EF6CD70F-1435-901D-789D-EA283DA9DE4F}"/>
              </a:ext>
            </a:extLst>
          </p:cNvPr>
          <p:cNvGrpSpPr/>
          <p:nvPr/>
        </p:nvGrpSpPr>
        <p:grpSpPr>
          <a:xfrm>
            <a:off x="4093255" y="2204864"/>
            <a:ext cx="1054735" cy="1054735"/>
            <a:chOff x="2588149" y="1572968"/>
            <a:chExt cx="1054735" cy="1054735"/>
          </a:xfrm>
        </p:grpSpPr>
        <p:sp>
          <p:nvSpPr>
            <p:cNvPr id="27" name="object 89">
              <a:extLst>
                <a:ext uri="{FF2B5EF4-FFF2-40B4-BE49-F238E27FC236}">
                  <a16:creationId xmlns:a16="http://schemas.microsoft.com/office/drawing/2014/main" id="{6E2C7298-933E-A135-0DB1-6DA449166849}"/>
                </a:ext>
              </a:extLst>
            </p:cNvPr>
            <p:cNvSpPr/>
            <p:nvPr/>
          </p:nvSpPr>
          <p:spPr>
            <a:xfrm>
              <a:off x="2588149" y="1572968"/>
              <a:ext cx="1054735" cy="1054735"/>
            </a:xfrm>
            <a:custGeom>
              <a:avLst/>
              <a:gdLst/>
              <a:ahLst/>
              <a:cxnLst/>
              <a:rect l="l" t="t" r="r" b="b"/>
              <a:pathLst>
                <a:path w="1054735" h="1054735">
                  <a:moveTo>
                    <a:pt x="527304" y="1054595"/>
                  </a:moveTo>
                  <a:lnTo>
                    <a:pt x="575299" y="1052440"/>
                  </a:lnTo>
                  <a:lnTo>
                    <a:pt x="622088" y="1046099"/>
                  </a:lnTo>
                  <a:lnTo>
                    <a:pt x="667482" y="1035759"/>
                  </a:lnTo>
                  <a:lnTo>
                    <a:pt x="711298" y="1021606"/>
                  </a:lnTo>
                  <a:lnTo>
                    <a:pt x="753347" y="1003825"/>
                  </a:lnTo>
                  <a:lnTo>
                    <a:pt x="793445" y="982603"/>
                  </a:lnTo>
                  <a:lnTo>
                    <a:pt x="831404" y="958126"/>
                  </a:lnTo>
                  <a:lnTo>
                    <a:pt x="867039" y="930580"/>
                  </a:lnTo>
                  <a:lnTo>
                    <a:pt x="900164" y="900152"/>
                  </a:lnTo>
                  <a:lnTo>
                    <a:pt x="930593" y="867027"/>
                  </a:lnTo>
                  <a:lnTo>
                    <a:pt x="958139" y="831391"/>
                  </a:lnTo>
                  <a:lnTo>
                    <a:pt x="982615" y="793432"/>
                  </a:lnTo>
                  <a:lnTo>
                    <a:pt x="1003837" y="753334"/>
                  </a:lnTo>
                  <a:lnTo>
                    <a:pt x="1021618" y="711285"/>
                  </a:lnTo>
                  <a:lnTo>
                    <a:pt x="1035772" y="667470"/>
                  </a:lnTo>
                  <a:lnTo>
                    <a:pt x="1046112" y="622075"/>
                  </a:lnTo>
                  <a:lnTo>
                    <a:pt x="1052453" y="575286"/>
                  </a:lnTo>
                  <a:lnTo>
                    <a:pt x="1054608" y="527291"/>
                  </a:lnTo>
                  <a:lnTo>
                    <a:pt x="1052453" y="479297"/>
                  </a:lnTo>
                  <a:lnTo>
                    <a:pt x="1046112" y="432511"/>
                  </a:lnTo>
                  <a:lnTo>
                    <a:pt x="1035772" y="387117"/>
                  </a:lnTo>
                  <a:lnTo>
                    <a:pt x="1021618" y="343303"/>
                  </a:lnTo>
                  <a:lnTo>
                    <a:pt x="1003837" y="301255"/>
                  </a:lnTo>
                  <a:lnTo>
                    <a:pt x="982615" y="261159"/>
                  </a:lnTo>
                  <a:lnTo>
                    <a:pt x="958139" y="223200"/>
                  </a:lnTo>
                  <a:lnTo>
                    <a:pt x="930593" y="187565"/>
                  </a:lnTo>
                  <a:lnTo>
                    <a:pt x="900164" y="154441"/>
                  </a:lnTo>
                  <a:lnTo>
                    <a:pt x="867039" y="124013"/>
                  </a:lnTo>
                  <a:lnTo>
                    <a:pt x="831404" y="96468"/>
                  </a:lnTo>
                  <a:lnTo>
                    <a:pt x="793445" y="71991"/>
                  </a:lnTo>
                  <a:lnTo>
                    <a:pt x="753347" y="50769"/>
                  </a:lnTo>
                  <a:lnTo>
                    <a:pt x="711298" y="32989"/>
                  </a:lnTo>
                  <a:lnTo>
                    <a:pt x="667482" y="18835"/>
                  </a:lnTo>
                  <a:lnTo>
                    <a:pt x="622088" y="8495"/>
                  </a:lnTo>
                  <a:lnTo>
                    <a:pt x="575299" y="2154"/>
                  </a:lnTo>
                  <a:lnTo>
                    <a:pt x="527304" y="0"/>
                  </a:lnTo>
                  <a:lnTo>
                    <a:pt x="479308" y="2154"/>
                  </a:lnTo>
                  <a:lnTo>
                    <a:pt x="432519" y="8495"/>
                  </a:lnTo>
                  <a:lnTo>
                    <a:pt x="387125" y="18835"/>
                  </a:lnTo>
                  <a:lnTo>
                    <a:pt x="343309" y="32989"/>
                  </a:lnTo>
                  <a:lnTo>
                    <a:pt x="301260" y="50769"/>
                  </a:lnTo>
                  <a:lnTo>
                    <a:pt x="261162" y="71991"/>
                  </a:lnTo>
                  <a:lnTo>
                    <a:pt x="223203" y="96468"/>
                  </a:lnTo>
                  <a:lnTo>
                    <a:pt x="187568" y="124013"/>
                  </a:lnTo>
                  <a:lnTo>
                    <a:pt x="154443" y="154441"/>
                  </a:lnTo>
                  <a:lnTo>
                    <a:pt x="124014" y="187565"/>
                  </a:lnTo>
                  <a:lnTo>
                    <a:pt x="96468" y="223200"/>
                  </a:lnTo>
                  <a:lnTo>
                    <a:pt x="71992" y="261159"/>
                  </a:lnTo>
                  <a:lnTo>
                    <a:pt x="50770" y="301255"/>
                  </a:lnTo>
                  <a:lnTo>
                    <a:pt x="32989" y="343303"/>
                  </a:lnTo>
                  <a:lnTo>
                    <a:pt x="18835" y="387117"/>
                  </a:lnTo>
                  <a:lnTo>
                    <a:pt x="8495" y="432511"/>
                  </a:lnTo>
                  <a:lnTo>
                    <a:pt x="2154" y="479297"/>
                  </a:lnTo>
                  <a:lnTo>
                    <a:pt x="0" y="527291"/>
                  </a:lnTo>
                  <a:lnTo>
                    <a:pt x="2154" y="575286"/>
                  </a:lnTo>
                  <a:lnTo>
                    <a:pt x="8495" y="622075"/>
                  </a:lnTo>
                  <a:lnTo>
                    <a:pt x="18835" y="667470"/>
                  </a:lnTo>
                  <a:lnTo>
                    <a:pt x="32989" y="711285"/>
                  </a:lnTo>
                  <a:lnTo>
                    <a:pt x="50770" y="753334"/>
                  </a:lnTo>
                  <a:lnTo>
                    <a:pt x="71992" y="793432"/>
                  </a:lnTo>
                  <a:lnTo>
                    <a:pt x="96468" y="831391"/>
                  </a:lnTo>
                  <a:lnTo>
                    <a:pt x="124014" y="867027"/>
                  </a:lnTo>
                  <a:lnTo>
                    <a:pt x="154443" y="900152"/>
                  </a:lnTo>
                  <a:lnTo>
                    <a:pt x="187568" y="930580"/>
                  </a:lnTo>
                  <a:lnTo>
                    <a:pt x="223203" y="958126"/>
                  </a:lnTo>
                  <a:lnTo>
                    <a:pt x="261162" y="982603"/>
                  </a:lnTo>
                  <a:lnTo>
                    <a:pt x="301260" y="1003825"/>
                  </a:lnTo>
                  <a:lnTo>
                    <a:pt x="343309" y="1021606"/>
                  </a:lnTo>
                  <a:lnTo>
                    <a:pt x="387125" y="1035759"/>
                  </a:lnTo>
                  <a:lnTo>
                    <a:pt x="432519" y="1046099"/>
                  </a:lnTo>
                  <a:lnTo>
                    <a:pt x="479308" y="1052440"/>
                  </a:lnTo>
                  <a:lnTo>
                    <a:pt x="527304" y="1054595"/>
                  </a:lnTo>
                  <a:close/>
                </a:path>
              </a:pathLst>
            </a:custGeom>
            <a:solidFill>
              <a:schemeClr val="bg1"/>
            </a:solidFill>
            <a:ln w="25400">
              <a:solidFill>
                <a:srgbClr val="06374D"/>
              </a:solidFill>
            </a:ln>
          </p:spPr>
          <p:txBody>
            <a:bodyPr wrap="square" lIns="0" tIns="0" rIns="0" bIns="0" rtlCol="0"/>
            <a:lstStyle/>
            <a:p>
              <a:endParaRPr/>
            </a:p>
          </p:txBody>
        </p:sp>
        <p:grpSp>
          <p:nvGrpSpPr>
            <p:cNvPr id="28" name="object 40">
              <a:extLst>
                <a:ext uri="{FF2B5EF4-FFF2-40B4-BE49-F238E27FC236}">
                  <a16:creationId xmlns:a16="http://schemas.microsoft.com/office/drawing/2014/main" id="{757E372F-5376-A92D-0C5D-EF1CFCF5DC1D}"/>
                </a:ext>
              </a:extLst>
            </p:cNvPr>
            <p:cNvGrpSpPr/>
            <p:nvPr/>
          </p:nvGrpSpPr>
          <p:grpSpPr>
            <a:xfrm>
              <a:off x="2710144" y="1674012"/>
              <a:ext cx="840105" cy="777240"/>
              <a:chOff x="2710144" y="1674012"/>
              <a:chExt cx="840105" cy="777240"/>
            </a:xfrm>
          </p:grpSpPr>
          <p:sp>
            <p:nvSpPr>
              <p:cNvPr id="35" name="object 41">
                <a:extLst>
                  <a:ext uri="{FF2B5EF4-FFF2-40B4-BE49-F238E27FC236}">
                    <a16:creationId xmlns:a16="http://schemas.microsoft.com/office/drawing/2014/main" id="{E172B0EE-36EB-FD8A-5EA8-04F0A2C77B48}"/>
                  </a:ext>
                </a:extLst>
              </p:cNvPr>
              <p:cNvSpPr/>
              <p:nvPr/>
            </p:nvSpPr>
            <p:spPr>
              <a:xfrm>
                <a:off x="2710144" y="1674012"/>
                <a:ext cx="840105" cy="777240"/>
              </a:xfrm>
              <a:custGeom>
                <a:avLst/>
                <a:gdLst/>
                <a:ahLst/>
                <a:cxnLst/>
                <a:rect l="l" t="t" r="r" b="b"/>
                <a:pathLst>
                  <a:path w="840104" h="777239">
                    <a:moveTo>
                      <a:pt x="0" y="776693"/>
                    </a:moveTo>
                    <a:lnTo>
                      <a:pt x="0" y="0"/>
                    </a:lnTo>
                    <a:lnTo>
                      <a:pt x="839683" y="0"/>
                    </a:lnTo>
                    <a:lnTo>
                      <a:pt x="839683" y="776693"/>
                    </a:lnTo>
                    <a:lnTo>
                      <a:pt x="0" y="776693"/>
                    </a:lnTo>
                    <a:close/>
                  </a:path>
                </a:pathLst>
              </a:custGeom>
              <a:noFill/>
            </p:spPr>
            <p:txBody>
              <a:bodyPr wrap="square" lIns="0" tIns="0" rIns="0" bIns="0" rtlCol="0"/>
              <a:lstStyle/>
              <a:p>
                <a:endParaRPr/>
              </a:p>
            </p:txBody>
          </p:sp>
          <p:sp>
            <p:nvSpPr>
              <p:cNvPr id="36" name="object 42">
                <a:extLst>
                  <a:ext uri="{FF2B5EF4-FFF2-40B4-BE49-F238E27FC236}">
                    <a16:creationId xmlns:a16="http://schemas.microsoft.com/office/drawing/2014/main" id="{34084CA5-1E9B-CC4E-710D-6DACE46C5E00}"/>
                  </a:ext>
                </a:extLst>
              </p:cNvPr>
              <p:cNvSpPr/>
              <p:nvPr/>
            </p:nvSpPr>
            <p:spPr>
              <a:xfrm>
                <a:off x="3334858" y="1941848"/>
                <a:ext cx="85725" cy="325755"/>
              </a:xfrm>
              <a:custGeom>
                <a:avLst/>
                <a:gdLst/>
                <a:ahLst/>
                <a:cxnLst/>
                <a:rect l="l" t="t" r="r" b="b"/>
                <a:pathLst>
                  <a:path w="85725" h="325755">
                    <a:moveTo>
                      <a:pt x="85389" y="325346"/>
                    </a:moveTo>
                    <a:lnTo>
                      <a:pt x="0" y="325346"/>
                    </a:lnTo>
                    <a:lnTo>
                      <a:pt x="0" y="0"/>
                    </a:lnTo>
                    <a:lnTo>
                      <a:pt x="85389" y="0"/>
                    </a:lnTo>
                    <a:lnTo>
                      <a:pt x="85389" y="325346"/>
                    </a:lnTo>
                    <a:close/>
                  </a:path>
                </a:pathLst>
              </a:custGeom>
              <a:solidFill>
                <a:srgbClr val="CD1618"/>
              </a:solidFill>
            </p:spPr>
            <p:txBody>
              <a:bodyPr wrap="square" lIns="0" tIns="0" rIns="0" bIns="0" rtlCol="0"/>
              <a:lstStyle/>
              <a:p>
                <a:endParaRPr/>
              </a:p>
            </p:txBody>
          </p:sp>
          <p:sp>
            <p:nvSpPr>
              <p:cNvPr id="37" name="object 43">
                <a:extLst>
                  <a:ext uri="{FF2B5EF4-FFF2-40B4-BE49-F238E27FC236}">
                    <a16:creationId xmlns:a16="http://schemas.microsoft.com/office/drawing/2014/main" id="{ACC4A991-04AA-B864-B96E-18A2BE3A644B}"/>
                  </a:ext>
                </a:extLst>
              </p:cNvPr>
              <p:cNvSpPr/>
              <p:nvPr/>
            </p:nvSpPr>
            <p:spPr>
              <a:xfrm>
                <a:off x="3061613" y="1941848"/>
                <a:ext cx="86360" cy="150495"/>
              </a:xfrm>
              <a:custGeom>
                <a:avLst/>
                <a:gdLst/>
                <a:ahLst/>
                <a:cxnLst/>
                <a:rect l="l" t="t" r="r" b="b"/>
                <a:pathLst>
                  <a:path w="86360" h="150494">
                    <a:moveTo>
                      <a:pt x="85777" y="150313"/>
                    </a:moveTo>
                    <a:lnTo>
                      <a:pt x="0" y="150313"/>
                    </a:lnTo>
                    <a:lnTo>
                      <a:pt x="0" y="0"/>
                    </a:lnTo>
                    <a:lnTo>
                      <a:pt x="85777" y="0"/>
                    </a:lnTo>
                    <a:lnTo>
                      <a:pt x="85777" y="150313"/>
                    </a:lnTo>
                    <a:close/>
                  </a:path>
                </a:pathLst>
              </a:custGeom>
              <a:solidFill>
                <a:srgbClr val="06374D"/>
              </a:solidFill>
            </p:spPr>
            <p:txBody>
              <a:bodyPr wrap="square" lIns="0" tIns="0" rIns="0" bIns="0" rtlCol="0"/>
              <a:lstStyle/>
              <a:p>
                <a:endParaRPr/>
              </a:p>
            </p:txBody>
          </p:sp>
          <p:sp>
            <p:nvSpPr>
              <p:cNvPr id="38" name="object 44">
                <a:extLst>
                  <a:ext uri="{FF2B5EF4-FFF2-40B4-BE49-F238E27FC236}">
                    <a16:creationId xmlns:a16="http://schemas.microsoft.com/office/drawing/2014/main" id="{0084BCF9-FF9B-D9EE-4E5E-AC82B2E32629}"/>
                  </a:ext>
                </a:extLst>
              </p:cNvPr>
              <p:cNvSpPr/>
              <p:nvPr/>
            </p:nvSpPr>
            <p:spPr>
              <a:xfrm>
                <a:off x="2967893" y="1941848"/>
                <a:ext cx="546100" cy="0"/>
              </a:xfrm>
              <a:custGeom>
                <a:avLst/>
                <a:gdLst/>
                <a:ahLst/>
                <a:cxnLst/>
                <a:rect l="l" t="t" r="r" b="b"/>
                <a:pathLst>
                  <a:path w="546100">
                    <a:moveTo>
                      <a:pt x="0" y="0"/>
                    </a:moveTo>
                    <a:lnTo>
                      <a:pt x="546062" y="0"/>
                    </a:lnTo>
                  </a:path>
                </a:pathLst>
              </a:custGeom>
              <a:ln w="3175">
                <a:solidFill>
                  <a:srgbClr val="000000"/>
                </a:solidFill>
              </a:ln>
            </p:spPr>
            <p:txBody>
              <a:bodyPr wrap="square" lIns="0" tIns="0" rIns="0" bIns="0" rtlCol="0"/>
              <a:lstStyle/>
              <a:p>
                <a:endParaRPr/>
              </a:p>
            </p:txBody>
          </p:sp>
        </p:grpSp>
        <p:sp>
          <p:nvSpPr>
            <p:cNvPr id="29" name="object 45">
              <a:extLst>
                <a:ext uri="{FF2B5EF4-FFF2-40B4-BE49-F238E27FC236}">
                  <a16:creationId xmlns:a16="http://schemas.microsoft.com/office/drawing/2014/main" id="{CF560EE6-A368-1CAB-EB72-05F394D53B93}"/>
                </a:ext>
              </a:extLst>
            </p:cNvPr>
            <p:cNvSpPr txBox="1"/>
            <p:nvPr/>
          </p:nvSpPr>
          <p:spPr>
            <a:xfrm>
              <a:off x="3023747" y="2091091"/>
              <a:ext cx="161925" cy="105410"/>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a:t>
              </a:r>
              <a:r>
                <a:rPr sz="500" b="1" spc="-25" dirty="0">
                  <a:latin typeface="Calibri"/>
                  <a:cs typeface="Calibri"/>
                </a:rPr>
                <a:t>14%</a:t>
              </a:r>
              <a:endParaRPr sz="500">
                <a:latin typeface="Calibri"/>
                <a:cs typeface="Calibri"/>
              </a:endParaRPr>
            </a:p>
          </p:txBody>
        </p:sp>
        <p:sp>
          <p:nvSpPr>
            <p:cNvPr id="30" name="object 46">
              <a:extLst>
                <a:ext uri="{FF2B5EF4-FFF2-40B4-BE49-F238E27FC236}">
                  <a16:creationId xmlns:a16="http://schemas.microsoft.com/office/drawing/2014/main" id="{76BDD486-0A1D-782E-B8A9-216A02CB106F}"/>
                </a:ext>
              </a:extLst>
            </p:cNvPr>
            <p:cNvSpPr txBox="1"/>
            <p:nvPr/>
          </p:nvSpPr>
          <p:spPr>
            <a:xfrm>
              <a:off x="3296768" y="2266141"/>
              <a:ext cx="161925" cy="105410"/>
            </a:xfrm>
            <a:prstGeom prst="rect">
              <a:avLst/>
            </a:prstGeom>
          </p:spPr>
          <p:txBody>
            <a:bodyPr vert="horz" wrap="square" lIns="0" tIns="15875" rIns="0" bIns="0" rtlCol="0">
              <a:spAutoFit/>
            </a:bodyPr>
            <a:lstStyle/>
            <a:p>
              <a:pPr marL="12700">
                <a:lnSpc>
                  <a:spcPct val="100000"/>
                </a:lnSpc>
                <a:spcBef>
                  <a:spcPts val="125"/>
                </a:spcBef>
              </a:pPr>
              <a:r>
                <a:rPr sz="500" b="1" dirty="0">
                  <a:latin typeface="Calibri"/>
                  <a:cs typeface="Calibri"/>
                </a:rPr>
                <a:t>-</a:t>
              </a:r>
              <a:r>
                <a:rPr sz="500" b="1" spc="-25" dirty="0">
                  <a:latin typeface="Calibri"/>
                  <a:cs typeface="Calibri"/>
                </a:rPr>
                <a:t>29%</a:t>
              </a:r>
              <a:endParaRPr sz="500">
                <a:latin typeface="Calibri"/>
                <a:cs typeface="Calibri"/>
              </a:endParaRPr>
            </a:p>
          </p:txBody>
        </p:sp>
        <p:sp>
          <p:nvSpPr>
            <p:cNvPr id="31" name="object 47">
              <a:extLst>
                <a:ext uri="{FF2B5EF4-FFF2-40B4-BE49-F238E27FC236}">
                  <a16:creationId xmlns:a16="http://schemas.microsoft.com/office/drawing/2014/main" id="{1DDD76BA-9F86-44F5-51C9-C723503272C0}"/>
                </a:ext>
              </a:extLst>
            </p:cNvPr>
            <p:cNvSpPr txBox="1"/>
            <p:nvPr/>
          </p:nvSpPr>
          <p:spPr>
            <a:xfrm>
              <a:off x="2718956" y="2316550"/>
              <a:ext cx="188595" cy="121285"/>
            </a:xfrm>
            <a:prstGeom prst="rect">
              <a:avLst/>
            </a:prstGeom>
          </p:spPr>
          <p:txBody>
            <a:bodyPr vert="horz" wrap="square" lIns="0" tIns="15875" rIns="0" bIns="0" rtlCol="0">
              <a:spAutoFit/>
            </a:bodyPr>
            <a:lstStyle/>
            <a:p>
              <a:pPr marL="12700">
                <a:lnSpc>
                  <a:spcPct val="100000"/>
                </a:lnSpc>
                <a:spcBef>
                  <a:spcPts val="125"/>
                </a:spcBef>
              </a:pPr>
              <a:r>
                <a:rPr sz="600" b="1" spc="-10" dirty="0">
                  <a:latin typeface="Calibri"/>
                  <a:cs typeface="Calibri"/>
                </a:rPr>
                <a:t>-</a:t>
              </a:r>
              <a:r>
                <a:rPr sz="600" b="1" spc="-25" dirty="0">
                  <a:latin typeface="Calibri"/>
                  <a:cs typeface="Calibri"/>
                </a:rPr>
                <a:t>40%</a:t>
              </a:r>
              <a:endParaRPr sz="600" dirty="0">
                <a:latin typeface="Calibri"/>
                <a:cs typeface="Calibri"/>
              </a:endParaRPr>
            </a:p>
          </p:txBody>
        </p:sp>
        <p:sp>
          <p:nvSpPr>
            <p:cNvPr id="32" name="object 48">
              <a:extLst>
                <a:ext uri="{FF2B5EF4-FFF2-40B4-BE49-F238E27FC236}">
                  <a16:creationId xmlns:a16="http://schemas.microsoft.com/office/drawing/2014/main" id="{B13016DF-379D-5383-267C-7071D32C21AB}"/>
                </a:ext>
              </a:extLst>
            </p:cNvPr>
            <p:cNvSpPr txBox="1"/>
            <p:nvPr/>
          </p:nvSpPr>
          <p:spPr>
            <a:xfrm>
              <a:off x="2718956" y="2094359"/>
              <a:ext cx="188595" cy="121285"/>
            </a:xfrm>
            <a:prstGeom prst="rect">
              <a:avLst/>
            </a:prstGeom>
          </p:spPr>
          <p:txBody>
            <a:bodyPr vert="horz" wrap="square" lIns="0" tIns="15875" rIns="0" bIns="0" rtlCol="0">
              <a:spAutoFit/>
            </a:bodyPr>
            <a:lstStyle/>
            <a:p>
              <a:pPr marL="12700">
                <a:lnSpc>
                  <a:spcPct val="100000"/>
                </a:lnSpc>
                <a:spcBef>
                  <a:spcPts val="125"/>
                </a:spcBef>
              </a:pPr>
              <a:r>
                <a:rPr sz="600" b="1" spc="-10" dirty="0">
                  <a:latin typeface="Calibri"/>
                  <a:cs typeface="Calibri"/>
                </a:rPr>
                <a:t>-</a:t>
              </a:r>
              <a:r>
                <a:rPr sz="600" b="1" spc="-25" dirty="0">
                  <a:latin typeface="Calibri"/>
                  <a:cs typeface="Calibri"/>
                </a:rPr>
                <a:t>20%</a:t>
              </a:r>
              <a:endParaRPr sz="600">
                <a:latin typeface="Calibri"/>
                <a:cs typeface="Calibri"/>
              </a:endParaRPr>
            </a:p>
          </p:txBody>
        </p:sp>
        <p:sp>
          <p:nvSpPr>
            <p:cNvPr id="33" name="object 49">
              <a:extLst>
                <a:ext uri="{FF2B5EF4-FFF2-40B4-BE49-F238E27FC236}">
                  <a16:creationId xmlns:a16="http://schemas.microsoft.com/office/drawing/2014/main" id="{E3B114DD-2983-3392-1C90-C0E76684EB07}"/>
                </a:ext>
              </a:extLst>
            </p:cNvPr>
            <p:cNvSpPr txBox="1"/>
            <p:nvPr/>
          </p:nvSpPr>
          <p:spPr>
            <a:xfrm>
              <a:off x="2783542" y="1872169"/>
              <a:ext cx="123825" cy="121285"/>
            </a:xfrm>
            <a:prstGeom prst="rect">
              <a:avLst/>
            </a:prstGeom>
          </p:spPr>
          <p:txBody>
            <a:bodyPr vert="horz" wrap="square" lIns="0" tIns="15875" rIns="0" bIns="0" rtlCol="0">
              <a:spAutoFit/>
            </a:bodyPr>
            <a:lstStyle/>
            <a:p>
              <a:pPr marL="12700">
                <a:lnSpc>
                  <a:spcPct val="100000"/>
                </a:lnSpc>
                <a:spcBef>
                  <a:spcPts val="125"/>
                </a:spcBef>
              </a:pPr>
              <a:r>
                <a:rPr sz="600" b="1" spc="-25" dirty="0">
                  <a:latin typeface="Calibri"/>
                  <a:cs typeface="Calibri"/>
                </a:rPr>
                <a:t>0%</a:t>
              </a:r>
              <a:endParaRPr sz="600">
                <a:latin typeface="Calibri"/>
                <a:cs typeface="Calibri"/>
              </a:endParaRPr>
            </a:p>
          </p:txBody>
        </p:sp>
        <p:sp>
          <p:nvSpPr>
            <p:cNvPr id="34" name="object 99">
              <a:extLst>
                <a:ext uri="{FF2B5EF4-FFF2-40B4-BE49-F238E27FC236}">
                  <a16:creationId xmlns:a16="http://schemas.microsoft.com/office/drawing/2014/main" id="{AB255C8B-8856-E997-AD82-93C660A835CB}"/>
                </a:ext>
              </a:extLst>
            </p:cNvPr>
            <p:cNvSpPr txBox="1"/>
            <p:nvPr/>
          </p:nvSpPr>
          <p:spPr>
            <a:xfrm>
              <a:off x="2922279" y="1617556"/>
              <a:ext cx="538480" cy="306705"/>
            </a:xfrm>
            <a:prstGeom prst="rect">
              <a:avLst/>
            </a:prstGeom>
          </p:spPr>
          <p:txBody>
            <a:bodyPr vert="horz" wrap="square" lIns="0" tIns="51435" rIns="0" bIns="0" rtlCol="0">
              <a:spAutoFit/>
            </a:bodyPr>
            <a:lstStyle/>
            <a:p>
              <a:pPr marL="12700">
                <a:lnSpc>
                  <a:spcPct val="100000"/>
                </a:lnSpc>
                <a:spcBef>
                  <a:spcPts val="405"/>
                </a:spcBef>
              </a:pPr>
              <a:r>
                <a:rPr sz="750" b="1" spc="-10" dirty="0">
                  <a:solidFill>
                    <a:srgbClr val="00374D"/>
                  </a:solidFill>
                  <a:latin typeface="Calibri"/>
                  <a:cs typeface="Calibri"/>
                </a:rPr>
                <a:t>Deflation</a:t>
              </a:r>
              <a:endParaRPr sz="750" dirty="0">
                <a:latin typeface="Calibri"/>
                <a:cs typeface="Calibri"/>
              </a:endParaRPr>
            </a:p>
            <a:p>
              <a:pPr marL="55880">
                <a:lnSpc>
                  <a:spcPct val="100000"/>
                </a:lnSpc>
                <a:spcBef>
                  <a:spcPts val="284"/>
                </a:spcBef>
              </a:pPr>
              <a:r>
                <a:rPr sz="600" b="1" dirty="0">
                  <a:latin typeface="Calibri"/>
                  <a:cs typeface="Calibri"/>
                </a:rPr>
                <a:t>antea</a:t>
              </a:r>
              <a:r>
                <a:rPr sz="600" b="1" spc="10" dirty="0">
                  <a:latin typeface="Calibri"/>
                  <a:cs typeface="Calibri"/>
                </a:rPr>
                <a:t> </a:t>
              </a:r>
              <a:r>
                <a:rPr sz="600" b="1" dirty="0">
                  <a:latin typeface="Calibri"/>
                  <a:cs typeface="Calibri"/>
                </a:rPr>
                <a:t>R</a:t>
              </a:r>
              <a:r>
                <a:rPr sz="600" b="1" spc="180" dirty="0">
                  <a:latin typeface="Calibri"/>
                  <a:cs typeface="Calibri"/>
                </a:rPr>
                <a:t>  </a:t>
              </a:r>
              <a:r>
                <a:rPr sz="600" b="1" spc="-25" dirty="0">
                  <a:latin typeface="Calibri"/>
                  <a:cs typeface="Calibri"/>
                </a:rPr>
                <a:t>DAX</a:t>
              </a:r>
              <a:endParaRPr sz="600" dirty="0">
                <a:latin typeface="Calibri"/>
                <a:cs typeface="Calibri"/>
              </a:endParaRPr>
            </a:p>
          </p:txBody>
        </p:sp>
      </p:grpSp>
      <p:grpSp>
        <p:nvGrpSpPr>
          <p:cNvPr id="39" name="Gruppieren 38">
            <a:extLst>
              <a:ext uri="{FF2B5EF4-FFF2-40B4-BE49-F238E27FC236}">
                <a16:creationId xmlns:a16="http://schemas.microsoft.com/office/drawing/2014/main" id="{EB71F4AB-87C9-90DA-AA0C-B949BF9DD00D}"/>
              </a:ext>
            </a:extLst>
          </p:cNvPr>
          <p:cNvGrpSpPr/>
          <p:nvPr/>
        </p:nvGrpSpPr>
        <p:grpSpPr>
          <a:xfrm>
            <a:off x="6037471" y="3814425"/>
            <a:ext cx="1054735" cy="1054735"/>
            <a:chOff x="3752456" y="1391450"/>
            <a:chExt cx="1054735" cy="1054735"/>
          </a:xfrm>
        </p:grpSpPr>
        <p:sp>
          <p:nvSpPr>
            <p:cNvPr id="40" name="object 102">
              <a:extLst>
                <a:ext uri="{FF2B5EF4-FFF2-40B4-BE49-F238E27FC236}">
                  <a16:creationId xmlns:a16="http://schemas.microsoft.com/office/drawing/2014/main" id="{1AAD18F6-3040-D3B9-25FF-8CB8D4FC80FC}"/>
                </a:ext>
              </a:extLst>
            </p:cNvPr>
            <p:cNvSpPr/>
            <p:nvPr/>
          </p:nvSpPr>
          <p:spPr>
            <a:xfrm>
              <a:off x="3752456" y="1391450"/>
              <a:ext cx="1054735" cy="1054735"/>
            </a:xfrm>
            <a:custGeom>
              <a:avLst/>
              <a:gdLst/>
              <a:ahLst/>
              <a:cxnLst/>
              <a:rect l="l" t="t" r="r" b="b"/>
              <a:pathLst>
                <a:path w="1054735" h="1054735">
                  <a:moveTo>
                    <a:pt x="527303" y="1054595"/>
                  </a:moveTo>
                  <a:lnTo>
                    <a:pt x="575299" y="1052440"/>
                  </a:lnTo>
                  <a:lnTo>
                    <a:pt x="622088" y="1046099"/>
                  </a:lnTo>
                  <a:lnTo>
                    <a:pt x="667482" y="1035759"/>
                  </a:lnTo>
                  <a:lnTo>
                    <a:pt x="711298" y="1021606"/>
                  </a:lnTo>
                  <a:lnTo>
                    <a:pt x="753347" y="1003825"/>
                  </a:lnTo>
                  <a:lnTo>
                    <a:pt x="793445" y="982603"/>
                  </a:lnTo>
                  <a:lnTo>
                    <a:pt x="831404" y="958126"/>
                  </a:lnTo>
                  <a:lnTo>
                    <a:pt x="867039" y="930580"/>
                  </a:lnTo>
                  <a:lnTo>
                    <a:pt x="900164" y="900152"/>
                  </a:lnTo>
                  <a:lnTo>
                    <a:pt x="930593" y="867027"/>
                  </a:lnTo>
                  <a:lnTo>
                    <a:pt x="958139" y="831391"/>
                  </a:lnTo>
                  <a:lnTo>
                    <a:pt x="982615" y="793432"/>
                  </a:lnTo>
                  <a:lnTo>
                    <a:pt x="1003837" y="753334"/>
                  </a:lnTo>
                  <a:lnTo>
                    <a:pt x="1021618" y="711285"/>
                  </a:lnTo>
                  <a:lnTo>
                    <a:pt x="1035772" y="667470"/>
                  </a:lnTo>
                  <a:lnTo>
                    <a:pt x="1046112" y="622075"/>
                  </a:lnTo>
                  <a:lnTo>
                    <a:pt x="1052453" y="575286"/>
                  </a:lnTo>
                  <a:lnTo>
                    <a:pt x="1054608" y="527291"/>
                  </a:lnTo>
                  <a:lnTo>
                    <a:pt x="1052453" y="479297"/>
                  </a:lnTo>
                  <a:lnTo>
                    <a:pt x="1046112" y="432511"/>
                  </a:lnTo>
                  <a:lnTo>
                    <a:pt x="1035772" y="387117"/>
                  </a:lnTo>
                  <a:lnTo>
                    <a:pt x="1021618" y="343303"/>
                  </a:lnTo>
                  <a:lnTo>
                    <a:pt x="1003837" y="301255"/>
                  </a:lnTo>
                  <a:lnTo>
                    <a:pt x="982615" y="261159"/>
                  </a:lnTo>
                  <a:lnTo>
                    <a:pt x="958139" y="223200"/>
                  </a:lnTo>
                  <a:lnTo>
                    <a:pt x="930593" y="187565"/>
                  </a:lnTo>
                  <a:lnTo>
                    <a:pt x="900164" y="154441"/>
                  </a:lnTo>
                  <a:lnTo>
                    <a:pt x="867039" y="124013"/>
                  </a:lnTo>
                  <a:lnTo>
                    <a:pt x="831404" y="96468"/>
                  </a:lnTo>
                  <a:lnTo>
                    <a:pt x="793445" y="71991"/>
                  </a:lnTo>
                  <a:lnTo>
                    <a:pt x="753347" y="50769"/>
                  </a:lnTo>
                  <a:lnTo>
                    <a:pt x="711298" y="32989"/>
                  </a:lnTo>
                  <a:lnTo>
                    <a:pt x="667482" y="18835"/>
                  </a:lnTo>
                  <a:lnTo>
                    <a:pt x="622088" y="8495"/>
                  </a:lnTo>
                  <a:lnTo>
                    <a:pt x="575299" y="2154"/>
                  </a:lnTo>
                  <a:lnTo>
                    <a:pt x="527303" y="0"/>
                  </a:lnTo>
                  <a:lnTo>
                    <a:pt x="479308" y="2154"/>
                  </a:lnTo>
                  <a:lnTo>
                    <a:pt x="432519" y="8495"/>
                  </a:lnTo>
                  <a:lnTo>
                    <a:pt x="387125" y="18835"/>
                  </a:lnTo>
                  <a:lnTo>
                    <a:pt x="343309" y="32989"/>
                  </a:lnTo>
                  <a:lnTo>
                    <a:pt x="301260" y="50769"/>
                  </a:lnTo>
                  <a:lnTo>
                    <a:pt x="261162" y="71991"/>
                  </a:lnTo>
                  <a:lnTo>
                    <a:pt x="223203" y="96468"/>
                  </a:lnTo>
                  <a:lnTo>
                    <a:pt x="187568" y="124013"/>
                  </a:lnTo>
                  <a:lnTo>
                    <a:pt x="154443" y="154441"/>
                  </a:lnTo>
                  <a:lnTo>
                    <a:pt x="124014" y="187565"/>
                  </a:lnTo>
                  <a:lnTo>
                    <a:pt x="96468" y="223200"/>
                  </a:lnTo>
                  <a:lnTo>
                    <a:pt x="71992" y="261159"/>
                  </a:lnTo>
                  <a:lnTo>
                    <a:pt x="50770" y="301255"/>
                  </a:lnTo>
                  <a:lnTo>
                    <a:pt x="32989" y="343303"/>
                  </a:lnTo>
                  <a:lnTo>
                    <a:pt x="18835" y="387117"/>
                  </a:lnTo>
                  <a:lnTo>
                    <a:pt x="8495" y="432511"/>
                  </a:lnTo>
                  <a:lnTo>
                    <a:pt x="2154" y="479297"/>
                  </a:lnTo>
                  <a:lnTo>
                    <a:pt x="0" y="527291"/>
                  </a:lnTo>
                  <a:lnTo>
                    <a:pt x="2154" y="575286"/>
                  </a:lnTo>
                  <a:lnTo>
                    <a:pt x="8495" y="622075"/>
                  </a:lnTo>
                  <a:lnTo>
                    <a:pt x="18835" y="667470"/>
                  </a:lnTo>
                  <a:lnTo>
                    <a:pt x="32989" y="711285"/>
                  </a:lnTo>
                  <a:lnTo>
                    <a:pt x="50770" y="753334"/>
                  </a:lnTo>
                  <a:lnTo>
                    <a:pt x="71992" y="793432"/>
                  </a:lnTo>
                  <a:lnTo>
                    <a:pt x="96468" y="831391"/>
                  </a:lnTo>
                  <a:lnTo>
                    <a:pt x="124014" y="867027"/>
                  </a:lnTo>
                  <a:lnTo>
                    <a:pt x="154443" y="900152"/>
                  </a:lnTo>
                  <a:lnTo>
                    <a:pt x="187568" y="930580"/>
                  </a:lnTo>
                  <a:lnTo>
                    <a:pt x="223203" y="958126"/>
                  </a:lnTo>
                  <a:lnTo>
                    <a:pt x="261162" y="982603"/>
                  </a:lnTo>
                  <a:lnTo>
                    <a:pt x="301260" y="1003825"/>
                  </a:lnTo>
                  <a:lnTo>
                    <a:pt x="343309" y="1021606"/>
                  </a:lnTo>
                  <a:lnTo>
                    <a:pt x="387125" y="1035759"/>
                  </a:lnTo>
                  <a:lnTo>
                    <a:pt x="432519" y="1046099"/>
                  </a:lnTo>
                  <a:lnTo>
                    <a:pt x="479308" y="1052440"/>
                  </a:lnTo>
                  <a:lnTo>
                    <a:pt x="527303" y="1054595"/>
                  </a:lnTo>
                  <a:close/>
                </a:path>
              </a:pathLst>
            </a:custGeom>
            <a:solidFill>
              <a:schemeClr val="bg1"/>
            </a:solidFill>
            <a:ln w="25400">
              <a:solidFill>
                <a:srgbClr val="06374D"/>
              </a:solidFill>
            </a:ln>
          </p:spPr>
          <p:txBody>
            <a:bodyPr wrap="square" lIns="0" tIns="0" rIns="0" bIns="0" rtlCol="0"/>
            <a:lstStyle/>
            <a:p>
              <a:endParaRPr/>
            </a:p>
          </p:txBody>
        </p:sp>
        <p:sp>
          <p:nvSpPr>
            <p:cNvPr id="41" name="object 74">
              <a:extLst>
                <a:ext uri="{FF2B5EF4-FFF2-40B4-BE49-F238E27FC236}">
                  <a16:creationId xmlns:a16="http://schemas.microsoft.com/office/drawing/2014/main" id="{0DC2EFE0-6AA8-935C-C711-778F7952B394}"/>
                </a:ext>
              </a:extLst>
            </p:cNvPr>
            <p:cNvSpPr/>
            <p:nvPr/>
          </p:nvSpPr>
          <p:spPr>
            <a:xfrm>
              <a:off x="3899884" y="1524609"/>
              <a:ext cx="750570" cy="762635"/>
            </a:xfrm>
            <a:custGeom>
              <a:avLst/>
              <a:gdLst/>
              <a:ahLst/>
              <a:cxnLst/>
              <a:rect l="l" t="t" r="r" b="b"/>
              <a:pathLst>
                <a:path w="750570" h="762635">
                  <a:moveTo>
                    <a:pt x="0" y="762126"/>
                  </a:moveTo>
                  <a:lnTo>
                    <a:pt x="0" y="0"/>
                  </a:lnTo>
                  <a:lnTo>
                    <a:pt x="750398" y="0"/>
                  </a:lnTo>
                  <a:lnTo>
                    <a:pt x="750398" y="762127"/>
                  </a:lnTo>
                  <a:lnTo>
                    <a:pt x="0" y="762126"/>
                  </a:lnTo>
                  <a:close/>
                </a:path>
              </a:pathLst>
            </a:custGeom>
            <a:noFill/>
          </p:spPr>
          <p:txBody>
            <a:bodyPr wrap="square" lIns="0" tIns="0" rIns="0" bIns="0" rtlCol="0"/>
            <a:lstStyle/>
            <a:p>
              <a:endParaRPr/>
            </a:p>
          </p:txBody>
        </p:sp>
        <p:sp>
          <p:nvSpPr>
            <p:cNvPr id="42" name="object 75">
              <a:extLst>
                <a:ext uri="{FF2B5EF4-FFF2-40B4-BE49-F238E27FC236}">
                  <a16:creationId xmlns:a16="http://schemas.microsoft.com/office/drawing/2014/main" id="{147CACC5-BA5F-E5BE-EB20-B4FD9F4D38FE}"/>
                </a:ext>
              </a:extLst>
            </p:cNvPr>
            <p:cNvSpPr/>
            <p:nvPr/>
          </p:nvSpPr>
          <p:spPr>
            <a:xfrm>
              <a:off x="4491646" y="1805988"/>
              <a:ext cx="81280" cy="296545"/>
            </a:xfrm>
            <a:custGeom>
              <a:avLst/>
              <a:gdLst/>
              <a:ahLst/>
              <a:cxnLst/>
              <a:rect l="l" t="t" r="r" b="b"/>
              <a:pathLst>
                <a:path w="81279" h="296544">
                  <a:moveTo>
                    <a:pt x="80882" y="296026"/>
                  </a:moveTo>
                  <a:lnTo>
                    <a:pt x="0" y="296026"/>
                  </a:lnTo>
                  <a:lnTo>
                    <a:pt x="0" y="0"/>
                  </a:lnTo>
                  <a:lnTo>
                    <a:pt x="80882" y="0"/>
                  </a:lnTo>
                  <a:lnTo>
                    <a:pt x="80882" y="296026"/>
                  </a:lnTo>
                  <a:close/>
                </a:path>
              </a:pathLst>
            </a:custGeom>
            <a:solidFill>
              <a:srgbClr val="CD1618"/>
            </a:solidFill>
          </p:spPr>
          <p:txBody>
            <a:bodyPr wrap="square" lIns="0" tIns="0" rIns="0" bIns="0" rtlCol="0"/>
            <a:lstStyle/>
            <a:p>
              <a:endParaRPr/>
            </a:p>
          </p:txBody>
        </p:sp>
        <p:sp>
          <p:nvSpPr>
            <p:cNvPr id="43" name="object 76">
              <a:extLst>
                <a:ext uri="{FF2B5EF4-FFF2-40B4-BE49-F238E27FC236}">
                  <a16:creationId xmlns:a16="http://schemas.microsoft.com/office/drawing/2014/main" id="{EB2FA01A-C78D-9CC7-28A7-4C092A30EAF2}"/>
                </a:ext>
              </a:extLst>
            </p:cNvPr>
            <p:cNvSpPr/>
            <p:nvPr/>
          </p:nvSpPr>
          <p:spPr>
            <a:xfrm>
              <a:off x="4232821" y="1805988"/>
              <a:ext cx="81280" cy="135255"/>
            </a:xfrm>
            <a:custGeom>
              <a:avLst/>
              <a:gdLst/>
              <a:ahLst/>
              <a:cxnLst/>
              <a:rect l="l" t="t" r="r" b="b"/>
              <a:pathLst>
                <a:path w="81279" h="135255">
                  <a:moveTo>
                    <a:pt x="81259" y="134679"/>
                  </a:moveTo>
                  <a:lnTo>
                    <a:pt x="0" y="134679"/>
                  </a:lnTo>
                  <a:lnTo>
                    <a:pt x="0" y="0"/>
                  </a:lnTo>
                  <a:lnTo>
                    <a:pt x="81259" y="0"/>
                  </a:lnTo>
                  <a:lnTo>
                    <a:pt x="81259" y="134679"/>
                  </a:lnTo>
                  <a:close/>
                </a:path>
              </a:pathLst>
            </a:custGeom>
            <a:solidFill>
              <a:srgbClr val="06374D"/>
            </a:solidFill>
          </p:spPr>
          <p:txBody>
            <a:bodyPr wrap="square" lIns="0" tIns="0" rIns="0" bIns="0" rtlCol="0"/>
            <a:lstStyle/>
            <a:p>
              <a:endParaRPr/>
            </a:p>
          </p:txBody>
        </p:sp>
        <p:sp>
          <p:nvSpPr>
            <p:cNvPr id="44" name="object 77">
              <a:extLst>
                <a:ext uri="{FF2B5EF4-FFF2-40B4-BE49-F238E27FC236}">
                  <a16:creationId xmlns:a16="http://schemas.microsoft.com/office/drawing/2014/main" id="{7696506F-EC84-AE24-D29D-6DBEBCAF95B0}"/>
                </a:ext>
              </a:extLst>
            </p:cNvPr>
            <p:cNvSpPr/>
            <p:nvPr/>
          </p:nvSpPr>
          <p:spPr>
            <a:xfrm>
              <a:off x="4144038" y="1805988"/>
              <a:ext cx="517525" cy="0"/>
            </a:xfrm>
            <a:custGeom>
              <a:avLst/>
              <a:gdLst/>
              <a:ahLst/>
              <a:cxnLst/>
              <a:rect l="l" t="t" r="r" b="b"/>
              <a:pathLst>
                <a:path w="517525">
                  <a:moveTo>
                    <a:pt x="0" y="0"/>
                  </a:moveTo>
                  <a:lnTo>
                    <a:pt x="517287" y="0"/>
                  </a:lnTo>
                </a:path>
              </a:pathLst>
            </a:custGeom>
            <a:ln w="3175">
              <a:solidFill>
                <a:srgbClr val="000000"/>
              </a:solidFill>
            </a:ln>
          </p:spPr>
          <p:txBody>
            <a:bodyPr wrap="square" lIns="0" tIns="0" rIns="0" bIns="0" rtlCol="0"/>
            <a:lstStyle/>
            <a:p>
              <a:endParaRPr/>
            </a:p>
          </p:txBody>
        </p:sp>
        <p:sp>
          <p:nvSpPr>
            <p:cNvPr id="45" name="object 82">
              <a:extLst>
                <a:ext uri="{FF2B5EF4-FFF2-40B4-BE49-F238E27FC236}">
                  <a16:creationId xmlns:a16="http://schemas.microsoft.com/office/drawing/2014/main" id="{3EEF8B68-8FB2-7A76-CD7C-F526A00AABA2}"/>
                </a:ext>
              </a:extLst>
            </p:cNvPr>
            <p:cNvSpPr txBox="1"/>
            <p:nvPr/>
          </p:nvSpPr>
          <p:spPr>
            <a:xfrm>
              <a:off x="4196276" y="1939177"/>
              <a:ext cx="154940" cy="100965"/>
            </a:xfrm>
            <a:prstGeom prst="rect">
              <a:avLst/>
            </a:prstGeom>
          </p:spPr>
          <p:txBody>
            <a:bodyPr vert="horz" wrap="square" lIns="0" tIns="12065" rIns="0" bIns="0" rtlCol="0">
              <a:spAutoFit/>
            </a:bodyPr>
            <a:lstStyle/>
            <a:p>
              <a:pPr marL="12700">
                <a:lnSpc>
                  <a:spcPct val="100000"/>
                </a:lnSpc>
                <a:spcBef>
                  <a:spcPts val="95"/>
                </a:spcBef>
              </a:pPr>
              <a:r>
                <a:rPr sz="500" b="1" spc="-10" dirty="0">
                  <a:latin typeface="Calibri"/>
                  <a:cs typeface="Calibri"/>
                </a:rPr>
                <a:t>-</a:t>
              </a:r>
              <a:r>
                <a:rPr sz="500" b="1" spc="-25" dirty="0">
                  <a:latin typeface="Calibri"/>
                  <a:cs typeface="Calibri"/>
                </a:rPr>
                <a:t>10%</a:t>
              </a:r>
              <a:endParaRPr sz="500">
                <a:latin typeface="Calibri"/>
                <a:cs typeface="Calibri"/>
              </a:endParaRPr>
            </a:p>
          </p:txBody>
        </p:sp>
        <p:sp>
          <p:nvSpPr>
            <p:cNvPr id="46" name="object 83">
              <a:extLst>
                <a:ext uri="{FF2B5EF4-FFF2-40B4-BE49-F238E27FC236}">
                  <a16:creationId xmlns:a16="http://schemas.microsoft.com/office/drawing/2014/main" id="{44802224-6CFE-F75F-E75B-90A49E989D8D}"/>
                </a:ext>
              </a:extLst>
            </p:cNvPr>
            <p:cNvSpPr txBox="1"/>
            <p:nvPr/>
          </p:nvSpPr>
          <p:spPr>
            <a:xfrm>
              <a:off x="4454897" y="2100336"/>
              <a:ext cx="154940" cy="100965"/>
            </a:xfrm>
            <a:prstGeom prst="rect">
              <a:avLst/>
            </a:prstGeom>
          </p:spPr>
          <p:txBody>
            <a:bodyPr vert="horz" wrap="square" lIns="0" tIns="12065" rIns="0" bIns="0" rtlCol="0">
              <a:spAutoFit/>
            </a:bodyPr>
            <a:lstStyle/>
            <a:p>
              <a:pPr marL="12700">
                <a:lnSpc>
                  <a:spcPct val="100000"/>
                </a:lnSpc>
                <a:spcBef>
                  <a:spcPts val="95"/>
                </a:spcBef>
              </a:pPr>
              <a:r>
                <a:rPr sz="500" b="1" spc="-10" dirty="0">
                  <a:latin typeface="Calibri"/>
                  <a:cs typeface="Calibri"/>
                </a:rPr>
                <a:t>-</a:t>
              </a:r>
              <a:r>
                <a:rPr sz="500" b="1" spc="-25" dirty="0">
                  <a:latin typeface="Calibri"/>
                  <a:cs typeface="Calibri"/>
                </a:rPr>
                <a:t>21%</a:t>
              </a:r>
              <a:endParaRPr sz="500">
                <a:latin typeface="Calibri"/>
                <a:cs typeface="Calibri"/>
              </a:endParaRPr>
            </a:p>
          </p:txBody>
        </p:sp>
        <p:sp>
          <p:nvSpPr>
            <p:cNvPr id="47" name="object 84">
              <a:extLst>
                <a:ext uri="{FF2B5EF4-FFF2-40B4-BE49-F238E27FC236}">
                  <a16:creationId xmlns:a16="http://schemas.microsoft.com/office/drawing/2014/main" id="{2E9C88A9-EA97-79ED-F125-BD9E46264804}"/>
                </a:ext>
              </a:extLst>
            </p:cNvPr>
            <p:cNvSpPr txBox="1"/>
            <p:nvPr/>
          </p:nvSpPr>
          <p:spPr>
            <a:xfrm>
              <a:off x="3907561" y="1829814"/>
              <a:ext cx="179705" cy="445134"/>
            </a:xfrm>
            <a:prstGeom prst="rect">
              <a:avLst/>
            </a:prstGeom>
          </p:spPr>
          <p:txBody>
            <a:bodyPr vert="horz" wrap="square" lIns="0" tIns="60960" rIns="0" bIns="0" rtlCol="0">
              <a:spAutoFit/>
            </a:bodyPr>
            <a:lstStyle/>
            <a:p>
              <a:pPr marL="12700">
                <a:lnSpc>
                  <a:spcPct val="100000"/>
                </a:lnSpc>
                <a:spcBef>
                  <a:spcPts val="480"/>
                </a:spcBef>
              </a:pPr>
              <a:r>
                <a:rPr sz="600" b="1" spc="-20" dirty="0">
                  <a:latin typeface="Calibri"/>
                  <a:cs typeface="Calibri"/>
                </a:rPr>
                <a:t>-</a:t>
              </a:r>
              <a:r>
                <a:rPr sz="600" b="1" spc="-25" dirty="0">
                  <a:latin typeface="Calibri"/>
                  <a:cs typeface="Calibri"/>
                </a:rPr>
                <a:t>10%</a:t>
              </a:r>
              <a:endParaRPr sz="600" dirty="0">
                <a:latin typeface="Calibri"/>
                <a:cs typeface="Calibri"/>
              </a:endParaRPr>
            </a:p>
            <a:p>
              <a:pPr marL="12700">
                <a:lnSpc>
                  <a:spcPct val="100000"/>
                </a:lnSpc>
                <a:spcBef>
                  <a:spcPts val="380"/>
                </a:spcBef>
              </a:pPr>
              <a:r>
                <a:rPr sz="600" b="1" spc="-20" dirty="0">
                  <a:latin typeface="Calibri"/>
                  <a:cs typeface="Calibri"/>
                </a:rPr>
                <a:t>-</a:t>
              </a:r>
              <a:r>
                <a:rPr sz="600" b="1" spc="-25" dirty="0">
                  <a:latin typeface="Calibri"/>
                  <a:cs typeface="Calibri"/>
                </a:rPr>
                <a:t>20%</a:t>
              </a:r>
              <a:endParaRPr sz="600" dirty="0">
                <a:latin typeface="Calibri"/>
                <a:cs typeface="Calibri"/>
              </a:endParaRPr>
            </a:p>
            <a:p>
              <a:pPr marL="12700">
                <a:lnSpc>
                  <a:spcPct val="100000"/>
                </a:lnSpc>
                <a:spcBef>
                  <a:spcPts val="380"/>
                </a:spcBef>
              </a:pPr>
              <a:r>
                <a:rPr sz="600" b="1" spc="-20" dirty="0">
                  <a:latin typeface="Calibri"/>
                  <a:cs typeface="Calibri"/>
                </a:rPr>
                <a:t>-</a:t>
              </a:r>
              <a:r>
                <a:rPr sz="600" b="1" spc="-25" dirty="0">
                  <a:latin typeface="Calibri"/>
                  <a:cs typeface="Calibri"/>
                </a:rPr>
                <a:t>30%</a:t>
              </a:r>
              <a:endParaRPr sz="600" dirty="0">
                <a:latin typeface="Calibri"/>
                <a:cs typeface="Calibri"/>
              </a:endParaRPr>
            </a:p>
          </p:txBody>
        </p:sp>
        <p:sp>
          <p:nvSpPr>
            <p:cNvPr id="48" name="object 85">
              <a:extLst>
                <a:ext uri="{FF2B5EF4-FFF2-40B4-BE49-F238E27FC236}">
                  <a16:creationId xmlns:a16="http://schemas.microsoft.com/office/drawing/2014/main" id="{1E84292C-3A9B-651B-A30E-608A059B9E1B}"/>
                </a:ext>
              </a:extLst>
            </p:cNvPr>
            <p:cNvSpPr txBox="1"/>
            <p:nvPr/>
          </p:nvSpPr>
          <p:spPr>
            <a:xfrm>
              <a:off x="3968741" y="1739533"/>
              <a:ext cx="118110" cy="116205"/>
            </a:xfrm>
            <a:prstGeom prst="rect">
              <a:avLst/>
            </a:prstGeom>
          </p:spPr>
          <p:txBody>
            <a:bodyPr vert="horz" wrap="square" lIns="0" tIns="11430" rIns="0" bIns="0" rtlCol="0">
              <a:spAutoFit/>
            </a:bodyPr>
            <a:lstStyle/>
            <a:p>
              <a:pPr marL="12700">
                <a:lnSpc>
                  <a:spcPct val="100000"/>
                </a:lnSpc>
                <a:spcBef>
                  <a:spcPts val="90"/>
                </a:spcBef>
              </a:pPr>
              <a:r>
                <a:rPr sz="600" b="1" spc="-25" dirty="0">
                  <a:latin typeface="Calibri"/>
                  <a:cs typeface="Calibri"/>
                </a:rPr>
                <a:t>0%</a:t>
              </a:r>
              <a:endParaRPr sz="600">
                <a:latin typeface="Calibri"/>
                <a:cs typeface="Calibri"/>
              </a:endParaRPr>
            </a:p>
          </p:txBody>
        </p:sp>
        <p:sp>
          <p:nvSpPr>
            <p:cNvPr id="49" name="object 100">
              <a:extLst>
                <a:ext uri="{FF2B5EF4-FFF2-40B4-BE49-F238E27FC236}">
                  <a16:creationId xmlns:a16="http://schemas.microsoft.com/office/drawing/2014/main" id="{64AB1F2A-7B31-8B05-F259-62F613C2D2B9}"/>
                </a:ext>
              </a:extLst>
            </p:cNvPr>
            <p:cNvSpPr txBox="1"/>
            <p:nvPr/>
          </p:nvSpPr>
          <p:spPr>
            <a:xfrm>
              <a:off x="4013746" y="1442444"/>
              <a:ext cx="600710" cy="343535"/>
            </a:xfrm>
            <a:prstGeom prst="rect">
              <a:avLst/>
            </a:prstGeom>
          </p:spPr>
          <p:txBody>
            <a:bodyPr vert="horz" wrap="square" lIns="0" tIns="75565" rIns="0" bIns="0" rtlCol="0">
              <a:spAutoFit/>
            </a:bodyPr>
            <a:lstStyle/>
            <a:p>
              <a:pPr marL="12700">
                <a:lnSpc>
                  <a:spcPct val="100000"/>
                </a:lnSpc>
                <a:spcBef>
                  <a:spcPts val="595"/>
                </a:spcBef>
              </a:pPr>
              <a:r>
                <a:rPr sz="750" b="1" spc="-10" dirty="0">
                  <a:solidFill>
                    <a:srgbClr val="00374D"/>
                  </a:solidFill>
                  <a:latin typeface="Calibri"/>
                  <a:cs typeface="Calibri"/>
                </a:rPr>
                <a:t>Handelsstreit</a:t>
              </a:r>
              <a:endParaRPr sz="750" dirty="0">
                <a:latin typeface="Calibri"/>
                <a:cs typeface="Calibri"/>
              </a:endParaRPr>
            </a:p>
            <a:p>
              <a:pPr marL="142240">
                <a:lnSpc>
                  <a:spcPct val="100000"/>
                </a:lnSpc>
                <a:spcBef>
                  <a:spcPts val="385"/>
                </a:spcBef>
              </a:pPr>
              <a:r>
                <a:rPr sz="600" b="1" spc="-10" dirty="0">
                  <a:latin typeface="Calibri"/>
                  <a:cs typeface="Calibri"/>
                </a:rPr>
                <a:t>antea </a:t>
              </a:r>
              <a:r>
                <a:rPr sz="600" b="1" dirty="0">
                  <a:latin typeface="Calibri"/>
                  <a:cs typeface="Calibri"/>
                </a:rPr>
                <a:t>R</a:t>
              </a:r>
              <a:r>
                <a:rPr sz="600" b="1" spc="434" dirty="0">
                  <a:latin typeface="Calibri"/>
                  <a:cs typeface="Calibri"/>
                </a:rPr>
                <a:t> </a:t>
              </a:r>
              <a:r>
                <a:rPr sz="600" b="1" spc="-25" dirty="0">
                  <a:latin typeface="Calibri"/>
                  <a:cs typeface="Calibri"/>
                </a:rPr>
                <a:t>DAX</a:t>
              </a:r>
              <a:endParaRPr sz="600" dirty="0">
                <a:latin typeface="Calibri"/>
                <a:cs typeface="Calibri"/>
              </a:endParaRPr>
            </a:p>
          </p:txBody>
        </p:sp>
      </p:grpSp>
      <p:grpSp>
        <p:nvGrpSpPr>
          <p:cNvPr id="50" name="Gruppieren 49">
            <a:extLst>
              <a:ext uri="{FF2B5EF4-FFF2-40B4-BE49-F238E27FC236}">
                <a16:creationId xmlns:a16="http://schemas.microsoft.com/office/drawing/2014/main" id="{2869AF2B-3EF6-C352-F0E2-7A10E621813C}"/>
              </a:ext>
            </a:extLst>
          </p:cNvPr>
          <p:cNvGrpSpPr/>
          <p:nvPr/>
        </p:nvGrpSpPr>
        <p:grpSpPr>
          <a:xfrm>
            <a:off x="6973575" y="1988840"/>
            <a:ext cx="1054735" cy="1054735"/>
            <a:chOff x="4491096" y="2893564"/>
            <a:chExt cx="1054735" cy="1054735"/>
          </a:xfrm>
        </p:grpSpPr>
        <p:sp>
          <p:nvSpPr>
            <p:cNvPr id="51" name="object 91">
              <a:extLst>
                <a:ext uri="{FF2B5EF4-FFF2-40B4-BE49-F238E27FC236}">
                  <a16:creationId xmlns:a16="http://schemas.microsoft.com/office/drawing/2014/main" id="{8C2C0BD0-A4BB-9B6A-31C0-3794697298E2}"/>
                </a:ext>
              </a:extLst>
            </p:cNvPr>
            <p:cNvSpPr/>
            <p:nvPr/>
          </p:nvSpPr>
          <p:spPr>
            <a:xfrm>
              <a:off x="4491096" y="2893564"/>
              <a:ext cx="1054735" cy="1054735"/>
            </a:xfrm>
            <a:custGeom>
              <a:avLst/>
              <a:gdLst/>
              <a:ahLst/>
              <a:cxnLst/>
              <a:rect l="l" t="t" r="r" b="b"/>
              <a:pathLst>
                <a:path w="1054735" h="1054735">
                  <a:moveTo>
                    <a:pt x="527303" y="1054595"/>
                  </a:moveTo>
                  <a:lnTo>
                    <a:pt x="575299" y="1052440"/>
                  </a:lnTo>
                  <a:lnTo>
                    <a:pt x="622088" y="1046099"/>
                  </a:lnTo>
                  <a:lnTo>
                    <a:pt x="667482" y="1035759"/>
                  </a:lnTo>
                  <a:lnTo>
                    <a:pt x="711298" y="1021606"/>
                  </a:lnTo>
                  <a:lnTo>
                    <a:pt x="753347" y="1003825"/>
                  </a:lnTo>
                  <a:lnTo>
                    <a:pt x="793445" y="982603"/>
                  </a:lnTo>
                  <a:lnTo>
                    <a:pt x="831404" y="958126"/>
                  </a:lnTo>
                  <a:lnTo>
                    <a:pt x="867039" y="930580"/>
                  </a:lnTo>
                  <a:lnTo>
                    <a:pt x="900164" y="900152"/>
                  </a:lnTo>
                  <a:lnTo>
                    <a:pt x="930593" y="867027"/>
                  </a:lnTo>
                  <a:lnTo>
                    <a:pt x="958139" y="831391"/>
                  </a:lnTo>
                  <a:lnTo>
                    <a:pt x="982615" y="793432"/>
                  </a:lnTo>
                  <a:lnTo>
                    <a:pt x="1003837" y="753334"/>
                  </a:lnTo>
                  <a:lnTo>
                    <a:pt x="1021618" y="711285"/>
                  </a:lnTo>
                  <a:lnTo>
                    <a:pt x="1035772" y="667470"/>
                  </a:lnTo>
                  <a:lnTo>
                    <a:pt x="1046112" y="622075"/>
                  </a:lnTo>
                  <a:lnTo>
                    <a:pt x="1052453" y="575286"/>
                  </a:lnTo>
                  <a:lnTo>
                    <a:pt x="1054608" y="527291"/>
                  </a:lnTo>
                  <a:lnTo>
                    <a:pt x="1052453" y="479297"/>
                  </a:lnTo>
                  <a:lnTo>
                    <a:pt x="1046112" y="432511"/>
                  </a:lnTo>
                  <a:lnTo>
                    <a:pt x="1035772" y="387117"/>
                  </a:lnTo>
                  <a:lnTo>
                    <a:pt x="1021618" y="343303"/>
                  </a:lnTo>
                  <a:lnTo>
                    <a:pt x="1003837" y="301255"/>
                  </a:lnTo>
                  <a:lnTo>
                    <a:pt x="982615" y="261159"/>
                  </a:lnTo>
                  <a:lnTo>
                    <a:pt x="958139" y="223200"/>
                  </a:lnTo>
                  <a:lnTo>
                    <a:pt x="930593" y="187565"/>
                  </a:lnTo>
                  <a:lnTo>
                    <a:pt x="900164" y="154441"/>
                  </a:lnTo>
                  <a:lnTo>
                    <a:pt x="867039" y="124013"/>
                  </a:lnTo>
                  <a:lnTo>
                    <a:pt x="831404" y="96468"/>
                  </a:lnTo>
                  <a:lnTo>
                    <a:pt x="793445" y="71991"/>
                  </a:lnTo>
                  <a:lnTo>
                    <a:pt x="753347" y="50769"/>
                  </a:lnTo>
                  <a:lnTo>
                    <a:pt x="711298" y="32989"/>
                  </a:lnTo>
                  <a:lnTo>
                    <a:pt x="667482" y="18835"/>
                  </a:lnTo>
                  <a:lnTo>
                    <a:pt x="622088" y="8495"/>
                  </a:lnTo>
                  <a:lnTo>
                    <a:pt x="575299" y="2154"/>
                  </a:lnTo>
                  <a:lnTo>
                    <a:pt x="527303" y="0"/>
                  </a:lnTo>
                  <a:lnTo>
                    <a:pt x="479308" y="2154"/>
                  </a:lnTo>
                  <a:lnTo>
                    <a:pt x="432519" y="8495"/>
                  </a:lnTo>
                  <a:lnTo>
                    <a:pt x="387125" y="18835"/>
                  </a:lnTo>
                  <a:lnTo>
                    <a:pt x="343309" y="32989"/>
                  </a:lnTo>
                  <a:lnTo>
                    <a:pt x="301260" y="50769"/>
                  </a:lnTo>
                  <a:lnTo>
                    <a:pt x="261162" y="71991"/>
                  </a:lnTo>
                  <a:lnTo>
                    <a:pt x="223203" y="96468"/>
                  </a:lnTo>
                  <a:lnTo>
                    <a:pt x="187568" y="124013"/>
                  </a:lnTo>
                  <a:lnTo>
                    <a:pt x="154443" y="154441"/>
                  </a:lnTo>
                  <a:lnTo>
                    <a:pt x="124014" y="187565"/>
                  </a:lnTo>
                  <a:lnTo>
                    <a:pt x="96468" y="223200"/>
                  </a:lnTo>
                  <a:lnTo>
                    <a:pt x="71992" y="261159"/>
                  </a:lnTo>
                  <a:lnTo>
                    <a:pt x="50770" y="301255"/>
                  </a:lnTo>
                  <a:lnTo>
                    <a:pt x="32989" y="343303"/>
                  </a:lnTo>
                  <a:lnTo>
                    <a:pt x="18835" y="387117"/>
                  </a:lnTo>
                  <a:lnTo>
                    <a:pt x="8495" y="432511"/>
                  </a:lnTo>
                  <a:lnTo>
                    <a:pt x="2154" y="479297"/>
                  </a:lnTo>
                  <a:lnTo>
                    <a:pt x="0" y="527291"/>
                  </a:lnTo>
                  <a:lnTo>
                    <a:pt x="2154" y="575286"/>
                  </a:lnTo>
                  <a:lnTo>
                    <a:pt x="8495" y="622075"/>
                  </a:lnTo>
                  <a:lnTo>
                    <a:pt x="18835" y="667470"/>
                  </a:lnTo>
                  <a:lnTo>
                    <a:pt x="32989" y="711285"/>
                  </a:lnTo>
                  <a:lnTo>
                    <a:pt x="50770" y="753334"/>
                  </a:lnTo>
                  <a:lnTo>
                    <a:pt x="71992" y="793432"/>
                  </a:lnTo>
                  <a:lnTo>
                    <a:pt x="96468" y="831391"/>
                  </a:lnTo>
                  <a:lnTo>
                    <a:pt x="124014" y="867027"/>
                  </a:lnTo>
                  <a:lnTo>
                    <a:pt x="154443" y="900152"/>
                  </a:lnTo>
                  <a:lnTo>
                    <a:pt x="187568" y="930580"/>
                  </a:lnTo>
                  <a:lnTo>
                    <a:pt x="223203" y="958126"/>
                  </a:lnTo>
                  <a:lnTo>
                    <a:pt x="261162" y="982603"/>
                  </a:lnTo>
                  <a:lnTo>
                    <a:pt x="301260" y="1003825"/>
                  </a:lnTo>
                  <a:lnTo>
                    <a:pt x="343309" y="1021606"/>
                  </a:lnTo>
                  <a:lnTo>
                    <a:pt x="387125" y="1035759"/>
                  </a:lnTo>
                  <a:lnTo>
                    <a:pt x="432519" y="1046099"/>
                  </a:lnTo>
                  <a:lnTo>
                    <a:pt x="479308" y="1052440"/>
                  </a:lnTo>
                  <a:lnTo>
                    <a:pt x="527303" y="1054595"/>
                  </a:lnTo>
                  <a:close/>
                </a:path>
              </a:pathLst>
            </a:custGeom>
            <a:solidFill>
              <a:schemeClr val="bg1"/>
            </a:solidFill>
            <a:ln w="25400">
              <a:solidFill>
                <a:srgbClr val="06374D"/>
              </a:solidFill>
            </a:ln>
          </p:spPr>
          <p:txBody>
            <a:bodyPr wrap="square" lIns="0" tIns="0" rIns="0" bIns="0" rtlCol="0"/>
            <a:lstStyle/>
            <a:p>
              <a:endParaRPr/>
            </a:p>
          </p:txBody>
        </p:sp>
        <p:sp>
          <p:nvSpPr>
            <p:cNvPr id="52" name="object 52">
              <a:extLst>
                <a:ext uri="{FF2B5EF4-FFF2-40B4-BE49-F238E27FC236}">
                  <a16:creationId xmlns:a16="http://schemas.microsoft.com/office/drawing/2014/main" id="{8F01685A-A604-0F80-1240-544C81C08DD5}"/>
                </a:ext>
              </a:extLst>
            </p:cNvPr>
            <p:cNvSpPr/>
            <p:nvPr/>
          </p:nvSpPr>
          <p:spPr>
            <a:xfrm>
              <a:off x="4636009" y="3021718"/>
              <a:ext cx="743585" cy="763905"/>
            </a:xfrm>
            <a:custGeom>
              <a:avLst/>
              <a:gdLst/>
              <a:ahLst/>
              <a:cxnLst/>
              <a:rect l="l" t="t" r="r" b="b"/>
              <a:pathLst>
                <a:path w="743585" h="763904">
                  <a:moveTo>
                    <a:pt x="0" y="763326"/>
                  </a:moveTo>
                  <a:lnTo>
                    <a:pt x="0" y="0"/>
                  </a:lnTo>
                  <a:lnTo>
                    <a:pt x="743380" y="0"/>
                  </a:lnTo>
                  <a:lnTo>
                    <a:pt x="743380" y="763326"/>
                  </a:lnTo>
                  <a:lnTo>
                    <a:pt x="0" y="763326"/>
                  </a:lnTo>
                  <a:close/>
                </a:path>
              </a:pathLst>
            </a:custGeom>
            <a:noFill/>
          </p:spPr>
          <p:txBody>
            <a:bodyPr wrap="square" lIns="0" tIns="0" rIns="0" bIns="0" rtlCol="0"/>
            <a:lstStyle/>
            <a:p>
              <a:endParaRPr/>
            </a:p>
          </p:txBody>
        </p:sp>
        <p:sp>
          <p:nvSpPr>
            <p:cNvPr id="53" name="object 53">
              <a:extLst>
                <a:ext uri="{FF2B5EF4-FFF2-40B4-BE49-F238E27FC236}">
                  <a16:creationId xmlns:a16="http://schemas.microsoft.com/office/drawing/2014/main" id="{7E638FCB-B7A9-8A71-7D46-8BE45261E4F5}"/>
                </a:ext>
              </a:extLst>
            </p:cNvPr>
            <p:cNvSpPr/>
            <p:nvPr/>
          </p:nvSpPr>
          <p:spPr>
            <a:xfrm>
              <a:off x="5222560" y="3317703"/>
              <a:ext cx="80645" cy="269240"/>
            </a:xfrm>
            <a:custGeom>
              <a:avLst/>
              <a:gdLst/>
              <a:ahLst/>
              <a:cxnLst/>
              <a:rect l="l" t="t" r="r" b="b"/>
              <a:pathLst>
                <a:path w="80645" h="269239">
                  <a:moveTo>
                    <a:pt x="80170" y="269128"/>
                  </a:moveTo>
                  <a:lnTo>
                    <a:pt x="0" y="269128"/>
                  </a:lnTo>
                  <a:lnTo>
                    <a:pt x="0" y="0"/>
                  </a:lnTo>
                  <a:lnTo>
                    <a:pt x="80170" y="0"/>
                  </a:lnTo>
                  <a:lnTo>
                    <a:pt x="80170" y="269128"/>
                  </a:lnTo>
                  <a:close/>
                </a:path>
              </a:pathLst>
            </a:custGeom>
            <a:solidFill>
              <a:srgbClr val="CD1618"/>
            </a:solidFill>
          </p:spPr>
          <p:txBody>
            <a:bodyPr wrap="square" lIns="0" tIns="0" rIns="0" bIns="0" rtlCol="0"/>
            <a:lstStyle/>
            <a:p>
              <a:endParaRPr/>
            </a:p>
          </p:txBody>
        </p:sp>
        <p:sp>
          <p:nvSpPr>
            <p:cNvPr id="54" name="object 54">
              <a:extLst>
                <a:ext uri="{FF2B5EF4-FFF2-40B4-BE49-F238E27FC236}">
                  <a16:creationId xmlns:a16="http://schemas.microsoft.com/office/drawing/2014/main" id="{26C6B42C-8FE0-E7FC-8D1C-909C5E7B5C2F}"/>
                </a:ext>
              </a:extLst>
            </p:cNvPr>
            <p:cNvSpPr/>
            <p:nvPr/>
          </p:nvSpPr>
          <p:spPr>
            <a:xfrm>
              <a:off x="4966018" y="3317703"/>
              <a:ext cx="80645" cy="135890"/>
            </a:xfrm>
            <a:custGeom>
              <a:avLst/>
              <a:gdLst/>
              <a:ahLst/>
              <a:cxnLst/>
              <a:rect l="l" t="t" r="r" b="b"/>
              <a:pathLst>
                <a:path w="80645" h="135889">
                  <a:moveTo>
                    <a:pt x="80546" y="135866"/>
                  </a:moveTo>
                  <a:lnTo>
                    <a:pt x="0" y="135866"/>
                  </a:lnTo>
                  <a:lnTo>
                    <a:pt x="0" y="0"/>
                  </a:lnTo>
                  <a:lnTo>
                    <a:pt x="80546" y="0"/>
                  </a:lnTo>
                  <a:lnTo>
                    <a:pt x="80546" y="135866"/>
                  </a:lnTo>
                  <a:close/>
                </a:path>
              </a:pathLst>
            </a:custGeom>
            <a:solidFill>
              <a:srgbClr val="06374D"/>
            </a:solidFill>
          </p:spPr>
          <p:txBody>
            <a:bodyPr wrap="square" lIns="0" tIns="0" rIns="0" bIns="0" rtlCol="0"/>
            <a:lstStyle/>
            <a:p>
              <a:endParaRPr/>
            </a:p>
          </p:txBody>
        </p:sp>
        <p:sp>
          <p:nvSpPr>
            <p:cNvPr id="55" name="object 55">
              <a:extLst>
                <a:ext uri="{FF2B5EF4-FFF2-40B4-BE49-F238E27FC236}">
                  <a16:creationId xmlns:a16="http://schemas.microsoft.com/office/drawing/2014/main" id="{2F738A85-7821-5778-954D-DD33B1ABE68D}"/>
                </a:ext>
              </a:extLst>
            </p:cNvPr>
            <p:cNvSpPr/>
            <p:nvPr/>
          </p:nvSpPr>
          <p:spPr>
            <a:xfrm>
              <a:off x="4878013" y="3317703"/>
              <a:ext cx="506095" cy="0"/>
            </a:xfrm>
            <a:custGeom>
              <a:avLst/>
              <a:gdLst/>
              <a:ahLst/>
              <a:cxnLst/>
              <a:rect l="l" t="t" r="r" b="b"/>
              <a:pathLst>
                <a:path w="506095">
                  <a:moveTo>
                    <a:pt x="0" y="0"/>
                  </a:moveTo>
                  <a:lnTo>
                    <a:pt x="505770" y="0"/>
                  </a:lnTo>
                </a:path>
              </a:pathLst>
            </a:custGeom>
            <a:ln w="3175">
              <a:solidFill>
                <a:srgbClr val="000000"/>
              </a:solidFill>
            </a:ln>
          </p:spPr>
          <p:txBody>
            <a:bodyPr wrap="square" lIns="0" tIns="0" rIns="0" bIns="0" rtlCol="0"/>
            <a:lstStyle/>
            <a:p>
              <a:endParaRPr/>
            </a:p>
          </p:txBody>
        </p:sp>
        <p:sp>
          <p:nvSpPr>
            <p:cNvPr id="56" name="object 56">
              <a:extLst>
                <a:ext uri="{FF2B5EF4-FFF2-40B4-BE49-F238E27FC236}">
                  <a16:creationId xmlns:a16="http://schemas.microsoft.com/office/drawing/2014/main" id="{7C9459CF-4030-8AB8-67E6-58FBD015198D}"/>
                </a:ext>
              </a:extLst>
            </p:cNvPr>
            <p:cNvSpPr txBox="1"/>
            <p:nvPr/>
          </p:nvSpPr>
          <p:spPr>
            <a:xfrm>
              <a:off x="4929680" y="3451832"/>
              <a:ext cx="153670" cy="100330"/>
            </a:xfrm>
            <a:prstGeom prst="rect">
              <a:avLst/>
            </a:prstGeom>
          </p:spPr>
          <p:txBody>
            <a:bodyPr vert="horz" wrap="square" lIns="0" tIns="11430" rIns="0" bIns="0" rtlCol="0">
              <a:spAutoFit/>
            </a:bodyPr>
            <a:lstStyle/>
            <a:p>
              <a:pPr marL="12700">
                <a:lnSpc>
                  <a:spcPct val="100000"/>
                </a:lnSpc>
                <a:spcBef>
                  <a:spcPts val="90"/>
                </a:spcBef>
              </a:pPr>
              <a:r>
                <a:rPr sz="500" b="1" spc="-10" dirty="0">
                  <a:latin typeface="Calibri"/>
                  <a:cs typeface="Calibri"/>
                </a:rPr>
                <a:t>-</a:t>
              </a:r>
              <a:r>
                <a:rPr sz="500" b="1" spc="-25" dirty="0">
                  <a:latin typeface="Calibri"/>
                  <a:cs typeface="Calibri"/>
                </a:rPr>
                <a:t>20%</a:t>
              </a:r>
              <a:endParaRPr sz="500">
                <a:latin typeface="Calibri"/>
                <a:cs typeface="Calibri"/>
              </a:endParaRPr>
            </a:p>
          </p:txBody>
        </p:sp>
        <p:sp>
          <p:nvSpPr>
            <p:cNvPr id="57" name="object 57">
              <a:extLst>
                <a:ext uri="{FF2B5EF4-FFF2-40B4-BE49-F238E27FC236}">
                  <a16:creationId xmlns:a16="http://schemas.microsoft.com/office/drawing/2014/main" id="{C02DA477-515D-018D-88FA-B0633D3EEA7A}"/>
                </a:ext>
              </a:extLst>
            </p:cNvPr>
            <p:cNvSpPr txBox="1"/>
            <p:nvPr/>
          </p:nvSpPr>
          <p:spPr>
            <a:xfrm>
              <a:off x="5186022" y="3584947"/>
              <a:ext cx="153670" cy="100330"/>
            </a:xfrm>
            <a:prstGeom prst="rect">
              <a:avLst/>
            </a:prstGeom>
          </p:spPr>
          <p:txBody>
            <a:bodyPr vert="horz" wrap="square" lIns="0" tIns="11430" rIns="0" bIns="0" rtlCol="0">
              <a:spAutoFit/>
            </a:bodyPr>
            <a:lstStyle/>
            <a:p>
              <a:pPr marL="12700">
                <a:lnSpc>
                  <a:spcPct val="100000"/>
                </a:lnSpc>
                <a:spcBef>
                  <a:spcPts val="90"/>
                </a:spcBef>
              </a:pPr>
              <a:r>
                <a:rPr sz="500" b="1" spc="-10" dirty="0">
                  <a:latin typeface="Calibri"/>
                  <a:cs typeface="Calibri"/>
                </a:rPr>
                <a:t>-</a:t>
              </a:r>
              <a:r>
                <a:rPr sz="500" b="1" spc="-25" dirty="0">
                  <a:latin typeface="Calibri"/>
                  <a:cs typeface="Calibri"/>
                </a:rPr>
                <a:t>39%</a:t>
              </a:r>
              <a:endParaRPr sz="500">
                <a:latin typeface="Calibri"/>
                <a:cs typeface="Calibri"/>
              </a:endParaRPr>
            </a:p>
          </p:txBody>
        </p:sp>
        <p:sp>
          <p:nvSpPr>
            <p:cNvPr id="58" name="object 58">
              <a:extLst>
                <a:ext uri="{FF2B5EF4-FFF2-40B4-BE49-F238E27FC236}">
                  <a16:creationId xmlns:a16="http://schemas.microsoft.com/office/drawing/2014/main" id="{246B18DE-DE47-BAFF-193A-BE35FAAA20C2}"/>
                </a:ext>
              </a:extLst>
            </p:cNvPr>
            <p:cNvSpPr txBox="1"/>
            <p:nvPr/>
          </p:nvSpPr>
          <p:spPr>
            <a:xfrm>
              <a:off x="4643507" y="3202584"/>
              <a:ext cx="178435" cy="580390"/>
            </a:xfrm>
            <a:prstGeom prst="rect">
              <a:avLst/>
            </a:prstGeom>
          </p:spPr>
          <p:txBody>
            <a:bodyPr vert="horz" wrap="square" lIns="0" tIns="66675" rIns="0" bIns="0" rtlCol="0">
              <a:spAutoFit/>
            </a:bodyPr>
            <a:lstStyle/>
            <a:p>
              <a:pPr marL="73025">
                <a:lnSpc>
                  <a:spcPct val="100000"/>
                </a:lnSpc>
                <a:spcBef>
                  <a:spcPts val="525"/>
                </a:spcBef>
              </a:pPr>
              <a:r>
                <a:rPr sz="550" b="1" spc="-25" dirty="0">
                  <a:latin typeface="Calibri"/>
                  <a:cs typeface="Calibri"/>
                </a:rPr>
                <a:t>0%</a:t>
              </a:r>
              <a:endParaRPr sz="550">
                <a:latin typeface="Calibri"/>
                <a:cs typeface="Calibri"/>
              </a:endParaRPr>
            </a:p>
            <a:p>
              <a:pPr marL="12700">
                <a:lnSpc>
                  <a:spcPct val="100000"/>
                </a:lnSpc>
                <a:spcBef>
                  <a:spcPts val="430"/>
                </a:spcBef>
              </a:pPr>
              <a:r>
                <a:rPr sz="550" b="1" dirty="0">
                  <a:latin typeface="Calibri"/>
                  <a:cs typeface="Calibri"/>
                </a:rPr>
                <a:t>-</a:t>
              </a:r>
              <a:r>
                <a:rPr sz="550" b="1" spc="-25" dirty="0">
                  <a:latin typeface="Calibri"/>
                  <a:cs typeface="Calibri"/>
                </a:rPr>
                <a:t>20%</a:t>
              </a:r>
              <a:endParaRPr sz="550">
                <a:latin typeface="Calibri"/>
                <a:cs typeface="Calibri"/>
              </a:endParaRPr>
            </a:p>
            <a:p>
              <a:pPr marL="12700">
                <a:lnSpc>
                  <a:spcPct val="100000"/>
                </a:lnSpc>
                <a:spcBef>
                  <a:spcPts val="430"/>
                </a:spcBef>
              </a:pPr>
              <a:r>
                <a:rPr sz="550" b="1" dirty="0">
                  <a:latin typeface="Calibri"/>
                  <a:cs typeface="Calibri"/>
                </a:rPr>
                <a:t>-</a:t>
              </a:r>
              <a:r>
                <a:rPr sz="550" b="1" spc="-25" dirty="0">
                  <a:latin typeface="Calibri"/>
                  <a:cs typeface="Calibri"/>
                </a:rPr>
                <a:t>40%</a:t>
              </a:r>
              <a:endParaRPr sz="550">
                <a:latin typeface="Calibri"/>
                <a:cs typeface="Calibri"/>
              </a:endParaRPr>
            </a:p>
            <a:p>
              <a:pPr marL="12700">
                <a:lnSpc>
                  <a:spcPct val="100000"/>
                </a:lnSpc>
                <a:spcBef>
                  <a:spcPts val="434"/>
                </a:spcBef>
              </a:pPr>
              <a:r>
                <a:rPr sz="550" b="1" dirty="0">
                  <a:latin typeface="Calibri"/>
                  <a:cs typeface="Calibri"/>
                </a:rPr>
                <a:t>-</a:t>
              </a:r>
              <a:r>
                <a:rPr sz="550" b="1" spc="-25" dirty="0">
                  <a:latin typeface="Calibri"/>
                  <a:cs typeface="Calibri"/>
                </a:rPr>
                <a:t>60%</a:t>
              </a:r>
              <a:endParaRPr sz="550">
                <a:latin typeface="Calibri"/>
                <a:cs typeface="Calibri"/>
              </a:endParaRPr>
            </a:p>
          </p:txBody>
        </p:sp>
        <p:sp>
          <p:nvSpPr>
            <p:cNvPr id="59" name="object 59">
              <a:extLst>
                <a:ext uri="{FF2B5EF4-FFF2-40B4-BE49-F238E27FC236}">
                  <a16:creationId xmlns:a16="http://schemas.microsoft.com/office/drawing/2014/main" id="{745DDB98-0E1B-0CE8-0CC0-7BE17287D142}"/>
                </a:ext>
              </a:extLst>
            </p:cNvPr>
            <p:cNvSpPr txBox="1"/>
            <p:nvPr/>
          </p:nvSpPr>
          <p:spPr>
            <a:xfrm>
              <a:off x="4897253" y="3063335"/>
              <a:ext cx="266700" cy="90170"/>
            </a:xfrm>
            <a:prstGeom prst="rect">
              <a:avLst/>
            </a:prstGeom>
          </p:spPr>
          <p:txBody>
            <a:bodyPr vert="horz" wrap="square" lIns="0" tIns="0" rIns="0" bIns="0" rtlCol="0">
              <a:spAutoFit/>
            </a:bodyPr>
            <a:lstStyle/>
            <a:p>
              <a:pPr>
                <a:lnSpc>
                  <a:spcPts val="670"/>
                </a:lnSpc>
              </a:pPr>
              <a:r>
                <a:rPr sz="700" b="1" spc="-10" dirty="0">
                  <a:latin typeface="Calibri"/>
                  <a:cs typeface="Calibri"/>
                </a:rPr>
                <a:t>Corona</a:t>
              </a:r>
              <a:endParaRPr sz="700">
                <a:latin typeface="Calibri"/>
                <a:cs typeface="Calibri"/>
              </a:endParaRPr>
            </a:p>
          </p:txBody>
        </p:sp>
        <p:sp>
          <p:nvSpPr>
            <p:cNvPr id="60" name="object 94">
              <a:extLst>
                <a:ext uri="{FF2B5EF4-FFF2-40B4-BE49-F238E27FC236}">
                  <a16:creationId xmlns:a16="http://schemas.microsoft.com/office/drawing/2014/main" id="{F05AF212-81D4-392B-3050-F1717DF5FA38}"/>
                </a:ext>
              </a:extLst>
            </p:cNvPr>
            <p:cNvSpPr/>
            <p:nvPr/>
          </p:nvSpPr>
          <p:spPr>
            <a:xfrm>
              <a:off x="4834801" y="3006661"/>
              <a:ext cx="378460" cy="168275"/>
            </a:xfrm>
            <a:custGeom>
              <a:avLst/>
              <a:gdLst/>
              <a:ahLst/>
              <a:cxnLst/>
              <a:rect l="l" t="t" r="r" b="b"/>
              <a:pathLst>
                <a:path w="378460" h="168275">
                  <a:moveTo>
                    <a:pt x="378002" y="0"/>
                  </a:moveTo>
                  <a:lnTo>
                    <a:pt x="0" y="0"/>
                  </a:lnTo>
                  <a:lnTo>
                    <a:pt x="0" y="167830"/>
                  </a:lnTo>
                  <a:lnTo>
                    <a:pt x="378002" y="167830"/>
                  </a:lnTo>
                  <a:lnTo>
                    <a:pt x="378002" y="0"/>
                  </a:lnTo>
                  <a:close/>
                </a:path>
              </a:pathLst>
            </a:custGeom>
            <a:solidFill>
              <a:srgbClr val="FFFFFF"/>
            </a:solidFill>
          </p:spPr>
          <p:txBody>
            <a:bodyPr wrap="square" lIns="0" tIns="0" rIns="0" bIns="0" rtlCol="0"/>
            <a:lstStyle/>
            <a:p>
              <a:endParaRPr/>
            </a:p>
          </p:txBody>
        </p:sp>
        <p:sp>
          <p:nvSpPr>
            <p:cNvPr id="61" name="object 95">
              <a:extLst>
                <a:ext uri="{FF2B5EF4-FFF2-40B4-BE49-F238E27FC236}">
                  <a16:creationId xmlns:a16="http://schemas.microsoft.com/office/drawing/2014/main" id="{4F4E0700-BEF3-4B85-52D6-D7BE6EF40A28}"/>
                </a:ext>
              </a:extLst>
            </p:cNvPr>
            <p:cNvSpPr txBox="1"/>
            <p:nvPr/>
          </p:nvSpPr>
          <p:spPr>
            <a:xfrm>
              <a:off x="4856890" y="2980413"/>
              <a:ext cx="485140" cy="289560"/>
            </a:xfrm>
            <a:prstGeom prst="rect">
              <a:avLst/>
            </a:prstGeom>
          </p:spPr>
          <p:txBody>
            <a:bodyPr vert="horz" wrap="square" lIns="0" tIns="12700" rIns="0" bIns="0" rtlCol="0">
              <a:spAutoFit/>
            </a:bodyPr>
            <a:lstStyle/>
            <a:p>
              <a:pPr marL="12700">
                <a:lnSpc>
                  <a:spcPct val="100000"/>
                </a:lnSpc>
                <a:spcBef>
                  <a:spcPts val="100"/>
                </a:spcBef>
              </a:pPr>
              <a:r>
                <a:rPr sz="750" b="1" spc="-10" dirty="0">
                  <a:solidFill>
                    <a:srgbClr val="00374D"/>
                  </a:solidFill>
                  <a:latin typeface="Calibri"/>
                  <a:cs typeface="Calibri"/>
                </a:rPr>
                <a:t>Corona</a:t>
              </a:r>
              <a:endParaRPr sz="750" dirty="0">
                <a:latin typeface="Calibri"/>
                <a:cs typeface="Calibri"/>
              </a:endParaRPr>
            </a:p>
            <a:p>
              <a:pPr marL="31115">
                <a:lnSpc>
                  <a:spcPct val="100000"/>
                </a:lnSpc>
                <a:spcBef>
                  <a:spcPts val="509"/>
                </a:spcBef>
              </a:pPr>
              <a:r>
                <a:rPr sz="550" b="1" dirty="0">
                  <a:latin typeface="Calibri"/>
                  <a:cs typeface="Calibri"/>
                </a:rPr>
                <a:t>antea</a:t>
              </a:r>
              <a:r>
                <a:rPr sz="550" b="1" spc="15" dirty="0">
                  <a:latin typeface="Calibri"/>
                  <a:cs typeface="Calibri"/>
                </a:rPr>
                <a:t> </a:t>
              </a:r>
              <a:r>
                <a:rPr sz="550" b="1" dirty="0">
                  <a:latin typeface="Calibri"/>
                  <a:cs typeface="Calibri"/>
                </a:rPr>
                <a:t>R</a:t>
              </a:r>
              <a:r>
                <a:rPr sz="550" b="1" spc="190" dirty="0">
                  <a:latin typeface="Calibri"/>
                  <a:cs typeface="Calibri"/>
                </a:rPr>
                <a:t>  </a:t>
              </a:r>
              <a:r>
                <a:rPr sz="550" b="1" spc="-25" dirty="0">
                  <a:latin typeface="Calibri"/>
                  <a:cs typeface="Calibri"/>
                </a:rPr>
                <a:t>DAX</a:t>
              </a:r>
              <a:endParaRPr sz="550" dirty="0">
                <a:latin typeface="Calibri"/>
                <a:cs typeface="Calibri"/>
              </a:endParaRPr>
            </a:p>
          </p:txBody>
        </p:sp>
      </p:grpSp>
      <p:grpSp>
        <p:nvGrpSpPr>
          <p:cNvPr id="62" name="Gruppieren 61">
            <a:extLst>
              <a:ext uri="{FF2B5EF4-FFF2-40B4-BE49-F238E27FC236}">
                <a16:creationId xmlns:a16="http://schemas.microsoft.com/office/drawing/2014/main" id="{5CF8B38F-EA42-57B3-42D7-A99CAD854DF7}"/>
              </a:ext>
            </a:extLst>
          </p:cNvPr>
          <p:cNvGrpSpPr/>
          <p:nvPr/>
        </p:nvGrpSpPr>
        <p:grpSpPr>
          <a:xfrm>
            <a:off x="8485743" y="4053938"/>
            <a:ext cx="1054735" cy="1054735"/>
            <a:chOff x="3963965" y="25396"/>
            <a:chExt cx="1054735" cy="1054735"/>
          </a:xfrm>
        </p:grpSpPr>
        <p:sp>
          <p:nvSpPr>
            <p:cNvPr id="63" name="object 103">
              <a:extLst>
                <a:ext uri="{FF2B5EF4-FFF2-40B4-BE49-F238E27FC236}">
                  <a16:creationId xmlns:a16="http://schemas.microsoft.com/office/drawing/2014/main" id="{9A713C7E-01D6-C99A-A918-5F7BBD45B426}"/>
                </a:ext>
              </a:extLst>
            </p:cNvPr>
            <p:cNvSpPr/>
            <p:nvPr/>
          </p:nvSpPr>
          <p:spPr>
            <a:xfrm>
              <a:off x="3963965" y="25396"/>
              <a:ext cx="1054735" cy="1054735"/>
            </a:xfrm>
            <a:custGeom>
              <a:avLst/>
              <a:gdLst/>
              <a:ahLst/>
              <a:cxnLst/>
              <a:rect l="l" t="t" r="r" b="b"/>
              <a:pathLst>
                <a:path w="1054734" h="1054735">
                  <a:moveTo>
                    <a:pt x="527303" y="1054595"/>
                  </a:moveTo>
                  <a:lnTo>
                    <a:pt x="575299" y="1052440"/>
                  </a:lnTo>
                  <a:lnTo>
                    <a:pt x="622088" y="1046099"/>
                  </a:lnTo>
                  <a:lnTo>
                    <a:pt x="667482" y="1035759"/>
                  </a:lnTo>
                  <a:lnTo>
                    <a:pt x="711298" y="1021606"/>
                  </a:lnTo>
                  <a:lnTo>
                    <a:pt x="753347" y="1003825"/>
                  </a:lnTo>
                  <a:lnTo>
                    <a:pt x="793445" y="982603"/>
                  </a:lnTo>
                  <a:lnTo>
                    <a:pt x="831404" y="958126"/>
                  </a:lnTo>
                  <a:lnTo>
                    <a:pt x="867039" y="930580"/>
                  </a:lnTo>
                  <a:lnTo>
                    <a:pt x="900164" y="900152"/>
                  </a:lnTo>
                  <a:lnTo>
                    <a:pt x="930593" y="867027"/>
                  </a:lnTo>
                  <a:lnTo>
                    <a:pt x="958139" y="831391"/>
                  </a:lnTo>
                  <a:lnTo>
                    <a:pt x="982615" y="793432"/>
                  </a:lnTo>
                  <a:lnTo>
                    <a:pt x="1003837" y="753334"/>
                  </a:lnTo>
                  <a:lnTo>
                    <a:pt x="1021618" y="711285"/>
                  </a:lnTo>
                  <a:lnTo>
                    <a:pt x="1035772" y="667470"/>
                  </a:lnTo>
                  <a:lnTo>
                    <a:pt x="1046112" y="622075"/>
                  </a:lnTo>
                  <a:lnTo>
                    <a:pt x="1052453" y="575286"/>
                  </a:lnTo>
                  <a:lnTo>
                    <a:pt x="1054608" y="527291"/>
                  </a:lnTo>
                  <a:lnTo>
                    <a:pt x="1052453" y="479297"/>
                  </a:lnTo>
                  <a:lnTo>
                    <a:pt x="1046112" y="432511"/>
                  </a:lnTo>
                  <a:lnTo>
                    <a:pt x="1035772" y="387117"/>
                  </a:lnTo>
                  <a:lnTo>
                    <a:pt x="1021618" y="343303"/>
                  </a:lnTo>
                  <a:lnTo>
                    <a:pt x="1003837" y="301255"/>
                  </a:lnTo>
                  <a:lnTo>
                    <a:pt x="982615" y="261159"/>
                  </a:lnTo>
                  <a:lnTo>
                    <a:pt x="958139" y="223200"/>
                  </a:lnTo>
                  <a:lnTo>
                    <a:pt x="930593" y="187565"/>
                  </a:lnTo>
                  <a:lnTo>
                    <a:pt x="900164" y="154441"/>
                  </a:lnTo>
                  <a:lnTo>
                    <a:pt x="867039" y="124013"/>
                  </a:lnTo>
                  <a:lnTo>
                    <a:pt x="831404" y="96468"/>
                  </a:lnTo>
                  <a:lnTo>
                    <a:pt x="793445" y="71991"/>
                  </a:lnTo>
                  <a:lnTo>
                    <a:pt x="753347" y="50769"/>
                  </a:lnTo>
                  <a:lnTo>
                    <a:pt x="711298" y="32989"/>
                  </a:lnTo>
                  <a:lnTo>
                    <a:pt x="667482" y="18835"/>
                  </a:lnTo>
                  <a:lnTo>
                    <a:pt x="622088" y="8495"/>
                  </a:lnTo>
                  <a:lnTo>
                    <a:pt x="575299" y="2154"/>
                  </a:lnTo>
                  <a:lnTo>
                    <a:pt x="527303" y="0"/>
                  </a:lnTo>
                  <a:lnTo>
                    <a:pt x="479308" y="2154"/>
                  </a:lnTo>
                  <a:lnTo>
                    <a:pt x="432519" y="8495"/>
                  </a:lnTo>
                  <a:lnTo>
                    <a:pt x="387125" y="18835"/>
                  </a:lnTo>
                  <a:lnTo>
                    <a:pt x="343309" y="32989"/>
                  </a:lnTo>
                  <a:lnTo>
                    <a:pt x="301260" y="50769"/>
                  </a:lnTo>
                  <a:lnTo>
                    <a:pt x="261162" y="71991"/>
                  </a:lnTo>
                  <a:lnTo>
                    <a:pt x="223203" y="96468"/>
                  </a:lnTo>
                  <a:lnTo>
                    <a:pt x="187568" y="124013"/>
                  </a:lnTo>
                  <a:lnTo>
                    <a:pt x="154443" y="154441"/>
                  </a:lnTo>
                  <a:lnTo>
                    <a:pt x="124014" y="187565"/>
                  </a:lnTo>
                  <a:lnTo>
                    <a:pt x="96468" y="223200"/>
                  </a:lnTo>
                  <a:lnTo>
                    <a:pt x="71992" y="261159"/>
                  </a:lnTo>
                  <a:lnTo>
                    <a:pt x="50770" y="301255"/>
                  </a:lnTo>
                  <a:lnTo>
                    <a:pt x="32989" y="343303"/>
                  </a:lnTo>
                  <a:lnTo>
                    <a:pt x="18835" y="387117"/>
                  </a:lnTo>
                  <a:lnTo>
                    <a:pt x="8495" y="432511"/>
                  </a:lnTo>
                  <a:lnTo>
                    <a:pt x="2154" y="479297"/>
                  </a:lnTo>
                  <a:lnTo>
                    <a:pt x="0" y="527291"/>
                  </a:lnTo>
                  <a:lnTo>
                    <a:pt x="2154" y="575286"/>
                  </a:lnTo>
                  <a:lnTo>
                    <a:pt x="8495" y="622075"/>
                  </a:lnTo>
                  <a:lnTo>
                    <a:pt x="18835" y="667470"/>
                  </a:lnTo>
                  <a:lnTo>
                    <a:pt x="32989" y="711285"/>
                  </a:lnTo>
                  <a:lnTo>
                    <a:pt x="50770" y="753334"/>
                  </a:lnTo>
                  <a:lnTo>
                    <a:pt x="71992" y="793432"/>
                  </a:lnTo>
                  <a:lnTo>
                    <a:pt x="96468" y="831391"/>
                  </a:lnTo>
                  <a:lnTo>
                    <a:pt x="124014" y="867027"/>
                  </a:lnTo>
                  <a:lnTo>
                    <a:pt x="154443" y="900152"/>
                  </a:lnTo>
                  <a:lnTo>
                    <a:pt x="187568" y="930580"/>
                  </a:lnTo>
                  <a:lnTo>
                    <a:pt x="223203" y="958126"/>
                  </a:lnTo>
                  <a:lnTo>
                    <a:pt x="261162" y="982603"/>
                  </a:lnTo>
                  <a:lnTo>
                    <a:pt x="301260" y="1003825"/>
                  </a:lnTo>
                  <a:lnTo>
                    <a:pt x="343309" y="1021606"/>
                  </a:lnTo>
                  <a:lnTo>
                    <a:pt x="387125" y="1035759"/>
                  </a:lnTo>
                  <a:lnTo>
                    <a:pt x="432519" y="1046099"/>
                  </a:lnTo>
                  <a:lnTo>
                    <a:pt x="479308" y="1052440"/>
                  </a:lnTo>
                  <a:lnTo>
                    <a:pt x="527303" y="1054595"/>
                  </a:lnTo>
                  <a:close/>
                </a:path>
              </a:pathLst>
            </a:custGeom>
            <a:solidFill>
              <a:schemeClr val="bg1"/>
            </a:solidFill>
            <a:ln w="25400">
              <a:solidFill>
                <a:srgbClr val="06374D"/>
              </a:solidFill>
            </a:ln>
          </p:spPr>
          <p:txBody>
            <a:bodyPr wrap="square" lIns="0" tIns="0" rIns="0" bIns="0" rtlCol="0"/>
            <a:lstStyle/>
            <a:p>
              <a:endParaRPr/>
            </a:p>
          </p:txBody>
        </p:sp>
        <p:sp>
          <p:nvSpPr>
            <p:cNvPr id="64" name="object 61">
              <a:extLst>
                <a:ext uri="{FF2B5EF4-FFF2-40B4-BE49-F238E27FC236}">
                  <a16:creationId xmlns:a16="http://schemas.microsoft.com/office/drawing/2014/main" id="{598B3D4D-7524-4FD1-9707-06E557751C5B}"/>
                </a:ext>
              </a:extLst>
            </p:cNvPr>
            <p:cNvSpPr/>
            <p:nvPr/>
          </p:nvSpPr>
          <p:spPr>
            <a:xfrm>
              <a:off x="4129649" y="158469"/>
              <a:ext cx="769620" cy="774700"/>
            </a:xfrm>
            <a:custGeom>
              <a:avLst/>
              <a:gdLst/>
              <a:ahLst/>
              <a:cxnLst/>
              <a:rect l="l" t="t" r="r" b="b"/>
              <a:pathLst>
                <a:path w="769620" h="774700">
                  <a:moveTo>
                    <a:pt x="0" y="774109"/>
                  </a:moveTo>
                  <a:lnTo>
                    <a:pt x="0" y="0"/>
                  </a:lnTo>
                  <a:lnTo>
                    <a:pt x="769528" y="0"/>
                  </a:lnTo>
                  <a:lnTo>
                    <a:pt x="769528" y="774109"/>
                  </a:lnTo>
                  <a:lnTo>
                    <a:pt x="0" y="774109"/>
                  </a:lnTo>
                  <a:close/>
                </a:path>
              </a:pathLst>
            </a:custGeom>
            <a:noFill/>
          </p:spPr>
          <p:txBody>
            <a:bodyPr wrap="square" lIns="0" tIns="0" rIns="0" bIns="0" rtlCol="0"/>
            <a:lstStyle/>
            <a:p>
              <a:endParaRPr/>
            </a:p>
          </p:txBody>
        </p:sp>
        <p:sp>
          <p:nvSpPr>
            <p:cNvPr id="65" name="object 62">
              <a:extLst>
                <a:ext uri="{FF2B5EF4-FFF2-40B4-BE49-F238E27FC236}">
                  <a16:creationId xmlns:a16="http://schemas.microsoft.com/office/drawing/2014/main" id="{581DE052-20D3-07C5-70A0-C5520A74BD93}"/>
                </a:ext>
              </a:extLst>
            </p:cNvPr>
            <p:cNvSpPr/>
            <p:nvPr/>
          </p:nvSpPr>
          <p:spPr>
            <a:xfrm>
              <a:off x="4720397" y="566522"/>
              <a:ext cx="81280" cy="269240"/>
            </a:xfrm>
            <a:custGeom>
              <a:avLst/>
              <a:gdLst/>
              <a:ahLst/>
              <a:cxnLst/>
              <a:rect l="l" t="t" r="r" b="b"/>
              <a:pathLst>
                <a:path w="81279" h="269239">
                  <a:moveTo>
                    <a:pt x="80740" y="268668"/>
                  </a:moveTo>
                  <a:lnTo>
                    <a:pt x="0" y="268668"/>
                  </a:lnTo>
                  <a:lnTo>
                    <a:pt x="0" y="0"/>
                  </a:lnTo>
                  <a:lnTo>
                    <a:pt x="80740" y="0"/>
                  </a:lnTo>
                  <a:lnTo>
                    <a:pt x="80740" y="268668"/>
                  </a:lnTo>
                  <a:close/>
                </a:path>
              </a:pathLst>
            </a:custGeom>
            <a:solidFill>
              <a:srgbClr val="CD1618"/>
            </a:solidFill>
          </p:spPr>
          <p:txBody>
            <a:bodyPr wrap="square" lIns="0" tIns="0" rIns="0" bIns="0" rtlCol="0"/>
            <a:lstStyle/>
            <a:p>
              <a:endParaRPr/>
            </a:p>
          </p:txBody>
        </p:sp>
        <p:sp>
          <p:nvSpPr>
            <p:cNvPr id="66" name="object 63">
              <a:extLst>
                <a:ext uri="{FF2B5EF4-FFF2-40B4-BE49-F238E27FC236}">
                  <a16:creationId xmlns:a16="http://schemas.microsoft.com/office/drawing/2014/main" id="{633805DA-61DF-DB7A-EC6D-9A9B61D734C6}"/>
                </a:ext>
              </a:extLst>
            </p:cNvPr>
            <p:cNvSpPr/>
            <p:nvPr/>
          </p:nvSpPr>
          <p:spPr>
            <a:xfrm>
              <a:off x="4462018" y="566522"/>
              <a:ext cx="81280" cy="73025"/>
            </a:xfrm>
            <a:custGeom>
              <a:avLst/>
              <a:gdLst/>
              <a:ahLst/>
              <a:cxnLst/>
              <a:rect l="l" t="t" r="r" b="b"/>
              <a:pathLst>
                <a:path w="81279" h="73025">
                  <a:moveTo>
                    <a:pt x="81122" y="72892"/>
                  </a:moveTo>
                  <a:lnTo>
                    <a:pt x="0" y="72892"/>
                  </a:lnTo>
                  <a:lnTo>
                    <a:pt x="0" y="0"/>
                  </a:lnTo>
                  <a:lnTo>
                    <a:pt x="81122" y="0"/>
                  </a:lnTo>
                  <a:lnTo>
                    <a:pt x="81122" y="72892"/>
                  </a:lnTo>
                  <a:close/>
                </a:path>
              </a:pathLst>
            </a:custGeom>
            <a:solidFill>
              <a:srgbClr val="06374D"/>
            </a:solidFill>
          </p:spPr>
          <p:txBody>
            <a:bodyPr wrap="square" lIns="0" tIns="0" rIns="0" bIns="0" rtlCol="0"/>
            <a:lstStyle/>
            <a:p>
              <a:endParaRPr/>
            </a:p>
          </p:txBody>
        </p:sp>
        <p:sp>
          <p:nvSpPr>
            <p:cNvPr id="67" name="object 64">
              <a:extLst>
                <a:ext uri="{FF2B5EF4-FFF2-40B4-BE49-F238E27FC236}">
                  <a16:creationId xmlns:a16="http://schemas.microsoft.com/office/drawing/2014/main" id="{CAC073CF-54BE-08E4-509F-0C9D4C144E53}"/>
                </a:ext>
              </a:extLst>
            </p:cNvPr>
            <p:cNvSpPr/>
            <p:nvPr/>
          </p:nvSpPr>
          <p:spPr>
            <a:xfrm>
              <a:off x="4373384" y="566522"/>
              <a:ext cx="516890" cy="0"/>
            </a:xfrm>
            <a:custGeom>
              <a:avLst/>
              <a:gdLst/>
              <a:ahLst/>
              <a:cxnLst/>
              <a:rect l="l" t="t" r="r" b="b"/>
              <a:pathLst>
                <a:path w="516889">
                  <a:moveTo>
                    <a:pt x="0" y="0"/>
                  </a:moveTo>
                  <a:lnTo>
                    <a:pt x="516372" y="0"/>
                  </a:lnTo>
                </a:path>
              </a:pathLst>
            </a:custGeom>
            <a:ln w="3175">
              <a:solidFill>
                <a:srgbClr val="000000"/>
              </a:solidFill>
            </a:ln>
          </p:spPr>
          <p:txBody>
            <a:bodyPr wrap="square" lIns="0" tIns="0" rIns="0" bIns="0" rtlCol="0"/>
            <a:lstStyle/>
            <a:p>
              <a:endParaRPr/>
            </a:p>
          </p:txBody>
        </p:sp>
        <p:sp>
          <p:nvSpPr>
            <p:cNvPr id="68" name="object 65">
              <a:extLst>
                <a:ext uri="{FF2B5EF4-FFF2-40B4-BE49-F238E27FC236}">
                  <a16:creationId xmlns:a16="http://schemas.microsoft.com/office/drawing/2014/main" id="{09450D2D-A138-EE36-2D07-D9974E5F7981}"/>
                </a:ext>
              </a:extLst>
            </p:cNvPr>
            <p:cNvSpPr txBox="1"/>
            <p:nvPr/>
          </p:nvSpPr>
          <p:spPr>
            <a:xfrm>
              <a:off x="4441292" y="637769"/>
              <a:ext cx="122555" cy="100965"/>
            </a:xfrm>
            <a:prstGeom prst="rect">
              <a:avLst/>
            </a:prstGeom>
          </p:spPr>
          <p:txBody>
            <a:bodyPr vert="horz" wrap="square" lIns="0" tIns="12065" rIns="0" bIns="0" rtlCol="0">
              <a:spAutoFit/>
            </a:bodyPr>
            <a:lstStyle/>
            <a:p>
              <a:pPr marL="12700">
                <a:lnSpc>
                  <a:spcPct val="100000"/>
                </a:lnSpc>
                <a:spcBef>
                  <a:spcPts val="95"/>
                </a:spcBef>
              </a:pPr>
              <a:r>
                <a:rPr sz="500" b="1" spc="-10" dirty="0">
                  <a:latin typeface="Calibri"/>
                  <a:cs typeface="Calibri"/>
                </a:rPr>
                <a:t>-</a:t>
              </a:r>
              <a:r>
                <a:rPr sz="500" b="1" spc="-25" dirty="0">
                  <a:latin typeface="Calibri"/>
                  <a:cs typeface="Calibri"/>
                </a:rPr>
                <a:t>7%</a:t>
              </a:r>
              <a:endParaRPr sz="500">
                <a:latin typeface="Calibri"/>
                <a:cs typeface="Calibri"/>
              </a:endParaRPr>
            </a:p>
          </p:txBody>
        </p:sp>
        <p:sp>
          <p:nvSpPr>
            <p:cNvPr id="69" name="object 66">
              <a:extLst>
                <a:ext uri="{FF2B5EF4-FFF2-40B4-BE49-F238E27FC236}">
                  <a16:creationId xmlns:a16="http://schemas.microsoft.com/office/drawing/2014/main" id="{81EB3DCC-0CCD-1CC3-9928-649B9505626E}"/>
                </a:ext>
              </a:extLst>
            </p:cNvPr>
            <p:cNvSpPr txBox="1"/>
            <p:nvPr/>
          </p:nvSpPr>
          <p:spPr>
            <a:xfrm>
              <a:off x="4683688" y="833686"/>
              <a:ext cx="306070" cy="100965"/>
            </a:xfrm>
            <a:prstGeom prst="rect">
              <a:avLst/>
            </a:prstGeom>
          </p:spPr>
          <p:txBody>
            <a:bodyPr vert="horz" wrap="square" lIns="0" tIns="12065" rIns="0" bIns="0" rtlCol="0">
              <a:spAutoFit/>
            </a:bodyPr>
            <a:lstStyle/>
            <a:p>
              <a:pPr marL="12700">
                <a:lnSpc>
                  <a:spcPct val="100000"/>
                </a:lnSpc>
                <a:spcBef>
                  <a:spcPts val="95"/>
                </a:spcBef>
              </a:pPr>
              <a:r>
                <a:rPr sz="500" b="1" spc="-10" dirty="0">
                  <a:latin typeface="Calibri"/>
                  <a:cs typeface="Calibri"/>
                </a:rPr>
                <a:t>-</a:t>
              </a:r>
              <a:r>
                <a:rPr sz="500" b="1" dirty="0">
                  <a:latin typeface="Calibri"/>
                  <a:cs typeface="Calibri"/>
                </a:rPr>
                <a:t>26%</a:t>
              </a:r>
              <a:r>
                <a:rPr sz="500" b="1" spc="300" dirty="0">
                  <a:latin typeface="Calibri"/>
                  <a:cs typeface="Calibri"/>
                </a:rPr>
                <a:t> </a:t>
              </a:r>
              <a:r>
                <a:rPr sz="500" b="1" u="dashLong" spc="300" dirty="0">
                  <a:uFill>
                    <a:solidFill>
                      <a:srgbClr val="BEBEBE"/>
                    </a:solidFill>
                  </a:uFill>
                  <a:latin typeface="Calibri"/>
                  <a:cs typeface="Calibri"/>
                </a:rPr>
                <a:t> </a:t>
              </a:r>
              <a:endParaRPr sz="500">
                <a:latin typeface="Calibri"/>
                <a:cs typeface="Calibri"/>
              </a:endParaRPr>
            </a:p>
          </p:txBody>
        </p:sp>
        <p:sp>
          <p:nvSpPr>
            <p:cNvPr id="70" name="object 67">
              <a:extLst>
                <a:ext uri="{FF2B5EF4-FFF2-40B4-BE49-F238E27FC236}">
                  <a16:creationId xmlns:a16="http://schemas.microsoft.com/office/drawing/2014/main" id="{C0F0D79F-0D3C-D395-F605-774BA903AC58}"/>
                </a:ext>
              </a:extLst>
            </p:cNvPr>
            <p:cNvSpPr txBox="1"/>
            <p:nvPr/>
          </p:nvSpPr>
          <p:spPr>
            <a:xfrm>
              <a:off x="4137292" y="590291"/>
              <a:ext cx="179705" cy="330835"/>
            </a:xfrm>
            <a:prstGeom prst="rect">
              <a:avLst/>
            </a:prstGeom>
          </p:spPr>
          <p:txBody>
            <a:bodyPr vert="horz" wrap="square" lIns="0" tIns="22860" rIns="0" bIns="0" rtlCol="0">
              <a:spAutoFit/>
            </a:bodyPr>
            <a:lstStyle/>
            <a:p>
              <a:pPr marL="12700">
                <a:lnSpc>
                  <a:spcPct val="100000"/>
                </a:lnSpc>
                <a:spcBef>
                  <a:spcPts val="180"/>
                </a:spcBef>
              </a:pPr>
              <a:r>
                <a:rPr sz="600" b="1" spc="-20" dirty="0">
                  <a:latin typeface="Calibri"/>
                  <a:cs typeface="Calibri"/>
                </a:rPr>
                <a:t>-</a:t>
              </a:r>
              <a:r>
                <a:rPr sz="600" b="1" spc="-25" dirty="0">
                  <a:latin typeface="Calibri"/>
                  <a:cs typeface="Calibri"/>
                </a:rPr>
                <a:t>10%</a:t>
              </a:r>
              <a:endParaRPr sz="600">
                <a:latin typeface="Calibri"/>
                <a:cs typeface="Calibri"/>
              </a:endParaRPr>
            </a:p>
            <a:p>
              <a:pPr marL="12700">
                <a:lnSpc>
                  <a:spcPct val="100000"/>
                </a:lnSpc>
                <a:spcBef>
                  <a:spcPts val="85"/>
                </a:spcBef>
              </a:pPr>
              <a:r>
                <a:rPr sz="600" b="1" spc="-20" dirty="0">
                  <a:latin typeface="Calibri"/>
                  <a:cs typeface="Calibri"/>
                </a:rPr>
                <a:t>-</a:t>
              </a:r>
              <a:r>
                <a:rPr sz="600" b="1" spc="-25" dirty="0">
                  <a:latin typeface="Calibri"/>
                  <a:cs typeface="Calibri"/>
                </a:rPr>
                <a:t>20%</a:t>
              </a:r>
              <a:endParaRPr sz="600">
                <a:latin typeface="Calibri"/>
                <a:cs typeface="Calibri"/>
              </a:endParaRPr>
            </a:p>
            <a:p>
              <a:pPr marL="12700">
                <a:lnSpc>
                  <a:spcPct val="100000"/>
                </a:lnSpc>
                <a:spcBef>
                  <a:spcPts val="80"/>
                </a:spcBef>
              </a:pPr>
              <a:r>
                <a:rPr sz="600" b="1" spc="-20" dirty="0">
                  <a:latin typeface="Calibri"/>
                  <a:cs typeface="Calibri"/>
                </a:rPr>
                <a:t>-</a:t>
              </a:r>
              <a:r>
                <a:rPr sz="600" b="1" spc="-25" dirty="0">
                  <a:latin typeface="Calibri"/>
                  <a:cs typeface="Calibri"/>
                </a:rPr>
                <a:t>30%</a:t>
              </a:r>
              <a:endParaRPr sz="600">
                <a:latin typeface="Calibri"/>
                <a:cs typeface="Calibri"/>
              </a:endParaRPr>
            </a:p>
          </p:txBody>
        </p:sp>
        <p:sp>
          <p:nvSpPr>
            <p:cNvPr id="71" name="object 68">
              <a:extLst>
                <a:ext uri="{FF2B5EF4-FFF2-40B4-BE49-F238E27FC236}">
                  <a16:creationId xmlns:a16="http://schemas.microsoft.com/office/drawing/2014/main" id="{26180EF3-6584-80B8-F6C8-7E5DFE1509C0}"/>
                </a:ext>
              </a:extLst>
            </p:cNvPr>
            <p:cNvSpPr txBox="1"/>
            <p:nvPr/>
          </p:nvSpPr>
          <p:spPr>
            <a:xfrm>
              <a:off x="4198366" y="394878"/>
              <a:ext cx="642620" cy="220979"/>
            </a:xfrm>
            <a:prstGeom prst="rect">
              <a:avLst/>
            </a:prstGeom>
          </p:spPr>
          <p:txBody>
            <a:bodyPr vert="horz" wrap="square" lIns="0" tIns="19050" rIns="0" bIns="0" rtlCol="0">
              <a:spAutoFit/>
            </a:bodyPr>
            <a:lstStyle/>
            <a:p>
              <a:pPr marL="185420">
                <a:lnSpc>
                  <a:spcPct val="100000"/>
                </a:lnSpc>
                <a:spcBef>
                  <a:spcPts val="150"/>
                </a:spcBef>
              </a:pPr>
              <a:r>
                <a:rPr sz="600" b="1" spc="-10" dirty="0">
                  <a:latin typeface="Calibri"/>
                  <a:cs typeface="Calibri"/>
                </a:rPr>
                <a:t>antea </a:t>
              </a:r>
              <a:r>
                <a:rPr sz="600" b="1" dirty="0">
                  <a:latin typeface="Calibri"/>
                  <a:cs typeface="Calibri"/>
                </a:rPr>
                <a:t>R</a:t>
              </a:r>
              <a:r>
                <a:rPr sz="600" b="1" spc="430" dirty="0">
                  <a:latin typeface="Calibri"/>
                  <a:cs typeface="Calibri"/>
                </a:rPr>
                <a:t> </a:t>
              </a:r>
              <a:r>
                <a:rPr sz="600" b="1" spc="-25" dirty="0">
                  <a:latin typeface="Calibri"/>
                  <a:cs typeface="Calibri"/>
                </a:rPr>
                <a:t>DAX</a:t>
              </a:r>
              <a:endParaRPr sz="600">
                <a:latin typeface="Calibri"/>
                <a:cs typeface="Calibri"/>
              </a:endParaRPr>
            </a:p>
            <a:p>
              <a:pPr marL="12700">
                <a:lnSpc>
                  <a:spcPct val="100000"/>
                </a:lnSpc>
                <a:spcBef>
                  <a:spcPts val="50"/>
                </a:spcBef>
              </a:pPr>
              <a:r>
                <a:rPr sz="600" b="1" spc="-25" dirty="0">
                  <a:latin typeface="Calibri"/>
                  <a:cs typeface="Calibri"/>
                </a:rPr>
                <a:t>0%</a:t>
              </a:r>
              <a:endParaRPr sz="600">
                <a:latin typeface="Calibri"/>
                <a:cs typeface="Calibri"/>
              </a:endParaRPr>
            </a:p>
          </p:txBody>
        </p:sp>
        <p:sp>
          <p:nvSpPr>
            <p:cNvPr id="72" name="object 69">
              <a:extLst>
                <a:ext uri="{FF2B5EF4-FFF2-40B4-BE49-F238E27FC236}">
                  <a16:creationId xmlns:a16="http://schemas.microsoft.com/office/drawing/2014/main" id="{B8DE9132-E7FD-9DDE-DE16-53FFD58675E0}"/>
                </a:ext>
              </a:extLst>
            </p:cNvPr>
            <p:cNvSpPr txBox="1"/>
            <p:nvPr/>
          </p:nvSpPr>
          <p:spPr>
            <a:xfrm>
              <a:off x="4271841" y="200364"/>
              <a:ext cx="510540" cy="200025"/>
            </a:xfrm>
            <a:prstGeom prst="rect">
              <a:avLst/>
            </a:prstGeom>
          </p:spPr>
          <p:txBody>
            <a:bodyPr vert="horz" wrap="square" lIns="0" tIns="0" rIns="0" bIns="0" rtlCol="0">
              <a:spAutoFit/>
            </a:bodyPr>
            <a:lstStyle/>
            <a:p>
              <a:pPr marL="15875">
                <a:lnSpc>
                  <a:spcPts val="675"/>
                </a:lnSpc>
              </a:pPr>
              <a:r>
                <a:rPr sz="700" b="1" dirty="0">
                  <a:latin typeface="Calibri"/>
                  <a:cs typeface="Calibri"/>
                </a:rPr>
                <a:t>Zinsanstieg </a:t>
              </a:r>
              <a:r>
                <a:rPr sz="700" b="1" spc="-50" dirty="0">
                  <a:latin typeface="Calibri"/>
                  <a:cs typeface="Calibri"/>
                </a:rPr>
                <a:t>/</a:t>
              </a:r>
              <a:endParaRPr sz="700">
                <a:latin typeface="Calibri"/>
                <a:cs typeface="Calibri"/>
              </a:endParaRPr>
            </a:p>
            <a:p>
              <a:pPr>
                <a:lnSpc>
                  <a:spcPct val="100000"/>
                </a:lnSpc>
                <a:spcBef>
                  <a:spcPts val="20"/>
                </a:spcBef>
              </a:pPr>
              <a:r>
                <a:rPr sz="700" b="1" spc="-10" dirty="0">
                  <a:latin typeface="Calibri"/>
                  <a:cs typeface="Calibri"/>
                </a:rPr>
                <a:t>Ukraine-Krieg</a:t>
              </a:r>
              <a:endParaRPr sz="700">
                <a:latin typeface="Calibri"/>
                <a:cs typeface="Calibri"/>
              </a:endParaRPr>
            </a:p>
          </p:txBody>
        </p:sp>
        <p:sp>
          <p:nvSpPr>
            <p:cNvPr id="73" name="object 96">
              <a:extLst>
                <a:ext uri="{FF2B5EF4-FFF2-40B4-BE49-F238E27FC236}">
                  <a16:creationId xmlns:a16="http://schemas.microsoft.com/office/drawing/2014/main" id="{36AC5352-717F-43A0-0F49-CA5290BC90D0}"/>
                </a:ext>
              </a:extLst>
            </p:cNvPr>
            <p:cNvSpPr/>
            <p:nvPr/>
          </p:nvSpPr>
          <p:spPr>
            <a:xfrm>
              <a:off x="4209568" y="148836"/>
              <a:ext cx="605155" cy="285750"/>
            </a:xfrm>
            <a:custGeom>
              <a:avLst/>
              <a:gdLst/>
              <a:ahLst/>
              <a:cxnLst/>
              <a:rect l="l" t="t" r="r" b="b"/>
              <a:pathLst>
                <a:path w="605154" h="285750">
                  <a:moveTo>
                    <a:pt x="604799" y="0"/>
                  </a:moveTo>
                  <a:lnTo>
                    <a:pt x="0" y="0"/>
                  </a:lnTo>
                  <a:lnTo>
                    <a:pt x="0" y="285635"/>
                  </a:lnTo>
                  <a:lnTo>
                    <a:pt x="604799" y="285635"/>
                  </a:lnTo>
                  <a:lnTo>
                    <a:pt x="604799" y="0"/>
                  </a:lnTo>
                  <a:close/>
                </a:path>
              </a:pathLst>
            </a:custGeom>
            <a:solidFill>
              <a:srgbClr val="FFFFFF"/>
            </a:solidFill>
          </p:spPr>
          <p:txBody>
            <a:bodyPr wrap="square" lIns="0" tIns="0" rIns="0" bIns="0" rtlCol="0"/>
            <a:lstStyle/>
            <a:p>
              <a:endParaRPr/>
            </a:p>
          </p:txBody>
        </p:sp>
        <p:sp>
          <p:nvSpPr>
            <p:cNvPr id="74" name="object 97">
              <a:extLst>
                <a:ext uri="{FF2B5EF4-FFF2-40B4-BE49-F238E27FC236}">
                  <a16:creationId xmlns:a16="http://schemas.microsoft.com/office/drawing/2014/main" id="{BB4C0361-938E-A867-3F40-FCD159BB2D2D}"/>
                </a:ext>
              </a:extLst>
            </p:cNvPr>
            <p:cNvSpPr txBox="1"/>
            <p:nvPr/>
          </p:nvSpPr>
          <p:spPr>
            <a:xfrm>
              <a:off x="4225129" y="126973"/>
              <a:ext cx="565150" cy="243656"/>
            </a:xfrm>
            <a:prstGeom prst="rect">
              <a:avLst/>
            </a:prstGeom>
          </p:spPr>
          <p:txBody>
            <a:bodyPr vert="horz" wrap="square" lIns="0" tIns="12700" rIns="0" bIns="0" rtlCol="0">
              <a:spAutoFit/>
            </a:bodyPr>
            <a:lstStyle/>
            <a:p>
              <a:pPr marL="12700" algn="ctr">
                <a:lnSpc>
                  <a:spcPct val="100000"/>
                </a:lnSpc>
                <a:spcBef>
                  <a:spcPts val="100"/>
                </a:spcBef>
              </a:pPr>
              <a:r>
                <a:rPr sz="750" b="1" spc="-10" dirty="0">
                  <a:solidFill>
                    <a:srgbClr val="00374D"/>
                  </a:solidFill>
                  <a:latin typeface="Calibri"/>
                  <a:cs typeface="Calibri"/>
                </a:rPr>
                <a:t>Zinsanstieg</a:t>
              </a:r>
              <a:r>
                <a:rPr sz="750" b="1" spc="45" dirty="0">
                  <a:solidFill>
                    <a:srgbClr val="00374D"/>
                  </a:solidFill>
                  <a:latin typeface="Calibri"/>
                  <a:cs typeface="Calibri"/>
                </a:rPr>
                <a:t> </a:t>
              </a:r>
              <a:r>
                <a:rPr sz="750" b="1" spc="-50" dirty="0">
                  <a:solidFill>
                    <a:srgbClr val="00374D"/>
                  </a:solidFill>
                  <a:latin typeface="Calibri"/>
                  <a:cs typeface="Calibri"/>
                </a:rPr>
                <a:t>/</a:t>
              </a:r>
              <a:endParaRPr sz="750" dirty="0">
                <a:latin typeface="Calibri"/>
                <a:cs typeface="Calibri"/>
              </a:endParaRPr>
            </a:p>
            <a:p>
              <a:pPr marL="12700" algn="ctr">
                <a:lnSpc>
                  <a:spcPct val="100000"/>
                </a:lnSpc>
              </a:pPr>
              <a:r>
                <a:rPr sz="750" b="1" spc="-10" dirty="0">
                  <a:solidFill>
                    <a:srgbClr val="00374D"/>
                  </a:solidFill>
                  <a:latin typeface="Calibri"/>
                  <a:cs typeface="Calibri"/>
                </a:rPr>
                <a:t>Ukraine-</a:t>
              </a:r>
              <a:r>
                <a:rPr sz="750" b="1" spc="-20" dirty="0">
                  <a:solidFill>
                    <a:srgbClr val="00374D"/>
                  </a:solidFill>
                  <a:latin typeface="Calibri"/>
                  <a:cs typeface="Calibri"/>
                </a:rPr>
                <a:t>Krieg</a:t>
              </a:r>
              <a:endParaRPr sz="750" dirty="0">
                <a:latin typeface="Calibri"/>
                <a:cs typeface="Calibri"/>
              </a:endParaRPr>
            </a:p>
          </p:txBody>
        </p:sp>
      </p:grpSp>
      <p:sp>
        <p:nvSpPr>
          <p:cNvPr id="75" name="object 103">
            <a:extLst>
              <a:ext uri="{FF2B5EF4-FFF2-40B4-BE49-F238E27FC236}">
                <a16:creationId xmlns:a16="http://schemas.microsoft.com/office/drawing/2014/main" id="{F3979831-DAB8-320A-F121-02E6ED3E10EE}"/>
              </a:ext>
            </a:extLst>
          </p:cNvPr>
          <p:cNvSpPr/>
          <p:nvPr/>
        </p:nvSpPr>
        <p:spPr>
          <a:xfrm>
            <a:off x="10351156" y="3589664"/>
            <a:ext cx="1054735" cy="1054735"/>
          </a:xfrm>
          <a:custGeom>
            <a:avLst/>
            <a:gdLst/>
            <a:ahLst/>
            <a:cxnLst/>
            <a:rect l="l" t="t" r="r" b="b"/>
            <a:pathLst>
              <a:path w="1054734" h="1054735">
                <a:moveTo>
                  <a:pt x="527303" y="1054595"/>
                </a:moveTo>
                <a:lnTo>
                  <a:pt x="575299" y="1052440"/>
                </a:lnTo>
                <a:lnTo>
                  <a:pt x="622088" y="1046099"/>
                </a:lnTo>
                <a:lnTo>
                  <a:pt x="667482" y="1035759"/>
                </a:lnTo>
                <a:lnTo>
                  <a:pt x="711298" y="1021606"/>
                </a:lnTo>
                <a:lnTo>
                  <a:pt x="753347" y="1003825"/>
                </a:lnTo>
                <a:lnTo>
                  <a:pt x="793445" y="982603"/>
                </a:lnTo>
                <a:lnTo>
                  <a:pt x="831404" y="958126"/>
                </a:lnTo>
                <a:lnTo>
                  <a:pt x="867039" y="930580"/>
                </a:lnTo>
                <a:lnTo>
                  <a:pt x="900164" y="900152"/>
                </a:lnTo>
                <a:lnTo>
                  <a:pt x="930593" y="867027"/>
                </a:lnTo>
                <a:lnTo>
                  <a:pt x="958139" y="831391"/>
                </a:lnTo>
                <a:lnTo>
                  <a:pt x="982615" y="793432"/>
                </a:lnTo>
                <a:lnTo>
                  <a:pt x="1003837" y="753334"/>
                </a:lnTo>
                <a:lnTo>
                  <a:pt x="1021618" y="711285"/>
                </a:lnTo>
                <a:lnTo>
                  <a:pt x="1035772" y="667470"/>
                </a:lnTo>
                <a:lnTo>
                  <a:pt x="1046112" y="622075"/>
                </a:lnTo>
                <a:lnTo>
                  <a:pt x="1052453" y="575286"/>
                </a:lnTo>
                <a:lnTo>
                  <a:pt x="1054608" y="527291"/>
                </a:lnTo>
                <a:lnTo>
                  <a:pt x="1052453" y="479297"/>
                </a:lnTo>
                <a:lnTo>
                  <a:pt x="1046112" y="432511"/>
                </a:lnTo>
                <a:lnTo>
                  <a:pt x="1035772" y="387117"/>
                </a:lnTo>
                <a:lnTo>
                  <a:pt x="1021618" y="343303"/>
                </a:lnTo>
                <a:lnTo>
                  <a:pt x="1003837" y="301255"/>
                </a:lnTo>
                <a:lnTo>
                  <a:pt x="982615" y="261159"/>
                </a:lnTo>
                <a:lnTo>
                  <a:pt x="958139" y="223200"/>
                </a:lnTo>
                <a:lnTo>
                  <a:pt x="930593" y="187565"/>
                </a:lnTo>
                <a:lnTo>
                  <a:pt x="900164" y="154441"/>
                </a:lnTo>
                <a:lnTo>
                  <a:pt x="867039" y="124013"/>
                </a:lnTo>
                <a:lnTo>
                  <a:pt x="831404" y="96468"/>
                </a:lnTo>
                <a:lnTo>
                  <a:pt x="793445" y="71991"/>
                </a:lnTo>
                <a:lnTo>
                  <a:pt x="753347" y="50769"/>
                </a:lnTo>
                <a:lnTo>
                  <a:pt x="711298" y="32989"/>
                </a:lnTo>
                <a:lnTo>
                  <a:pt x="667482" y="18835"/>
                </a:lnTo>
                <a:lnTo>
                  <a:pt x="622088" y="8495"/>
                </a:lnTo>
                <a:lnTo>
                  <a:pt x="575299" y="2154"/>
                </a:lnTo>
                <a:lnTo>
                  <a:pt x="527303" y="0"/>
                </a:lnTo>
                <a:lnTo>
                  <a:pt x="479308" y="2154"/>
                </a:lnTo>
                <a:lnTo>
                  <a:pt x="432519" y="8495"/>
                </a:lnTo>
                <a:lnTo>
                  <a:pt x="387125" y="18835"/>
                </a:lnTo>
                <a:lnTo>
                  <a:pt x="343309" y="32989"/>
                </a:lnTo>
                <a:lnTo>
                  <a:pt x="301260" y="50769"/>
                </a:lnTo>
                <a:lnTo>
                  <a:pt x="261162" y="71991"/>
                </a:lnTo>
                <a:lnTo>
                  <a:pt x="223203" y="96468"/>
                </a:lnTo>
                <a:lnTo>
                  <a:pt x="187568" y="124013"/>
                </a:lnTo>
                <a:lnTo>
                  <a:pt x="154443" y="154441"/>
                </a:lnTo>
                <a:lnTo>
                  <a:pt x="124014" y="187565"/>
                </a:lnTo>
                <a:lnTo>
                  <a:pt x="96468" y="223200"/>
                </a:lnTo>
                <a:lnTo>
                  <a:pt x="71992" y="261159"/>
                </a:lnTo>
                <a:lnTo>
                  <a:pt x="50770" y="301255"/>
                </a:lnTo>
                <a:lnTo>
                  <a:pt x="32989" y="343303"/>
                </a:lnTo>
                <a:lnTo>
                  <a:pt x="18835" y="387117"/>
                </a:lnTo>
                <a:lnTo>
                  <a:pt x="8495" y="432511"/>
                </a:lnTo>
                <a:lnTo>
                  <a:pt x="2154" y="479297"/>
                </a:lnTo>
                <a:lnTo>
                  <a:pt x="0" y="527291"/>
                </a:lnTo>
                <a:lnTo>
                  <a:pt x="2154" y="575286"/>
                </a:lnTo>
                <a:lnTo>
                  <a:pt x="8495" y="622075"/>
                </a:lnTo>
                <a:lnTo>
                  <a:pt x="18835" y="667470"/>
                </a:lnTo>
                <a:lnTo>
                  <a:pt x="32989" y="711285"/>
                </a:lnTo>
                <a:lnTo>
                  <a:pt x="50770" y="753334"/>
                </a:lnTo>
                <a:lnTo>
                  <a:pt x="71992" y="793432"/>
                </a:lnTo>
                <a:lnTo>
                  <a:pt x="96468" y="831391"/>
                </a:lnTo>
                <a:lnTo>
                  <a:pt x="124014" y="867027"/>
                </a:lnTo>
                <a:lnTo>
                  <a:pt x="154443" y="900152"/>
                </a:lnTo>
                <a:lnTo>
                  <a:pt x="187568" y="930580"/>
                </a:lnTo>
                <a:lnTo>
                  <a:pt x="223203" y="958126"/>
                </a:lnTo>
                <a:lnTo>
                  <a:pt x="261162" y="982603"/>
                </a:lnTo>
                <a:lnTo>
                  <a:pt x="301260" y="1003825"/>
                </a:lnTo>
                <a:lnTo>
                  <a:pt x="343309" y="1021606"/>
                </a:lnTo>
                <a:lnTo>
                  <a:pt x="387125" y="1035759"/>
                </a:lnTo>
                <a:lnTo>
                  <a:pt x="432519" y="1046099"/>
                </a:lnTo>
                <a:lnTo>
                  <a:pt x="479308" y="1052440"/>
                </a:lnTo>
                <a:lnTo>
                  <a:pt x="527303" y="1054595"/>
                </a:lnTo>
                <a:close/>
              </a:path>
            </a:pathLst>
          </a:custGeom>
          <a:solidFill>
            <a:schemeClr val="bg1"/>
          </a:solidFill>
          <a:ln w="25400">
            <a:solidFill>
              <a:srgbClr val="06374D"/>
            </a:solidFill>
          </a:ln>
        </p:spPr>
        <p:txBody>
          <a:bodyPr wrap="square" lIns="0" tIns="0" rIns="0" bIns="0" rtlCol="0"/>
          <a:lstStyle/>
          <a:p>
            <a:endParaRPr/>
          </a:p>
        </p:txBody>
      </p:sp>
      <p:graphicFrame>
        <p:nvGraphicFramePr>
          <p:cNvPr id="76" name="Chart 1">
            <a:extLst>
              <a:ext uri="{FF2B5EF4-FFF2-40B4-BE49-F238E27FC236}">
                <a16:creationId xmlns:a16="http://schemas.microsoft.com/office/drawing/2014/main" id="{9CCC021C-F1A2-CD22-113C-ED80500A6F55}"/>
              </a:ext>
            </a:extLst>
          </p:cNvPr>
          <p:cNvGraphicFramePr>
            <a:graphicFrameLocks noGrp="1"/>
          </p:cNvGraphicFramePr>
          <p:nvPr>
            <p:extLst>
              <p:ext uri="{D42A27DB-BD31-4B8C-83A1-F6EECF244321}">
                <p14:modId xmlns:p14="http://schemas.microsoft.com/office/powerpoint/2010/main" val="821798791"/>
              </p:ext>
            </p:extLst>
          </p:nvPr>
        </p:nvGraphicFramePr>
        <p:xfrm>
          <a:off x="10422086" y="3499313"/>
          <a:ext cx="990600" cy="1054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5415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ACD260F-000F-1ED7-70B5-3133C535E4F1}"/>
              </a:ext>
            </a:extLst>
          </p:cNvPr>
          <p:cNvSpPr>
            <a:spLocks noGrp="1"/>
          </p:cNvSpPr>
          <p:nvPr>
            <p:ph type="body" sz="quarter" idx="15"/>
          </p:nvPr>
        </p:nvSpPr>
        <p:spPr/>
        <p:txBody>
          <a:bodyPr/>
          <a:lstStyle/>
          <a:p>
            <a:r>
              <a:rPr lang="de-DE" dirty="0"/>
              <a:t>Diversifikation</a:t>
            </a:r>
          </a:p>
        </p:txBody>
      </p:sp>
      <p:sp>
        <p:nvSpPr>
          <p:cNvPr id="3" name="Textplatzhalter 2">
            <a:extLst>
              <a:ext uri="{FF2B5EF4-FFF2-40B4-BE49-F238E27FC236}">
                <a16:creationId xmlns:a16="http://schemas.microsoft.com/office/drawing/2014/main" id="{50D6A127-E64E-586D-E2B5-B9DDB83D9FA0}"/>
              </a:ext>
            </a:extLst>
          </p:cNvPr>
          <p:cNvSpPr>
            <a:spLocks noGrp="1"/>
          </p:cNvSpPr>
          <p:nvPr>
            <p:ph type="body" sz="quarter" idx="19"/>
          </p:nvPr>
        </p:nvSpPr>
        <p:spPr/>
        <p:txBody>
          <a:bodyPr/>
          <a:lstStyle/>
          <a:p>
            <a:r>
              <a:rPr lang="de-DE" dirty="0">
                <a:solidFill>
                  <a:srgbClr val="000000">
                    <a:lumMod val="75000"/>
                    <a:lumOff val="25000"/>
                  </a:srgbClr>
                </a:solidFill>
                <a:ea typeface="ＭＳ Ｐゴシック" pitchFamily="34" charset="-128"/>
              </a:rPr>
              <a:t>Quelle: Bloomberg, antea I eigene Darstellung I  Stand: 12.05.2025</a:t>
            </a:r>
          </a:p>
        </p:txBody>
      </p:sp>
      <p:sp>
        <p:nvSpPr>
          <p:cNvPr id="5" name="Datumsplatzhalter 4">
            <a:extLst>
              <a:ext uri="{FF2B5EF4-FFF2-40B4-BE49-F238E27FC236}">
                <a16:creationId xmlns:a16="http://schemas.microsoft.com/office/drawing/2014/main" id="{78AF66AE-9BA4-B2EC-7D20-B189DA9DA4AE}"/>
              </a:ext>
            </a:extLst>
          </p:cNvPr>
          <p:cNvSpPr>
            <a:spLocks noGrp="1"/>
          </p:cNvSpPr>
          <p:nvPr>
            <p:ph type="dt" sz="half" idx="21"/>
          </p:nvPr>
        </p:nvSpPr>
        <p:spPr/>
        <p:txBody>
          <a:bodyPr/>
          <a:lstStyle/>
          <a:p>
            <a:fld id="{5BBB5EE1-266E-4576-82AA-8B9F952FB29F}" type="datetime1">
              <a:rPr lang="de-DE" smtClean="0"/>
              <a:t>30.07.2025</a:t>
            </a:fld>
            <a:endParaRPr lang="de-DE" dirty="0"/>
          </a:p>
        </p:txBody>
      </p:sp>
      <p:sp>
        <p:nvSpPr>
          <p:cNvPr id="6" name="Fußzeilenplatzhalter 5">
            <a:extLst>
              <a:ext uri="{FF2B5EF4-FFF2-40B4-BE49-F238E27FC236}">
                <a16:creationId xmlns:a16="http://schemas.microsoft.com/office/drawing/2014/main" id="{789AE2B3-D0F9-7284-9265-810140F97609}"/>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7" name="Foliennummernplatzhalter 6">
            <a:extLst>
              <a:ext uri="{FF2B5EF4-FFF2-40B4-BE49-F238E27FC236}">
                <a16:creationId xmlns:a16="http://schemas.microsoft.com/office/drawing/2014/main" id="{3E91011B-80CD-DB3F-9A14-C9D31E3FD619}"/>
              </a:ext>
            </a:extLst>
          </p:cNvPr>
          <p:cNvSpPr>
            <a:spLocks noGrp="1"/>
          </p:cNvSpPr>
          <p:nvPr>
            <p:ph type="sldNum" sz="quarter" idx="23"/>
          </p:nvPr>
        </p:nvSpPr>
        <p:spPr/>
        <p:txBody>
          <a:bodyPr/>
          <a:lstStyle/>
          <a:p>
            <a:fld id="{DC907883-A228-4E41-A7BF-33DDF6A01B2A}" type="slidenum">
              <a:rPr lang="de-DE" smtClean="0"/>
              <a:pPr/>
              <a:t>39</a:t>
            </a:fld>
            <a:endParaRPr lang="de-DE" dirty="0"/>
          </a:p>
        </p:txBody>
      </p:sp>
      <p:sp>
        <p:nvSpPr>
          <p:cNvPr id="8" name="Titel 7">
            <a:extLst>
              <a:ext uri="{FF2B5EF4-FFF2-40B4-BE49-F238E27FC236}">
                <a16:creationId xmlns:a16="http://schemas.microsoft.com/office/drawing/2014/main" id="{1BC6AB3A-C05D-3BDA-351C-9F70C62D5178}"/>
              </a:ext>
            </a:extLst>
          </p:cNvPr>
          <p:cNvSpPr>
            <a:spLocks noGrp="1"/>
          </p:cNvSpPr>
          <p:nvPr>
            <p:ph type="title"/>
          </p:nvPr>
        </p:nvSpPr>
        <p:spPr>
          <a:xfrm>
            <a:off x="324094" y="620688"/>
            <a:ext cx="4607872" cy="503832"/>
          </a:xfrm>
        </p:spPr>
        <p:txBody>
          <a:bodyPr/>
          <a:lstStyle/>
          <a:p>
            <a:r>
              <a:rPr lang="de-DE" dirty="0">
                <a:effectLst>
                  <a:outerShdw blurRad="38100" dist="38100" dir="2700000" algn="tl">
                    <a:srgbClr val="000000">
                      <a:alpha val="43137"/>
                    </a:srgbClr>
                  </a:outerShdw>
                </a:effectLst>
              </a:rPr>
              <a:t>Beruhigung in volatilen Zeiten </a:t>
            </a:r>
            <a:endParaRPr lang="de-DE" dirty="0"/>
          </a:p>
        </p:txBody>
      </p:sp>
      <p:graphicFrame>
        <p:nvGraphicFramePr>
          <p:cNvPr id="9" name="Chart 1">
            <a:extLst>
              <a:ext uri="{FF2B5EF4-FFF2-40B4-BE49-F238E27FC236}">
                <a16:creationId xmlns:a16="http://schemas.microsoft.com/office/drawing/2014/main" id="{18893527-7675-36B2-A6DC-E9189AFA1AA3}"/>
              </a:ext>
            </a:extLst>
          </p:cNvPr>
          <p:cNvGraphicFramePr>
            <a:graphicFrameLocks noGrp="1"/>
          </p:cNvGraphicFramePr>
          <p:nvPr>
            <p:extLst>
              <p:ext uri="{D42A27DB-BD31-4B8C-83A1-F6EECF244321}">
                <p14:modId xmlns:p14="http://schemas.microsoft.com/office/powerpoint/2010/main" val="3237255917"/>
              </p:ext>
            </p:extLst>
          </p:nvPr>
        </p:nvGraphicFramePr>
        <p:xfrm>
          <a:off x="611486" y="1790498"/>
          <a:ext cx="10729192" cy="41587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28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platzhalter 35">
            <a:extLst>
              <a:ext uri="{FF2B5EF4-FFF2-40B4-BE49-F238E27FC236}">
                <a16:creationId xmlns:a16="http://schemas.microsoft.com/office/drawing/2014/main" id="{490F6EDC-0A2F-7E38-7E59-1DDFAEAEFA8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2168188" cy="4941888"/>
          </a:xfrm>
        </p:spPr>
      </p:pic>
      <p:sp>
        <p:nvSpPr>
          <p:cNvPr id="3" name="Textplatzhalter 2">
            <a:extLst>
              <a:ext uri="{FF2B5EF4-FFF2-40B4-BE49-F238E27FC236}">
                <a16:creationId xmlns:a16="http://schemas.microsoft.com/office/drawing/2014/main" id="{21997A2C-7C28-43AE-8518-557A5D5D5982}"/>
              </a:ext>
            </a:extLst>
          </p:cNvPr>
          <p:cNvSpPr>
            <a:spLocks noGrp="1"/>
          </p:cNvSpPr>
          <p:nvPr>
            <p:ph type="body" sz="quarter" idx="11"/>
          </p:nvPr>
        </p:nvSpPr>
        <p:spPr/>
        <p:txBody>
          <a:bodyPr/>
          <a:lstStyle/>
          <a:p>
            <a:r>
              <a:rPr lang="de-DE" dirty="0"/>
              <a:t>Nicht zur Aushändigung an Endkunden | Werbliche Information</a:t>
            </a:r>
          </a:p>
          <a:p>
            <a:r>
              <a:rPr lang="de-DE" sz="1800" b="0" strike="noStrike" spc="-1" dirty="0">
                <a:solidFill>
                  <a:srgbClr val="404040"/>
                </a:solidFill>
                <a:latin typeface="Calibri"/>
                <a:ea typeface="ＭＳ Ｐゴシック"/>
              </a:rPr>
              <a:t>Stand: 30.07.2025</a:t>
            </a:r>
            <a:r>
              <a:rPr lang="de-DE" dirty="0"/>
              <a:t> | Patrick Knappmeyer</a:t>
            </a:r>
          </a:p>
        </p:txBody>
      </p:sp>
      <p:sp>
        <p:nvSpPr>
          <p:cNvPr id="2" name="Textplatzhalter 1">
            <a:extLst>
              <a:ext uri="{FF2B5EF4-FFF2-40B4-BE49-F238E27FC236}">
                <a16:creationId xmlns:a16="http://schemas.microsoft.com/office/drawing/2014/main" id="{081EAB23-2639-4993-89A0-A723755C278B}"/>
              </a:ext>
            </a:extLst>
          </p:cNvPr>
          <p:cNvSpPr>
            <a:spLocks noGrp="1"/>
          </p:cNvSpPr>
          <p:nvPr>
            <p:ph type="body" sz="quarter" idx="17"/>
          </p:nvPr>
        </p:nvSpPr>
        <p:spPr>
          <a:xfrm>
            <a:off x="838017" y="4005064"/>
            <a:ext cx="5894149" cy="523789"/>
          </a:xfrm>
        </p:spPr>
        <p:txBody>
          <a:bodyPr/>
          <a:lstStyle/>
          <a:p>
            <a:r>
              <a:rPr lang="de-DE" sz="3200" dirty="0"/>
              <a:t>Der antea-Fonds (WKN: ANTE1A)</a:t>
            </a:r>
          </a:p>
        </p:txBody>
      </p:sp>
      <p:sp>
        <p:nvSpPr>
          <p:cNvPr id="24" name="Textplatzhalter 23">
            <a:extLst>
              <a:ext uri="{FF2B5EF4-FFF2-40B4-BE49-F238E27FC236}">
                <a16:creationId xmlns:a16="http://schemas.microsoft.com/office/drawing/2014/main" id="{ABC36E67-0643-3346-99CB-8FD7371696F9}"/>
              </a:ext>
            </a:extLst>
          </p:cNvPr>
          <p:cNvSpPr>
            <a:spLocks noGrp="1"/>
          </p:cNvSpPr>
          <p:nvPr>
            <p:ph type="body" sz="quarter" idx="20"/>
          </p:nvPr>
        </p:nvSpPr>
        <p:spPr>
          <a:xfrm>
            <a:off x="838017" y="4633403"/>
            <a:ext cx="7478325" cy="523789"/>
          </a:xfrm>
        </p:spPr>
        <p:txBody>
          <a:bodyPr/>
          <a:lstStyle/>
          <a:p>
            <a:r>
              <a:rPr lang="de-DE" dirty="0"/>
              <a:t>Das Basisinvestment für den Privatanleger</a:t>
            </a:r>
          </a:p>
        </p:txBody>
      </p:sp>
      <p:sp>
        <p:nvSpPr>
          <p:cNvPr id="25" name="Textplatzhalter 24">
            <a:extLst>
              <a:ext uri="{FF2B5EF4-FFF2-40B4-BE49-F238E27FC236}">
                <a16:creationId xmlns:a16="http://schemas.microsoft.com/office/drawing/2014/main" id="{163B0D4B-313C-8CE8-5811-CE0FDFE0DE5D}"/>
              </a:ext>
            </a:extLst>
          </p:cNvPr>
          <p:cNvSpPr>
            <a:spLocks noGrp="1"/>
          </p:cNvSpPr>
          <p:nvPr>
            <p:ph type="body" sz="quarter" idx="21"/>
          </p:nvPr>
        </p:nvSpPr>
        <p:spPr>
          <a:xfrm>
            <a:off x="841640" y="1127764"/>
            <a:ext cx="6178558" cy="952817"/>
          </a:xfrm>
        </p:spPr>
        <p:txBody>
          <a:bodyPr/>
          <a:lstStyle/>
          <a:p>
            <a:r>
              <a:rPr lang="de-DE" dirty="0"/>
              <a:t>FACETTENREICH.</a:t>
            </a:r>
          </a:p>
        </p:txBody>
      </p:sp>
      <p:pic>
        <p:nvPicPr>
          <p:cNvPr id="8" name="Grafik 7">
            <a:extLst>
              <a:ext uri="{FF2B5EF4-FFF2-40B4-BE49-F238E27FC236}">
                <a16:creationId xmlns:a16="http://schemas.microsoft.com/office/drawing/2014/main" id="{5DB06718-6C7D-4BE9-BDA8-2B961DF70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4241" y="5877272"/>
            <a:ext cx="1086912" cy="647728"/>
          </a:xfrm>
          <a:prstGeom prst="rect">
            <a:avLst/>
          </a:prstGeom>
        </p:spPr>
      </p:pic>
      <p:pic>
        <p:nvPicPr>
          <p:cNvPr id="31" name="Grafik 30">
            <a:extLst>
              <a:ext uri="{FF2B5EF4-FFF2-40B4-BE49-F238E27FC236}">
                <a16:creationId xmlns:a16="http://schemas.microsoft.com/office/drawing/2014/main" id="{70B85EF3-BFEF-BC1E-8EBA-1CADEE56F7F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198146" y="476672"/>
            <a:ext cx="2198316" cy="3096344"/>
          </a:xfrm>
          <a:prstGeom prst="rect">
            <a:avLst/>
          </a:prstGeom>
        </p:spPr>
      </p:pic>
      <p:pic>
        <p:nvPicPr>
          <p:cNvPr id="32" name="Grafik 31" descr="Ein Bild, das Kleidung, Modeaccessoire, Person, Regenschirm enthält.&#10;&#10;Automatisch generierte Beschreibung">
            <a:extLst>
              <a:ext uri="{FF2B5EF4-FFF2-40B4-BE49-F238E27FC236}">
                <a16:creationId xmlns:a16="http://schemas.microsoft.com/office/drawing/2014/main" id="{74D4159C-D9EC-4F97-F14B-129E4832321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22217" y="836712"/>
            <a:ext cx="3264737" cy="5911020"/>
          </a:xfrm>
          <a:prstGeom prst="rect">
            <a:avLst/>
          </a:prstGeom>
          <a:effectLst>
            <a:glow rad="698500">
              <a:schemeClr val="bg1">
                <a:alpha val="28000"/>
              </a:schemeClr>
            </a:glow>
          </a:effectLst>
        </p:spPr>
      </p:pic>
    </p:spTree>
    <p:extLst>
      <p:ext uri="{BB962C8B-B14F-4D97-AF65-F5344CB8AC3E}">
        <p14:creationId xmlns:p14="http://schemas.microsoft.com/office/powerpoint/2010/main" val="3902078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B4E36F5-0D17-4917-906F-69908E62D439}"/>
              </a:ext>
            </a:extLst>
          </p:cNvPr>
          <p:cNvSpPr>
            <a:spLocks noGrp="1"/>
          </p:cNvSpPr>
          <p:nvPr>
            <p:ph type="body" sz="quarter" idx="15"/>
          </p:nvPr>
        </p:nvSpPr>
        <p:spPr/>
        <p:txBody>
          <a:bodyPr/>
          <a:lstStyle/>
          <a:p>
            <a:r>
              <a:rPr lang="de-DE" dirty="0"/>
              <a:t>Diversifikation</a:t>
            </a:r>
          </a:p>
        </p:txBody>
      </p:sp>
      <p:sp>
        <p:nvSpPr>
          <p:cNvPr id="4" name="Textplatzhalter 3">
            <a:extLst>
              <a:ext uri="{FF2B5EF4-FFF2-40B4-BE49-F238E27FC236}">
                <a16:creationId xmlns:a16="http://schemas.microsoft.com/office/drawing/2014/main" id="{72702666-37DD-4418-8E95-C701BC709249}"/>
              </a:ext>
            </a:extLst>
          </p:cNvPr>
          <p:cNvSpPr>
            <a:spLocks noGrp="1"/>
          </p:cNvSpPr>
          <p:nvPr>
            <p:ph type="body" sz="quarter" idx="19"/>
          </p:nvPr>
        </p:nvSpPr>
        <p:spPr>
          <a:xfrm>
            <a:off x="1621056" y="6093296"/>
            <a:ext cx="9071550" cy="288032"/>
          </a:xfrm>
        </p:spPr>
        <p:txBody>
          <a:bodyPr/>
          <a:lstStyle/>
          <a:p>
            <a:r>
              <a:rPr lang="de-DE" dirty="0"/>
              <a:t>Rendite p.a. | Quelle: Daten Hansainvest (KVG), eigene Berechnung antea ag (nach BVI-Methode) | * Der Zeitraum 23.10.2007 bis 31.12.2007 weist eine unterjährige Rendite aus</a:t>
            </a:r>
          </a:p>
        </p:txBody>
      </p:sp>
      <p:sp>
        <p:nvSpPr>
          <p:cNvPr id="6" name="Datumsplatzhalter 5">
            <a:extLst>
              <a:ext uri="{FF2B5EF4-FFF2-40B4-BE49-F238E27FC236}">
                <a16:creationId xmlns:a16="http://schemas.microsoft.com/office/drawing/2014/main" id="{6950ED1E-EE64-4F6A-BFDF-6F5F03D659CD}"/>
              </a:ext>
            </a:extLst>
          </p:cNvPr>
          <p:cNvSpPr>
            <a:spLocks noGrp="1"/>
          </p:cNvSpPr>
          <p:nvPr>
            <p:ph type="dt" sz="half" idx="21"/>
          </p:nvPr>
        </p:nvSpPr>
        <p:spPr/>
        <p:txBody>
          <a:bodyPr/>
          <a:lstStyle/>
          <a:p>
            <a:fld id="{6388EBCD-9BC8-4631-AAF0-02B47588C5A0}" type="datetime1">
              <a:rPr lang="de-DE" smtClean="0"/>
              <a:t>30.07.2025</a:t>
            </a:fld>
            <a:endParaRPr lang="de-DE" dirty="0"/>
          </a:p>
        </p:txBody>
      </p:sp>
      <p:sp>
        <p:nvSpPr>
          <p:cNvPr id="7" name="Fußzeilenplatzhalter 6">
            <a:extLst>
              <a:ext uri="{FF2B5EF4-FFF2-40B4-BE49-F238E27FC236}">
                <a16:creationId xmlns:a16="http://schemas.microsoft.com/office/drawing/2014/main" id="{1B6C0BCD-E580-4A09-A60A-D54D36C900C3}"/>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6A6C9B03-EB47-48D6-8FA2-1252C3FA07AC}"/>
              </a:ext>
            </a:extLst>
          </p:cNvPr>
          <p:cNvSpPr>
            <a:spLocks noGrp="1"/>
          </p:cNvSpPr>
          <p:nvPr>
            <p:ph type="sldNum" sz="quarter" idx="23"/>
          </p:nvPr>
        </p:nvSpPr>
        <p:spPr/>
        <p:txBody>
          <a:bodyPr/>
          <a:lstStyle/>
          <a:p>
            <a:fld id="{DC907883-A228-4E41-A7BF-33DDF6A01B2A}" type="slidenum">
              <a:rPr lang="de-DE" smtClean="0"/>
              <a:pPr/>
              <a:t>40</a:t>
            </a:fld>
            <a:endParaRPr lang="de-DE" dirty="0"/>
          </a:p>
        </p:txBody>
      </p:sp>
      <p:pic>
        <p:nvPicPr>
          <p:cNvPr id="5" name="Grafik 4">
            <a:extLst>
              <a:ext uri="{FF2B5EF4-FFF2-40B4-BE49-F238E27FC236}">
                <a16:creationId xmlns:a16="http://schemas.microsoft.com/office/drawing/2014/main" id="{24D77AC6-1B2C-36F0-9057-C08CEA772F7E}"/>
              </a:ext>
            </a:extLst>
          </p:cNvPr>
          <p:cNvPicPr>
            <a:picLocks noChangeAspect="1"/>
          </p:cNvPicPr>
          <p:nvPr/>
        </p:nvPicPr>
        <p:blipFill>
          <a:blip r:embed="rId3"/>
          <a:stretch>
            <a:fillRect/>
          </a:stretch>
        </p:blipFill>
        <p:spPr>
          <a:xfrm>
            <a:off x="324094" y="1312848"/>
            <a:ext cx="11232608" cy="4562813"/>
          </a:xfrm>
          <a:prstGeom prst="rect">
            <a:avLst/>
          </a:prstGeom>
        </p:spPr>
      </p:pic>
      <p:sp>
        <p:nvSpPr>
          <p:cNvPr id="10" name="CustomShape 7">
            <a:extLst>
              <a:ext uri="{FF2B5EF4-FFF2-40B4-BE49-F238E27FC236}">
                <a16:creationId xmlns:a16="http://schemas.microsoft.com/office/drawing/2014/main" id="{BD5E64D0-A4C1-FA3F-2E71-45506BC4828E}"/>
              </a:ext>
            </a:extLst>
          </p:cNvPr>
          <p:cNvSpPr/>
          <p:nvPr/>
        </p:nvSpPr>
        <p:spPr>
          <a:xfrm>
            <a:off x="5896603" y="5908630"/>
            <a:ext cx="2059699" cy="184666"/>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spcBef>
                <a:spcPts val="601"/>
              </a:spcBef>
            </a:pPr>
            <a:r>
              <a:rPr lang="de-DE" sz="1200" b="1" strike="noStrike" spc="-1" dirty="0">
                <a:solidFill>
                  <a:srgbClr val="06374C"/>
                </a:solidFill>
                <a:latin typeface="Calibri"/>
                <a:ea typeface="ＭＳ Ｐゴシック"/>
              </a:rPr>
              <a:t>Haltedauer bis</a:t>
            </a:r>
            <a:endParaRPr lang="en-US" sz="1200" b="0" strike="noStrike" spc="-1" dirty="0">
              <a:latin typeface="Arial"/>
            </a:endParaRPr>
          </a:p>
        </p:txBody>
      </p:sp>
      <p:sp>
        <p:nvSpPr>
          <p:cNvPr id="12" name="CustomShape 8">
            <a:extLst>
              <a:ext uri="{FF2B5EF4-FFF2-40B4-BE49-F238E27FC236}">
                <a16:creationId xmlns:a16="http://schemas.microsoft.com/office/drawing/2014/main" id="{17BB785B-88D0-4A91-F42B-CAEDB795BF9A}"/>
              </a:ext>
            </a:extLst>
          </p:cNvPr>
          <p:cNvSpPr/>
          <p:nvPr/>
        </p:nvSpPr>
        <p:spPr>
          <a:xfrm rot="16200000">
            <a:off x="10980457" y="2883764"/>
            <a:ext cx="1402703" cy="187498"/>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spcBef>
                <a:spcPts val="601"/>
              </a:spcBef>
            </a:pPr>
            <a:r>
              <a:rPr lang="de-DE" sz="1200" b="1" strike="noStrike" spc="-1" dirty="0">
                <a:solidFill>
                  <a:srgbClr val="06374C"/>
                </a:solidFill>
                <a:latin typeface="Calibri"/>
                <a:ea typeface="ＭＳ Ｐゴシック"/>
              </a:rPr>
              <a:t>Anlagezeitpunkt</a:t>
            </a:r>
            <a:endParaRPr lang="en-US" sz="1200" b="0" strike="noStrike" spc="-1" dirty="0">
              <a:latin typeface="Arial"/>
            </a:endParaRPr>
          </a:p>
        </p:txBody>
      </p:sp>
      <p:sp>
        <p:nvSpPr>
          <p:cNvPr id="15" name="Titel 14">
            <a:extLst>
              <a:ext uri="{FF2B5EF4-FFF2-40B4-BE49-F238E27FC236}">
                <a16:creationId xmlns:a16="http://schemas.microsoft.com/office/drawing/2014/main" id="{1EF7C4B8-3DE6-25A8-EE4D-F9FB32215BAE}"/>
              </a:ext>
            </a:extLst>
          </p:cNvPr>
          <p:cNvSpPr>
            <a:spLocks noGrp="1"/>
          </p:cNvSpPr>
          <p:nvPr>
            <p:ph type="title"/>
          </p:nvPr>
        </p:nvSpPr>
        <p:spPr>
          <a:xfrm>
            <a:off x="324094" y="620688"/>
            <a:ext cx="10800560" cy="503832"/>
          </a:xfrm>
        </p:spPr>
        <p:txBody>
          <a:bodyPr/>
          <a:lstStyle/>
          <a:p>
            <a:r>
              <a:rPr lang="de-DE" spc="-1" dirty="0">
                <a:latin typeface="Calibri"/>
                <a:ea typeface="ＭＳ Ｐゴシック"/>
              </a:rPr>
              <a:t>antea-Fonds – Jahresrendite-Dreieck Einmalanlagen (Stand: 31.12.2024)</a:t>
            </a:r>
            <a:endParaRPr lang="de-DE" dirty="0"/>
          </a:p>
        </p:txBody>
      </p:sp>
    </p:spTree>
    <p:extLst>
      <p:ext uri="{BB962C8B-B14F-4D97-AF65-F5344CB8AC3E}">
        <p14:creationId xmlns:p14="http://schemas.microsoft.com/office/powerpoint/2010/main" val="4120480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9D105-DCF0-BFAF-E4C8-E72783073E9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02296B8-F7D3-B176-F988-391C0D12B6C8}"/>
              </a:ext>
            </a:extLst>
          </p:cNvPr>
          <p:cNvSpPr>
            <a:spLocks noGrp="1"/>
          </p:cNvSpPr>
          <p:nvPr>
            <p:ph type="body" sz="quarter" idx="15"/>
          </p:nvPr>
        </p:nvSpPr>
        <p:spPr/>
        <p:txBody>
          <a:bodyPr/>
          <a:lstStyle/>
          <a:p>
            <a:endParaRPr lang="de-DE"/>
          </a:p>
        </p:txBody>
      </p:sp>
      <p:sp>
        <p:nvSpPr>
          <p:cNvPr id="3" name="Datumsplatzhalter 2">
            <a:extLst>
              <a:ext uri="{FF2B5EF4-FFF2-40B4-BE49-F238E27FC236}">
                <a16:creationId xmlns:a16="http://schemas.microsoft.com/office/drawing/2014/main" id="{8874E5D2-99EE-6201-1843-B05D14AB2982}"/>
              </a:ext>
            </a:extLst>
          </p:cNvPr>
          <p:cNvSpPr>
            <a:spLocks noGrp="1"/>
          </p:cNvSpPr>
          <p:nvPr>
            <p:ph type="dt" sz="half" idx="22"/>
          </p:nvPr>
        </p:nvSpPr>
        <p:spPr/>
        <p:txBody>
          <a:bodyPr/>
          <a:lstStyle/>
          <a:p>
            <a:fld id="{CC65E24B-FEDC-4786-8894-3D769D7E64E3}" type="datetime1">
              <a:rPr lang="de-DE" smtClean="0"/>
              <a:t>30.07.2025</a:t>
            </a:fld>
            <a:endParaRPr lang="de-DE" dirty="0"/>
          </a:p>
        </p:txBody>
      </p:sp>
      <p:sp>
        <p:nvSpPr>
          <p:cNvPr id="4" name="Fußzeilenplatzhalter 3">
            <a:extLst>
              <a:ext uri="{FF2B5EF4-FFF2-40B4-BE49-F238E27FC236}">
                <a16:creationId xmlns:a16="http://schemas.microsoft.com/office/drawing/2014/main" id="{2A9C54E6-5564-C178-AE05-269D70A2EC8B}"/>
              </a:ext>
            </a:extLst>
          </p:cNvPr>
          <p:cNvSpPr>
            <a:spLocks noGrp="1"/>
          </p:cNvSpPr>
          <p:nvPr>
            <p:ph type="ftr" sz="quarter" idx="23"/>
          </p:nvPr>
        </p:nvSpPr>
        <p:spPr/>
        <p:txBody>
          <a:bodyPr/>
          <a:lstStyle/>
          <a:p>
            <a:r>
              <a:rPr lang="de-DE" dirty="0"/>
              <a:t>antea </a:t>
            </a:r>
            <a:r>
              <a:rPr lang="de-DE" dirty="0" err="1"/>
              <a:t>ag</a:t>
            </a:r>
            <a:r>
              <a:rPr lang="de-DE" dirty="0"/>
              <a:t> | Werbliche Information | Nicht zur Aushändigung an Endkunden</a:t>
            </a:r>
          </a:p>
        </p:txBody>
      </p:sp>
      <p:sp>
        <p:nvSpPr>
          <p:cNvPr id="5" name="Foliennummernplatzhalter 4">
            <a:extLst>
              <a:ext uri="{FF2B5EF4-FFF2-40B4-BE49-F238E27FC236}">
                <a16:creationId xmlns:a16="http://schemas.microsoft.com/office/drawing/2014/main" id="{9C151ED1-255E-3856-94BD-9A9402D33D21}"/>
              </a:ext>
            </a:extLst>
          </p:cNvPr>
          <p:cNvSpPr>
            <a:spLocks noGrp="1"/>
          </p:cNvSpPr>
          <p:nvPr>
            <p:ph type="sldNum" sz="quarter" idx="24"/>
          </p:nvPr>
        </p:nvSpPr>
        <p:spPr/>
        <p:txBody>
          <a:bodyPr/>
          <a:lstStyle/>
          <a:p>
            <a:fld id="{DC907883-A228-4E41-A7BF-33DDF6A01B2A}" type="slidenum">
              <a:rPr lang="de-DE" smtClean="0"/>
              <a:pPr/>
              <a:t>41</a:t>
            </a:fld>
            <a:endParaRPr lang="de-DE" dirty="0"/>
          </a:p>
        </p:txBody>
      </p:sp>
      <p:sp>
        <p:nvSpPr>
          <p:cNvPr id="7" name="Textplatzhalter 6">
            <a:extLst>
              <a:ext uri="{FF2B5EF4-FFF2-40B4-BE49-F238E27FC236}">
                <a16:creationId xmlns:a16="http://schemas.microsoft.com/office/drawing/2014/main" id="{3533CCA5-7A25-2066-868C-790A6F42D9AB}"/>
              </a:ext>
            </a:extLst>
          </p:cNvPr>
          <p:cNvSpPr>
            <a:spLocks noGrp="1"/>
          </p:cNvSpPr>
          <p:nvPr>
            <p:ph type="body" sz="quarter" idx="19"/>
          </p:nvPr>
        </p:nvSpPr>
        <p:spPr/>
        <p:txBody>
          <a:bodyPr/>
          <a:lstStyle/>
          <a:p>
            <a:endParaRPr lang="de-DE" dirty="0"/>
          </a:p>
        </p:txBody>
      </p:sp>
      <p:sp>
        <p:nvSpPr>
          <p:cNvPr id="6" name="Titel 5">
            <a:extLst>
              <a:ext uri="{FF2B5EF4-FFF2-40B4-BE49-F238E27FC236}">
                <a16:creationId xmlns:a16="http://schemas.microsoft.com/office/drawing/2014/main" id="{EA92873D-A60E-9818-E33D-1DFD958A0813}"/>
              </a:ext>
            </a:extLst>
          </p:cNvPr>
          <p:cNvSpPr>
            <a:spLocks noGrp="1"/>
          </p:cNvSpPr>
          <p:nvPr>
            <p:ph type="title"/>
          </p:nvPr>
        </p:nvSpPr>
        <p:spPr>
          <a:xfrm>
            <a:off x="324094" y="620688"/>
            <a:ext cx="4751888" cy="503832"/>
          </a:xfrm>
        </p:spPr>
        <p:txBody>
          <a:bodyPr/>
          <a:lstStyle/>
          <a:p>
            <a:r>
              <a:rPr lang="de-DE" dirty="0"/>
              <a:t>Ihr Ansprechpartner bei antea</a:t>
            </a:r>
          </a:p>
        </p:txBody>
      </p:sp>
      <p:pic>
        <p:nvPicPr>
          <p:cNvPr id="18" name="Grafik 17">
            <a:extLst>
              <a:ext uri="{FF2B5EF4-FFF2-40B4-BE49-F238E27FC236}">
                <a16:creationId xmlns:a16="http://schemas.microsoft.com/office/drawing/2014/main" id="{448D2115-053D-B51D-2247-0CA1F12574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9638" y="1664813"/>
            <a:ext cx="6893970" cy="4595979"/>
          </a:xfrm>
          <a:prstGeom prst="rect">
            <a:avLst/>
          </a:prstGeom>
        </p:spPr>
      </p:pic>
      <p:pic>
        <p:nvPicPr>
          <p:cNvPr id="19" name="Grafik 18">
            <a:extLst>
              <a:ext uri="{FF2B5EF4-FFF2-40B4-BE49-F238E27FC236}">
                <a16:creationId xmlns:a16="http://schemas.microsoft.com/office/drawing/2014/main" id="{4860C3CF-D7A4-53B5-F63E-C0CF4CC3D0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1503" y="2640528"/>
            <a:ext cx="267533" cy="407116"/>
          </a:xfrm>
          <a:prstGeom prst="rect">
            <a:avLst/>
          </a:prstGeom>
        </p:spPr>
      </p:pic>
      <p:pic>
        <p:nvPicPr>
          <p:cNvPr id="20" name="Grafik 19">
            <a:extLst>
              <a:ext uri="{FF2B5EF4-FFF2-40B4-BE49-F238E27FC236}">
                <a16:creationId xmlns:a16="http://schemas.microsoft.com/office/drawing/2014/main" id="{6F7B48DC-9391-9520-4AAE-ED1EAFBF776A}"/>
              </a:ext>
            </a:extLst>
          </p:cNvPr>
          <p:cNvPicPr>
            <a:picLocks noChangeAspect="1"/>
          </p:cNvPicPr>
          <p:nvPr/>
        </p:nvPicPr>
        <p:blipFill>
          <a:blip r:embed="rId7" cstate="print">
            <a:extLst>
              <a:ext uri="{28A0092B-C50C-407E-A947-70E740481C1C}">
                <a14:useLocalDpi xmlns:a14="http://schemas.microsoft.com/office/drawing/2010/main" val="0"/>
              </a:ext>
            </a:extLst>
          </a:blip>
          <a:srcRect l="13701" t="2442" r="2073" b="38615"/>
          <a:stretch>
            <a:fillRect/>
          </a:stretch>
        </p:blipFill>
        <p:spPr>
          <a:xfrm>
            <a:off x="658255" y="3278158"/>
            <a:ext cx="1260000" cy="1260000"/>
          </a:xfrm>
          <a:prstGeom prst="ellipse">
            <a:avLst/>
          </a:prstGeom>
          <a:ln w="63500" cap="rnd">
            <a:noFill/>
          </a:ln>
          <a:effectLst/>
        </p:spPr>
      </p:pic>
      <p:sp>
        <p:nvSpPr>
          <p:cNvPr id="21" name="Inhaltsplatzhalter 10">
            <a:extLst>
              <a:ext uri="{FF2B5EF4-FFF2-40B4-BE49-F238E27FC236}">
                <a16:creationId xmlns:a16="http://schemas.microsoft.com/office/drawing/2014/main" id="{5BC2B2F4-27C1-877A-FDE0-F22E63106611}"/>
              </a:ext>
            </a:extLst>
          </p:cNvPr>
          <p:cNvSpPr txBox="1">
            <a:spLocks/>
          </p:cNvSpPr>
          <p:nvPr/>
        </p:nvSpPr>
        <p:spPr bwMode="gray">
          <a:xfrm>
            <a:off x="1980134" y="3278158"/>
            <a:ext cx="2951832" cy="11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nSpc>
                <a:spcPct val="100000"/>
              </a:lnSpc>
            </a:pPr>
            <a:r>
              <a:rPr lang="de-DE" sz="1150" b="1" dirty="0">
                <a:solidFill>
                  <a:schemeClr val="tx2"/>
                </a:solidFill>
              </a:rPr>
              <a:t>Patrick Knappmeyer</a:t>
            </a:r>
            <a:br>
              <a:rPr lang="de-DE" sz="1150" b="1" dirty="0">
                <a:solidFill>
                  <a:schemeClr val="tx2"/>
                </a:solidFill>
              </a:rPr>
            </a:br>
            <a:r>
              <a:rPr lang="de-DE" sz="1150" b="1" dirty="0">
                <a:solidFill>
                  <a:schemeClr val="tx2"/>
                </a:solidFill>
              </a:rPr>
              <a:t>Vertriebsdirektor</a:t>
            </a:r>
            <a:br>
              <a:rPr lang="de-DE" sz="1150" b="1" dirty="0">
                <a:solidFill>
                  <a:schemeClr val="tx2"/>
                </a:solidFill>
              </a:rPr>
            </a:br>
            <a:r>
              <a:rPr lang="de-DE" sz="1150" i="1" dirty="0">
                <a:solidFill>
                  <a:schemeClr val="tx2"/>
                </a:solidFill>
              </a:rPr>
              <a:t>Region West</a:t>
            </a:r>
          </a:p>
          <a:p>
            <a:pPr>
              <a:lnSpc>
                <a:spcPct val="100000"/>
              </a:lnSpc>
            </a:pPr>
            <a:r>
              <a:rPr lang="de-DE" sz="1150" dirty="0"/>
              <a:t>040   – 36 15 71 85</a:t>
            </a:r>
            <a:br>
              <a:rPr lang="de-DE" sz="1150" dirty="0"/>
            </a:br>
            <a:r>
              <a:rPr lang="de-DE" sz="1150" dirty="0"/>
              <a:t>0172 – 44 00 300</a:t>
            </a:r>
            <a:br>
              <a:rPr lang="de-DE" sz="1150" dirty="0"/>
            </a:br>
            <a:r>
              <a:rPr lang="de-DE" sz="1150" dirty="0">
                <a:hlinkClick r:id="rId8"/>
              </a:rPr>
              <a:t>knappmeyer@antea-ag.de</a:t>
            </a:r>
            <a:endParaRPr lang="de-DE" sz="1150" dirty="0"/>
          </a:p>
          <a:p>
            <a:endParaRPr lang="de-DE" sz="1150" dirty="0"/>
          </a:p>
        </p:txBody>
      </p:sp>
      <p:pic>
        <p:nvPicPr>
          <p:cNvPr id="22" name="Grafik 21">
            <a:hlinkClick r:id="rId9"/>
            <a:extLst>
              <a:ext uri="{FF2B5EF4-FFF2-40B4-BE49-F238E27FC236}">
                <a16:creationId xmlns:a16="http://schemas.microsoft.com/office/drawing/2014/main" id="{625A5207-EC3E-41AF-169A-40FFDFE03D0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79638" y="4529975"/>
            <a:ext cx="432000" cy="432000"/>
          </a:xfrm>
          <a:prstGeom prst="rect">
            <a:avLst/>
          </a:prstGeom>
        </p:spPr>
      </p:pic>
      <p:pic>
        <p:nvPicPr>
          <p:cNvPr id="23" name="Grafik 22">
            <a:extLst>
              <a:ext uri="{FF2B5EF4-FFF2-40B4-BE49-F238E27FC236}">
                <a16:creationId xmlns:a16="http://schemas.microsoft.com/office/drawing/2014/main" id="{B7914904-F2F6-891C-D47F-6D8996B786AB}"/>
              </a:ext>
            </a:extLst>
          </p:cNvPr>
          <p:cNvPicPr>
            <a:picLocks noChangeAspect="1"/>
          </p:cNvPicPr>
          <p:nvPr/>
        </p:nvPicPr>
        <p:blipFill>
          <a:blip r:embed="rId12" cstate="print">
            <a:extLst>
              <a:ext uri="{28A0092B-C50C-407E-A947-70E740481C1C}">
                <a14:useLocalDpi xmlns:a14="http://schemas.microsoft.com/office/drawing/2010/main" val="0"/>
              </a:ext>
            </a:extLst>
          </a:blip>
          <a:srcRect l="6" t="8" r="925" b="30651"/>
          <a:stretch>
            <a:fillRect/>
          </a:stretch>
        </p:blipFill>
        <p:spPr>
          <a:xfrm>
            <a:off x="7128350" y="3861048"/>
            <a:ext cx="1260000" cy="1260000"/>
          </a:xfrm>
          <a:prstGeom prst="ellipse">
            <a:avLst/>
          </a:prstGeom>
          <a:ln w="63500" cap="rnd">
            <a:noFill/>
          </a:ln>
          <a:effectLst/>
        </p:spPr>
      </p:pic>
      <p:sp>
        <p:nvSpPr>
          <p:cNvPr id="24" name="Inhaltsplatzhalter 10">
            <a:extLst>
              <a:ext uri="{FF2B5EF4-FFF2-40B4-BE49-F238E27FC236}">
                <a16:creationId xmlns:a16="http://schemas.microsoft.com/office/drawing/2014/main" id="{FC212A15-982C-0CC8-70F7-B4D3CC120850}"/>
              </a:ext>
            </a:extLst>
          </p:cNvPr>
          <p:cNvSpPr txBox="1">
            <a:spLocks/>
          </p:cNvSpPr>
          <p:nvPr/>
        </p:nvSpPr>
        <p:spPr bwMode="gray">
          <a:xfrm>
            <a:off x="8511116" y="3918048"/>
            <a:ext cx="2700160" cy="118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nSpc>
                <a:spcPct val="100000"/>
              </a:lnSpc>
            </a:pPr>
            <a:r>
              <a:rPr lang="de-DE" sz="1150" b="1" dirty="0">
                <a:solidFill>
                  <a:schemeClr val="tx2"/>
                </a:solidFill>
              </a:rPr>
              <a:t>Eugen Herzig</a:t>
            </a:r>
            <a:br>
              <a:rPr lang="de-DE" sz="1150" b="1" dirty="0">
                <a:solidFill>
                  <a:schemeClr val="tx2"/>
                </a:solidFill>
              </a:rPr>
            </a:br>
            <a:r>
              <a:rPr lang="de-DE" sz="1150" b="1" dirty="0">
                <a:solidFill>
                  <a:schemeClr val="tx2"/>
                </a:solidFill>
              </a:rPr>
              <a:t>Leiter Fondsvertrieb</a:t>
            </a:r>
            <a:br>
              <a:rPr lang="de-DE" sz="1150" b="1" dirty="0">
                <a:solidFill>
                  <a:schemeClr val="tx2"/>
                </a:solidFill>
              </a:rPr>
            </a:br>
            <a:r>
              <a:rPr lang="de-DE" sz="1150" i="1" dirty="0">
                <a:solidFill>
                  <a:schemeClr val="tx2"/>
                </a:solidFill>
              </a:rPr>
              <a:t>Region Süd</a:t>
            </a:r>
            <a:endParaRPr lang="de-DE" sz="1150" b="1" dirty="0">
              <a:solidFill>
                <a:schemeClr val="tx2"/>
              </a:solidFill>
            </a:endParaRPr>
          </a:p>
          <a:p>
            <a:pPr>
              <a:lnSpc>
                <a:spcPct val="100000"/>
              </a:lnSpc>
            </a:pPr>
            <a:r>
              <a:rPr lang="de-DE" sz="1150" dirty="0"/>
              <a:t>040   – 36 15 71 87</a:t>
            </a:r>
            <a:br>
              <a:rPr lang="de-DE" sz="1150" dirty="0"/>
            </a:br>
            <a:r>
              <a:rPr lang="de-DE" sz="1150" dirty="0"/>
              <a:t>0173 – 29 30 837</a:t>
            </a:r>
            <a:br>
              <a:rPr lang="de-DE" sz="1150" dirty="0">
                <a:highlight>
                  <a:srgbClr val="FFFF00"/>
                </a:highlight>
              </a:rPr>
            </a:br>
            <a:r>
              <a:rPr lang="de-DE" sz="1150" dirty="0">
                <a:hlinkClick r:id="rId13"/>
              </a:rPr>
              <a:t>herzig@antea-ag.de</a:t>
            </a:r>
            <a:endParaRPr lang="de-DE" sz="1150" dirty="0"/>
          </a:p>
          <a:p>
            <a:pPr>
              <a:lnSpc>
                <a:spcPct val="100000"/>
              </a:lnSpc>
            </a:pPr>
            <a:endParaRPr lang="de-DE" sz="1150" dirty="0"/>
          </a:p>
          <a:p>
            <a:pPr>
              <a:lnSpc>
                <a:spcPct val="100000"/>
              </a:lnSpc>
            </a:pPr>
            <a:endParaRPr lang="de-DE" sz="1150" dirty="0"/>
          </a:p>
          <a:p>
            <a:endParaRPr lang="de-DE" sz="1150" dirty="0"/>
          </a:p>
        </p:txBody>
      </p:sp>
      <p:pic>
        <p:nvPicPr>
          <p:cNvPr id="25" name="Grafik 24">
            <a:hlinkClick r:id="rId14"/>
            <a:extLst>
              <a:ext uri="{FF2B5EF4-FFF2-40B4-BE49-F238E27FC236}">
                <a16:creationId xmlns:a16="http://schemas.microsoft.com/office/drawing/2014/main" id="{C7BC6A13-A2ED-6FDD-EDB1-DA962DA6D77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11116" y="5163813"/>
            <a:ext cx="432000" cy="432000"/>
          </a:xfrm>
          <a:prstGeom prst="rect">
            <a:avLst/>
          </a:prstGeom>
        </p:spPr>
      </p:pic>
      <p:pic>
        <p:nvPicPr>
          <p:cNvPr id="26" name="Grafik 25">
            <a:hlinkClick r:id="rId17"/>
            <a:extLst>
              <a:ext uri="{FF2B5EF4-FFF2-40B4-BE49-F238E27FC236}">
                <a16:creationId xmlns:a16="http://schemas.microsoft.com/office/drawing/2014/main" id="{FBF460B9-B6DE-BC6E-B8EB-F7042B0A061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003066" y="5163813"/>
            <a:ext cx="432000" cy="432000"/>
          </a:xfrm>
          <a:prstGeom prst="rect">
            <a:avLst/>
          </a:prstGeom>
        </p:spPr>
      </p:pic>
      <p:sp>
        <p:nvSpPr>
          <p:cNvPr id="27" name="Inhaltsplatzhalter 10">
            <a:extLst>
              <a:ext uri="{FF2B5EF4-FFF2-40B4-BE49-F238E27FC236}">
                <a16:creationId xmlns:a16="http://schemas.microsoft.com/office/drawing/2014/main" id="{756E228A-0F31-F7F3-0D7B-4B7A4D104994}"/>
              </a:ext>
            </a:extLst>
          </p:cNvPr>
          <p:cNvSpPr txBox="1">
            <a:spLocks/>
          </p:cNvSpPr>
          <p:nvPr/>
        </p:nvSpPr>
        <p:spPr bwMode="gray">
          <a:xfrm>
            <a:off x="8511116" y="1728670"/>
            <a:ext cx="2973578" cy="112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nSpc>
                <a:spcPct val="100000"/>
              </a:lnSpc>
            </a:pPr>
            <a:r>
              <a:rPr lang="de-DE" sz="1150" b="1" dirty="0">
                <a:solidFill>
                  <a:schemeClr val="tx2"/>
                </a:solidFill>
              </a:rPr>
              <a:t>Emre Özyumruk</a:t>
            </a:r>
            <a:br>
              <a:rPr lang="de-DE" sz="1150" b="1" dirty="0">
                <a:solidFill>
                  <a:schemeClr val="tx2"/>
                </a:solidFill>
              </a:rPr>
            </a:br>
            <a:r>
              <a:rPr lang="de-DE" sz="1150" b="1" dirty="0">
                <a:solidFill>
                  <a:schemeClr val="tx2"/>
                </a:solidFill>
              </a:rPr>
              <a:t>Vertriebsdirektor</a:t>
            </a:r>
            <a:br>
              <a:rPr lang="de-DE" sz="1150" b="1" dirty="0">
                <a:solidFill>
                  <a:schemeClr val="tx2"/>
                </a:solidFill>
              </a:rPr>
            </a:br>
            <a:r>
              <a:rPr lang="de-DE" sz="1150" i="1" dirty="0">
                <a:solidFill>
                  <a:schemeClr val="tx2"/>
                </a:solidFill>
              </a:rPr>
              <a:t>Region Nord/Ost</a:t>
            </a:r>
            <a:br>
              <a:rPr lang="de-DE" sz="1150" i="1" dirty="0">
                <a:solidFill>
                  <a:schemeClr val="tx2"/>
                </a:solidFill>
              </a:rPr>
            </a:br>
            <a:br>
              <a:rPr lang="de-DE" sz="1150" i="1" dirty="0">
                <a:solidFill>
                  <a:schemeClr val="tx2"/>
                </a:solidFill>
              </a:rPr>
            </a:br>
            <a:r>
              <a:rPr lang="de-DE" sz="1150" dirty="0"/>
              <a:t>040 – 36 15 71 84</a:t>
            </a:r>
            <a:br>
              <a:rPr lang="de-DE" sz="1150" dirty="0"/>
            </a:br>
            <a:r>
              <a:rPr lang="de-DE" sz="1150" dirty="0"/>
              <a:t>0173 – 73 66 375</a:t>
            </a:r>
            <a:br>
              <a:rPr lang="de-DE" sz="1150" dirty="0"/>
            </a:br>
            <a:r>
              <a:rPr lang="de-DE" sz="1150" dirty="0">
                <a:hlinkClick r:id="rId20"/>
              </a:rPr>
              <a:t>oezyumruk@antea-ag.de</a:t>
            </a:r>
            <a:endParaRPr lang="de-DE" sz="1150" dirty="0"/>
          </a:p>
          <a:p>
            <a:pPr>
              <a:lnSpc>
                <a:spcPct val="100000"/>
              </a:lnSpc>
            </a:pPr>
            <a:endParaRPr lang="de-DE" sz="1150" dirty="0"/>
          </a:p>
          <a:p>
            <a:endParaRPr lang="de-DE" sz="1150" dirty="0"/>
          </a:p>
        </p:txBody>
      </p:sp>
      <p:pic>
        <p:nvPicPr>
          <p:cNvPr id="28" name="Grafik 27">
            <a:extLst>
              <a:ext uri="{FF2B5EF4-FFF2-40B4-BE49-F238E27FC236}">
                <a16:creationId xmlns:a16="http://schemas.microsoft.com/office/drawing/2014/main" id="{0671EE8F-CC6C-92E2-D869-4F64B0EC3E25}"/>
              </a:ext>
            </a:extLst>
          </p:cNvPr>
          <p:cNvPicPr>
            <a:picLocks noChangeAspect="1"/>
          </p:cNvPicPr>
          <p:nvPr/>
        </p:nvPicPr>
        <p:blipFill>
          <a:blip r:embed="rId21" cstate="print">
            <a:extLst>
              <a:ext uri="{28A0092B-C50C-407E-A947-70E740481C1C}">
                <a14:useLocalDpi xmlns:a14="http://schemas.microsoft.com/office/drawing/2010/main" val="0"/>
              </a:ext>
            </a:extLst>
          </a:blip>
          <a:srcRect l="2716" t="4" r="1803" b="33174"/>
          <a:stretch>
            <a:fillRect/>
          </a:stretch>
        </p:blipFill>
        <p:spPr>
          <a:xfrm>
            <a:off x="7128350" y="1541060"/>
            <a:ext cx="1260000" cy="1260000"/>
          </a:xfrm>
          <a:prstGeom prst="ellipse">
            <a:avLst/>
          </a:prstGeom>
          <a:ln w="63500" cap="rnd">
            <a:noFill/>
          </a:ln>
          <a:effectLst/>
        </p:spPr>
      </p:pic>
      <p:pic>
        <p:nvPicPr>
          <p:cNvPr id="29" name="Grafik 28">
            <a:hlinkClick r:id="rId22"/>
            <a:extLst>
              <a:ext uri="{FF2B5EF4-FFF2-40B4-BE49-F238E27FC236}">
                <a16:creationId xmlns:a16="http://schemas.microsoft.com/office/drawing/2014/main" id="{7973D00C-E810-D681-3CDB-591F0A4E5F4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11116" y="2999924"/>
            <a:ext cx="432000" cy="432000"/>
          </a:xfrm>
          <a:prstGeom prst="rect">
            <a:avLst/>
          </a:prstGeom>
        </p:spPr>
      </p:pic>
      <p:sp>
        <p:nvSpPr>
          <p:cNvPr id="30" name="Inhaltsplatzhalter 10">
            <a:extLst>
              <a:ext uri="{FF2B5EF4-FFF2-40B4-BE49-F238E27FC236}">
                <a16:creationId xmlns:a16="http://schemas.microsoft.com/office/drawing/2014/main" id="{99105C0D-69E0-F649-2C8E-BFCEF29C2002}"/>
              </a:ext>
            </a:extLst>
          </p:cNvPr>
          <p:cNvSpPr txBox="1">
            <a:spLocks/>
          </p:cNvSpPr>
          <p:nvPr/>
        </p:nvSpPr>
        <p:spPr bwMode="gray">
          <a:xfrm>
            <a:off x="1634180" y="1772816"/>
            <a:ext cx="1151632" cy="88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nSpc>
                <a:spcPct val="100000"/>
              </a:lnSpc>
            </a:pPr>
            <a:r>
              <a:rPr lang="de-DE" sz="1198" b="1" dirty="0">
                <a:solidFill>
                  <a:srgbClr val="07374D"/>
                </a:solidFill>
              </a:rPr>
              <a:t>antea ag</a:t>
            </a:r>
            <a:br>
              <a:rPr lang="de-DE" sz="1198" b="1" dirty="0">
                <a:solidFill>
                  <a:srgbClr val="07374D"/>
                </a:solidFill>
              </a:rPr>
            </a:br>
            <a:r>
              <a:rPr lang="de-DE" sz="1198" dirty="0">
                <a:solidFill>
                  <a:srgbClr val="07374D"/>
                </a:solidFill>
              </a:rPr>
              <a:t>Neuer Wall 72</a:t>
            </a:r>
            <a:br>
              <a:rPr lang="de-DE" sz="1198" dirty="0">
                <a:solidFill>
                  <a:srgbClr val="07374D"/>
                </a:solidFill>
              </a:rPr>
            </a:br>
            <a:r>
              <a:rPr lang="de-DE" sz="1198" dirty="0">
                <a:solidFill>
                  <a:srgbClr val="07374D"/>
                </a:solidFill>
              </a:rPr>
              <a:t>20354 Hamburg</a:t>
            </a:r>
          </a:p>
        </p:txBody>
      </p:sp>
      <p:pic>
        <p:nvPicPr>
          <p:cNvPr id="31" name="Grafik 30" descr="Ein Bild, das Schrift, Grafiken, Kreis, Logo enthält.  Automatisch generierte Beschreibung">
            <a:extLst>
              <a:ext uri="{FF2B5EF4-FFF2-40B4-BE49-F238E27FC236}">
                <a16:creationId xmlns:a16="http://schemas.microsoft.com/office/drawing/2014/main" id="{54F632CD-D3C8-9BA7-181D-B457A3AE67C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49342" y="1467863"/>
            <a:ext cx="1319742" cy="1260000"/>
          </a:xfrm>
          <a:prstGeom prst="rect">
            <a:avLst/>
          </a:prstGeom>
        </p:spPr>
      </p:pic>
      <p:cxnSp>
        <p:nvCxnSpPr>
          <p:cNvPr id="35" name="Gerader Verbinder 34">
            <a:extLst>
              <a:ext uri="{FF2B5EF4-FFF2-40B4-BE49-F238E27FC236}">
                <a16:creationId xmlns:a16="http://schemas.microsoft.com/office/drawing/2014/main" id="{754B80A7-BEF5-B789-55CC-E138F0862413}"/>
              </a:ext>
            </a:extLst>
          </p:cNvPr>
          <p:cNvCxnSpPr/>
          <p:nvPr/>
        </p:nvCxnSpPr>
        <p:spPr bwMode="gray">
          <a:xfrm flipH="1" flipV="1">
            <a:off x="4148272" y="2337868"/>
            <a:ext cx="932423" cy="448154"/>
          </a:xfrm>
          <a:prstGeom prst="line">
            <a:avLst/>
          </a:prstGeom>
          <a:solidFill>
            <a:schemeClr val="hlink"/>
          </a:solidFill>
          <a:ln w="6350" cap="flat" cmpd="sng" algn="ctr">
            <a:gradFill>
              <a:gsLst>
                <a:gs pos="0">
                  <a:srgbClr val="FFC900"/>
                </a:gs>
                <a:gs pos="100000">
                  <a:srgbClr val="2B3F42"/>
                </a:gs>
              </a:gsLst>
              <a:lin ang="5400000" scaled="1"/>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Gerader Verbinder 57">
            <a:extLst>
              <a:ext uri="{FF2B5EF4-FFF2-40B4-BE49-F238E27FC236}">
                <a16:creationId xmlns:a16="http://schemas.microsoft.com/office/drawing/2014/main" id="{18057EB8-D242-87F9-0E76-E26FAA11AA75}"/>
              </a:ext>
            </a:extLst>
          </p:cNvPr>
          <p:cNvCxnSpPr/>
          <p:nvPr/>
        </p:nvCxnSpPr>
        <p:spPr bwMode="gray">
          <a:xfrm flipH="1" flipV="1">
            <a:off x="3059758" y="3725756"/>
            <a:ext cx="853953" cy="410438"/>
          </a:xfrm>
          <a:prstGeom prst="line">
            <a:avLst/>
          </a:prstGeom>
          <a:solidFill>
            <a:schemeClr val="hlink"/>
          </a:solidFill>
          <a:ln w="6350" cap="flat" cmpd="sng" algn="ctr">
            <a:gradFill>
              <a:gsLst>
                <a:gs pos="0">
                  <a:srgbClr val="FFC900"/>
                </a:gs>
                <a:gs pos="100000">
                  <a:srgbClr val="2B3F42"/>
                </a:gs>
              </a:gsLst>
              <a:lin ang="5400000" scaled="1"/>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Gerader Verbinder 59">
            <a:extLst>
              <a:ext uri="{FF2B5EF4-FFF2-40B4-BE49-F238E27FC236}">
                <a16:creationId xmlns:a16="http://schemas.microsoft.com/office/drawing/2014/main" id="{EC9987FA-BE5A-1231-4859-4479EB1EBB4B}"/>
              </a:ext>
            </a:extLst>
          </p:cNvPr>
          <p:cNvCxnSpPr/>
          <p:nvPr/>
        </p:nvCxnSpPr>
        <p:spPr bwMode="gray">
          <a:xfrm flipV="1">
            <a:off x="6298534" y="4693678"/>
            <a:ext cx="630726" cy="343556"/>
          </a:xfrm>
          <a:prstGeom prst="line">
            <a:avLst/>
          </a:prstGeom>
          <a:solidFill>
            <a:schemeClr val="hlink"/>
          </a:solidFill>
          <a:ln w="6350" cap="flat" cmpd="sng" algn="ctr">
            <a:gradFill>
              <a:gsLst>
                <a:gs pos="0">
                  <a:srgbClr val="FFC900"/>
                </a:gs>
                <a:gs pos="100000">
                  <a:srgbClr val="2B3F42"/>
                </a:gs>
              </a:gsLst>
              <a:lin ang="5400000" scaled="1"/>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r Verbinder 63">
            <a:extLst>
              <a:ext uri="{FF2B5EF4-FFF2-40B4-BE49-F238E27FC236}">
                <a16:creationId xmlns:a16="http://schemas.microsoft.com/office/drawing/2014/main" id="{1A0D81F5-7888-9B93-B1EF-D1357A4DF7A6}"/>
              </a:ext>
            </a:extLst>
          </p:cNvPr>
          <p:cNvCxnSpPr/>
          <p:nvPr/>
        </p:nvCxnSpPr>
        <p:spPr bwMode="gray">
          <a:xfrm flipV="1">
            <a:off x="6752079" y="2825214"/>
            <a:ext cx="609181" cy="331820"/>
          </a:xfrm>
          <a:prstGeom prst="line">
            <a:avLst/>
          </a:prstGeom>
          <a:solidFill>
            <a:schemeClr val="hlink"/>
          </a:solidFill>
          <a:ln w="6350" cap="flat" cmpd="sng" algn="ctr">
            <a:gradFill>
              <a:gsLst>
                <a:gs pos="0">
                  <a:srgbClr val="FFC900"/>
                </a:gs>
                <a:gs pos="100000">
                  <a:srgbClr val="2B3F42"/>
                </a:gs>
              </a:gsLst>
              <a:lin ang="5400000" scaled="1"/>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45273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5">
            <a:extLst>
              <a:ext uri="{FF2B5EF4-FFF2-40B4-BE49-F238E27FC236}">
                <a16:creationId xmlns:a16="http://schemas.microsoft.com/office/drawing/2014/main" id="{5AE4C1A1-75DE-6465-6033-D6A0D898932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2168188" cy="6858000"/>
          </a:xfrm>
        </p:spPr>
      </p:pic>
      <p:sp>
        <p:nvSpPr>
          <p:cNvPr id="5" name="Rechteck 4">
            <a:extLst>
              <a:ext uri="{FF2B5EF4-FFF2-40B4-BE49-F238E27FC236}">
                <a16:creationId xmlns:a16="http://schemas.microsoft.com/office/drawing/2014/main" id="{538FE3A8-5F08-2142-5387-0468C72B8B72}"/>
              </a:ext>
            </a:extLst>
          </p:cNvPr>
          <p:cNvSpPr/>
          <p:nvPr/>
        </p:nvSpPr>
        <p:spPr bwMode="gray">
          <a:xfrm>
            <a:off x="188" y="4148736"/>
            <a:ext cx="1216800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6" name="Datumsplatzhalter 5">
            <a:extLst>
              <a:ext uri="{FF2B5EF4-FFF2-40B4-BE49-F238E27FC236}">
                <a16:creationId xmlns:a16="http://schemas.microsoft.com/office/drawing/2014/main" id="{4C1EC607-6FFB-4A67-BF9F-FB11D36BF715}"/>
              </a:ext>
            </a:extLst>
          </p:cNvPr>
          <p:cNvSpPr>
            <a:spLocks noGrp="1"/>
          </p:cNvSpPr>
          <p:nvPr>
            <p:ph type="dt" sz="half" idx="21"/>
          </p:nvPr>
        </p:nvSpPr>
        <p:spPr/>
        <p:txBody>
          <a:bodyPr/>
          <a:lstStyle/>
          <a:p>
            <a:fld id="{A1304AAF-82D3-4B87-85D2-A0BE6130B813}" type="datetime1">
              <a:rPr lang="de-DE" smtClean="0"/>
              <a:t>30.07.2025</a:t>
            </a:fld>
            <a:endParaRPr lang="de-DE" dirty="0"/>
          </a:p>
        </p:txBody>
      </p:sp>
      <p:sp>
        <p:nvSpPr>
          <p:cNvPr id="7" name="Fußzeilenplatzhalter 6">
            <a:extLst>
              <a:ext uri="{FF2B5EF4-FFF2-40B4-BE49-F238E27FC236}">
                <a16:creationId xmlns:a16="http://schemas.microsoft.com/office/drawing/2014/main" id="{DD323E22-7D16-4E31-9EA6-6387E5C0765D}"/>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E85AB5C7-B91D-4343-8188-F75D2266384E}"/>
              </a:ext>
            </a:extLst>
          </p:cNvPr>
          <p:cNvSpPr>
            <a:spLocks noGrp="1"/>
          </p:cNvSpPr>
          <p:nvPr>
            <p:ph type="sldNum" sz="quarter" idx="23"/>
          </p:nvPr>
        </p:nvSpPr>
        <p:spPr/>
        <p:txBody>
          <a:bodyPr/>
          <a:lstStyle/>
          <a:p>
            <a:fld id="{DC907883-A228-4E41-A7BF-33DDF6A01B2A}" type="slidenum">
              <a:rPr lang="de-DE" smtClean="0"/>
              <a:pPr/>
              <a:t>42</a:t>
            </a:fld>
            <a:endParaRPr lang="de-DE" dirty="0"/>
          </a:p>
        </p:txBody>
      </p:sp>
      <p:pic>
        <p:nvPicPr>
          <p:cNvPr id="12" name="Grafik 11">
            <a:extLst>
              <a:ext uri="{FF2B5EF4-FFF2-40B4-BE49-F238E27FC236}">
                <a16:creationId xmlns:a16="http://schemas.microsoft.com/office/drawing/2014/main" id="{6B5266D5-8152-47A1-8C07-1851E4EC4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2800" y="5878800"/>
            <a:ext cx="1086848" cy="648000"/>
          </a:xfrm>
          <a:prstGeom prst="rect">
            <a:avLst/>
          </a:prstGeom>
        </p:spPr>
      </p:pic>
      <p:sp>
        <p:nvSpPr>
          <p:cNvPr id="9" name="Textplatzhalter 24">
            <a:extLst>
              <a:ext uri="{FF2B5EF4-FFF2-40B4-BE49-F238E27FC236}">
                <a16:creationId xmlns:a16="http://schemas.microsoft.com/office/drawing/2014/main" id="{12ED4575-3209-40FD-EF97-05EFCEBC6811}"/>
              </a:ext>
            </a:extLst>
          </p:cNvPr>
          <p:cNvSpPr txBox="1">
            <a:spLocks/>
          </p:cNvSpPr>
          <p:nvPr/>
        </p:nvSpPr>
        <p:spPr bwMode="ltGray">
          <a:xfrm>
            <a:off x="1363068" y="2006675"/>
            <a:ext cx="2831491" cy="952817"/>
          </a:xfrm>
          <a:custGeom>
            <a:avLst/>
            <a:gdLst>
              <a:gd name="connsiteX0" fmla="*/ 0 w 2831491"/>
              <a:gd name="connsiteY0" fmla="*/ 0 h 952817"/>
              <a:gd name="connsiteX1" fmla="*/ 2831491 w 2831491"/>
              <a:gd name="connsiteY1" fmla="*/ 0 h 952817"/>
              <a:gd name="connsiteX2" fmla="*/ 2831491 w 2831491"/>
              <a:gd name="connsiteY2" fmla="*/ 952817 h 952817"/>
              <a:gd name="connsiteX3" fmla="*/ 0 w 2831491"/>
              <a:gd name="connsiteY3" fmla="*/ 952817 h 952817"/>
              <a:gd name="connsiteX4" fmla="*/ 0 w 2831491"/>
              <a:gd name="connsiteY4" fmla="*/ 0 h 952817"/>
              <a:gd name="connsiteX0" fmla="*/ 0 w 2831491"/>
              <a:gd name="connsiteY0" fmla="*/ 0 h 1056780"/>
              <a:gd name="connsiteX1" fmla="*/ 2831491 w 2831491"/>
              <a:gd name="connsiteY1" fmla="*/ 0 h 1056780"/>
              <a:gd name="connsiteX2" fmla="*/ 2831491 w 2831491"/>
              <a:gd name="connsiteY2" fmla="*/ 952817 h 1056780"/>
              <a:gd name="connsiteX3" fmla="*/ 0 w 2831491"/>
              <a:gd name="connsiteY3" fmla="*/ 952817 h 1056780"/>
              <a:gd name="connsiteX4" fmla="*/ 0 w 2831491"/>
              <a:gd name="connsiteY4" fmla="*/ 0 h 1056780"/>
              <a:gd name="connsiteX0" fmla="*/ 0 w 2831491"/>
              <a:gd name="connsiteY0" fmla="*/ 0 h 974229"/>
              <a:gd name="connsiteX1" fmla="*/ 2831491 w 2831491"/>
              <a:gd name="connsiteY1" fmla="*/ 0 h 974229"/>
              <a:gd name="connsiteX2" fmla="*/ 2831491 w 2831491"/>
              <a:gd name="connsiteY2" fmla="*/ 952817 h 974229"/>
              <a:gd name="connsiteX3" fmla="*/ 0 w 2831491"/>
              <a:gd name="connsiteY3" fmla="*/ 952817 h 974229"/>
              <a:gd name="connsiteX4" fmla="*/ 0 w 2831491"/>
              <a:gd name="connsiteY4" fmla="*/ 0 h 974229"/>
              <a:gd name="connsiteX0" fmla="*/ 0 w 2831491"/>
              <a:gd name="connsiteY0" fmla="*/ 0 h 952817"/>
              <a:gd name="connsiteX1" fmla="*/ 2831491 w 2831491"/>
              <a:gd name="connsiteY1" fmla="*/ 0 h 952817"/>
              <a:gd name="connsiteX2" fmla="*/ 2831491 w 2831491"/>
              <a:gd name="connsiteY2" fmla="*/ 952817 h 952817"/>
              <a:gd name="connsiteX3" fmla="*/ 0 w 2831491"/>
              <a:gd name="connsiteY3" fmla="*/ 952817 h 952817"/>
              <a:gd name="connsiteX4" fmla="*/ 0 w 2831491"/>
              <a:gd name="connsiteY4" fmla="*/ 0 h 952817"/>
              <a:gd name="connsiteX0" fmla="*/ 0 w 2831491"/>
              <a:gd name="connsiteY0" fmla="*/ 0 h 952817"/>
              <a:gd name="connsiteX1" fmla="*/ 2831491 w 2831491"/>
              <a:gd name="connsiteY1" fmla="*/ 0 h 952817"/>
              <a:gd name="connsiteX2" fmla="*/ 2831491 w 2831491"/>
              <a:gd name="connsiteY2" fmla="*/ 952817 h 952817"/>
              <a:gd name="connsiteX3" fmla="*/ 0 w 2831491"/>
              <a:gd name="connsiteY3" fmla="*/ 952817 h 952817"/>
              <a:gd name="connsiteX4" fmla="*/ 0 w 2831491"/>
              <a:gd name="connsiteY4" fmla="*/ 0 h 952817"/>
              <a:gd name="connsiteX0" fmla="*/ 0 w 2831491"/>
              <a:gd name="connsiteY0" fmla="*/ 0 h 952817"/>
              <a:gd name="connsiteX1" fmla="*/ 2831491 w 2831491"/>
              <a:gd name="connsiteY1" fmla="*/ 0 h 952817"/>
              <a:gd name="connsiteX2" fmla="*/ 2831491 w 2831491"/>
              <a:gd name="connsiteY2" fmla="*/ 952817 h 952817"/>
              <a:gd name="connsiteX3" fmla="*/ 0 w 2831491"/>
              <a:gd name="connsiteY3" fmla="*/ 952817 h 952817"/>
              <a:gd name="connsiteX4" fmla="*/ 0 w 2831491"/>
              <a:gd name="connsiteY4" fmla="*/ 0 h 952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491" h="952817">
                <a:moveTo>
                  <a:pt x="0" y="0"/>
                </a:moveTo>
                <a:lnTo>
                  <a:pt x="2831491" y="0"/>
                </a:lnTo>
                <a:lnTo>
                  <a:pt x="2831491" y="952817"/>
                </a:lnTo>
                <a:cubicBezTo>
                  <a:pt x="1930025" y="941464"/>
                  <a:pt x="1715355" y="924242"/>
                  <a:pt x="0" y="952817"/>
                </a:cubicBezTo>
                <a:lnTo>
                  <a:pt x="0" y="0"/>
                </a:lnTo>
                <a:close/>
              </a:path>
            </a:pathLst>
          </a:cu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defPPr>
              <a:defRPr lang="de-DE"/>
            </a:defPPr>
            <a:lvl1pPr marL="0" marR="0" indent="0" algn="l" defTabSz="914400" rtl="0" eaLnBrk="1" fontAlgn="base" latinLnBrk="0" hangingPunct="1">
              <a:lnSpc>
                <a:spcPct val="80000"/>
              </a:lnSpc>
              <a:spcBef>
                <a:spcPct val="0"/>
              </a:spcBef>
              <a:spcAft>
                <a:spcPct val="0"/>
              </a:spcAft>
              <a:buClrTx/>
              <a:buSzTx/>
              <a:buFontTx/>
              <a:buNone/>
              <a:tabLst/>
              <a:defRPr kumimoji="0" lang="de-DE" sz="6600" b="1" i="0" u="none" strike="noStrike" kern="1200"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ea typeface="ＭＳ Ｐゴシック" pitchFamily="34" charset="-128"/>
                <a:cs typeface="+mn-cs"/>
              </a:defRPr>
            </a:lvl1pPr>
            <a:lvl2pPr marL="0" indent="0" algn="ctr" rtl="0" eaLnBrk="0" fontAlgn="base" hangingPunct="0">
              <a:lnSpc>
                <a:spcPct val="80000"/>
              </a:lnSpc>
              <a:spcBef>
                <a:spcPct val="0"/>
              </a:spcBef>
              <a:spcAft>
                <a:spcPct val="0"/>
              </a:spcAft>
              <a:buFontTx/>
              <a:buNone/>
              <a:defRPr sz="4000" kern="1200">
                <a:solidFill>
                  <a:schemeClr val="bg1"/>
                </a:solidFill>
                <a:latin typeface="+mj-lt"/>
                <a:ea typeface="ＭＳ Ｐゴシック" pitchFamily="34" charset="-128"/>
                <a:cs typeface="+mn-cs"/>
              </a:defRPr>
            </a:lvl2pPr>
            <a:lvl3pPr marL="0" indent="0" algn="ctr" rtl="0" eaLnBrk="0" fontAlgn="base" hangingPunct="0">
              <a:lnSpc>
                <a:spcPct val="80000"/>
              </a:lnSpc>
              <a:spcBef>
                <a:spcPct val="0"/>
              </a:spcBef>
              <a:spcAft>
                <a:spcPct val="0"/>
              </a:spcAft>
              <a:buNone/>
              <a:defRPr sz="4000" kern="1200">
                <a:solidFill>
                  <a:schemeClr val="bg1"/>
                </a:solidFill>
                <a:latin typeface="+mj-lt"/>
                <a:ea typeface="ＭＳ Ｐゴシック" pitchFamily="34" charset="-128"/>
                <a:cs typeface="+mn-cs"/>
              </a:defRPr>
            </a:lvl3pPr>
            <a:lvl4pPr marL="0" indent="0" algn="ctr" rtl="0" eaLnBrk="0" fontAlgn="base" hangingPunct="0">
              <a:lnSpc>
                <a:spcPct val="80000"/>
              </a:lnSpc>
              <a:spcBef>
                <a:spcPct val="0"/>
              </a:spcBef>
              <a:spcAft>
                <a:spcPct val="0"/>
              </a:spcAft>
              <a:buNone/>
              <a:defRPr sz="4000" kern="1200">
                <a:solidFill>
                  <a:schemeClr val="bg1"/>
                </a:solidFill>
                <a:latin typeface="+mj-lt"/>
                <a:ea typeface="ＭＳ Ｐゴシック" pitchFamily="34" charset="-128"/>
                <a:cs typeface="+mn-cs"/>
              </a:defRPr>
            </a:lvl4pPr>
            <a:lvl5pPr marL="0" indent="0" algn="ctr" rtl="0" eaLnBrk="0" fontAlgn="base" hangingPunct="0">
              <a:lnSpc>
                <a:spcPct val="80000"/>
              </a:lnSpc>
              <a:spcBef>
                <a:spcPct val="0"/>
              </a:spcBef>
              <a:spcAft>
                <a:spcPct val="0"/>
              </a:spcAft>
              <a:buNone/>
              <a:defRPr sz="4000" kern="1200">
                <a:solidFill>
                  <a:schemeClr val="bg1"/>
                </a:solidFill>
                <a:latin typeface="+mj-lt"/>
                <a:ea typeface="ＭＳ Ｐゴシック" pitchFamily="34" charset="-128"/>
                <a:cs typeface="+mn-cs"/>
              </a:defRPr>
            </a:lvl5pPr>
            <a:lvl6pPr marL="0" indent="0" algn="ctr" defTabSz="914400" rtl="0" eaLnBrk="1" latinLnBrk="0" hangingPunct="1">
              <a:lnSpc>
                <a:spcPct val="80000"/>
              </a:lnSpc>
              <a:buNone/>
              <a:defRPr sz="4000" kern="1200">
                <a:solidFill>
                  <a:schemeClr val="bg1"/>
                </a:solidFill>
                <a:latin typeface="+mj-lt"/>
                <a:ea typeface="ＭＳ Ｐゴシック" pitchFamily="34" charset="-128"/>
                <a:cs typeface="+mn-cs"/>
              </a:defRPr>
            </a:lvl6pPr>
            <a:lvl7pPr marL="0" indent="0" algn="ctr" defTabSz="914400" rtl="0" eaLnBrk="1" latinLnBrk="0" hangingPunct="1">
              <a:lnSpc>
                <a:spcPct val="80000"/>
              </a:lnSpc>
              <a:buNone/>
              <a:defRPr sz="4000" kern="1200">
                <a:solidFill>
                  <a:schemeClr val="bg1"/>
                </a:solidFill>
                <a:latin typeface="+mj-lt"/>
                <a:ea typeface="ＭＳ Ｐゴシック" pitchFamily="34" charset="-128"/>
                <a:cs typeface="+mn-cs"/>
              </a:defRPr>
            </a:lvl7pPr>
            <a:lvl8pPr marL="0" indent="0" algn="ctr" defTabSz="914400" rtl="0" eaLnBrk="1" latinLnBrk="0" hangingPunct="1">
              <a:lnSpc>
                <a:spcPct val="80000"/>
              </a:lnSpc>
              <a:buNone/>
              <a:defRPr sz="4000" kern="1200">
                <a:solidFill>
                  <a:schemeClr val="bg1"/>
                </a:solidFill>
                <a:latin typeface="+mj-lt"/>
                <a:ea typeface="ＭＳ Ｐゴシック" pitchFamily="34" charset="-128"/>
                <a:cs typeface="+mn-cs"/>
              </a:defRPr>
            </a:lvl8pPr>
            <a:lvl9pPr marL="0" indent="0" algn="ctr" defTabSz="914400" rtl="0" eaLnBrk="1" latinLnBrk="0" hangingPunct="1">
              <a:lnSpc>
                <a:spcPct val="80000"/>
              </a:lnSpc>
              <a:buNone/>
              <a:defRPr sz="4000" kern="1200">
                <a:solidFill>
                  <a:schemeClr val="bg1"/>
                </a:solidFill>
                <a:latin typeface="+mj-lt"/>
                <a:ea typeface="ＭＳ Ｐゴシック" pitchFamily="34" charset="-128"/>
                <a:cs typeface="+mn-cs"/>
              </a:defRPr>
            </a:lvl9pPr>
          </a:lstStyle>
          <a:p>
            <a:pPr>
              <a:defRPr/>
            </a:pPr>
            <a:endParaRPr lang="de-DE" dirty="0"/>
          </a:p>
        </p:txBody>
      </p:sp>
      <p:sp>
        <p:nvSpPr>
          <p:cNvPr id="10" name="Titel 8">
            <a:extLst>
              <a:ext uri="{FF2B5EF4-FFF2-40B4-BE49-F238E27FC236}">
                <a16:creationId xmlns:a16="http://schemas.microsoft.com/office/drawing/2014/main" id="{C146643C-AEE1-1DBE-1E6E-FD220F99AD8F}"/>
              </a:ext>
            </a:extLst>
          </p:cNvPr>
          <p:cNvSpPr txBox="1">
            <a:spLocks/>
          </p:cNvSpPr>
          <p:nvPr/>
        </p:nvSpPr>
        <p:spPr>
          <a:xfrm>
            <a:off x="1475582" y="2132856"/>
            <a:ext cx="2736304" cy="792088"/>
          </a:xfrm>
          <a:prstGeom prst="rect">
            <a:avLst/>
          </a:prstGeom>
        </p:spPr>
        <p:txBody>
          <a:bodyPr/>
          <a:lstStyle>
            <a:lvl1pPr algn="l" rtl="0" eaLnBrk="1" fontAlgn="base" hangingPunct="1">
              <a:lnSpc>
                <a:spcPct val="95000"/>
              </a:lnSpc>
              <a:spcBef>
                <a:spcPct val="0"/>
              </a:spcBef>
              <a:spcAft>
                <a:spcPct val="0"/>
              </a:spcAft>
              <a:defRPr lang="de-DE" altLang="de-DE" sz="2800" b="1" kern="1200" baseline="0" dirty="0">
                <a:solidFill>
                  <a:srgbClr val="06374C"/>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2pPr>
            <a:lvl3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3pPr>
            <a:lvl4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4pPr>
            <a:lvl5pPr algn="l" rtl="0" eaLnBrk="1" fontAlgn="base" hangingPunct="1">
              <a:lnSpc>
                <a:spcPct val="95000"/>
              </a:lnSpc>
              <a:spcBef>
                <a:spcPct val="0"/>
              </a:spcBef>
              <a:spcAft>
                <a:spcPct val="0"/>
              </a:spcAft>
              <a:defRPr sz="2400">
                <a:solidFill>
                  <a:srgbClr val="FF0000"/>
                </a:solidFill>
                <a:latin typeface="Sparkasse Rg" panose="020B0504050602020204" pitchFamily="34" charset="0"/>
                <a:ea typeface="ＭＳ Ｐゴシック" charset="0"/>
                <a:cs typeface="ＭＳ Ｐゴシック" charset="0"/>
              </a:defRPr>
            </a:lvl5pPr>
            <a:lvl6pPr marL="4572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6pPr>
            <a:lvl7pPr marL="9144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7pPr>
            <a:lvl8pPr marL="13716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8pPr>
            <a:lvl9pPr marL="1828800" algn="l" rtl="0" eaLnBrk="1" fontAlgn="base" hangingPunct="1">
              <a:lnSpc>
                <a:spcPct val="95000"/>
              </a:lnSpc>
              <a:spcBef>
                <a:spcPct val="0"/>
              </a:spcBef>
              <a:spcAft>
                <a:spcPct val="0"/>
              </a:spcAft>
              <a:defRPr sz="2400">
                <a:solidFill>
                  <a:srgbClr val="FF0000"/>
                </a:solidFill>
                <a:latin typeface="Sparkasse Rg" panose="020B0504050602020204" pitchFamily="34" charset="0"/>
              </a:defRPr>
            </a:lvl9pPr>
          </a:lstStyle>
          <a:p>
            <a:r>
              <a:rPr lang="de-DE" sz="3800" dirty="0">
                <a:solidFill>
                  <a:schemeClr val="bg1"/>
                </a:solidFill>
              </a:rPr>
              <a:t>Ihre Fragen</a:t>
            </a:r>
          </a:p>
        </p:txBody>
      </p:sp>
      <p:sp>
        <p:nvSpPr>
          <p:cNvPr id="11" name="object 26">
            <a:extLst>
              <a:ext uri="{FF2B5EF4-FFF2-40B4-BE49-F238E27FC236}">
                <a16:creationId xmlns:a16="http://schemas.microsoft.com/office/drawing/2014/main" id="{4E1541EE-C6BE-43C2-F0D3-92FA48519872}"/>
              </a:ext>
            </a:extLst>
          </p:cNvPr>
          <p:cNvSpPr/>
          <p:nvPr/>
        </p:nvSpPr>
        <p:spPr>
          <a:xfrm flipH="1">
            <a:off x="1363069" y="2939296"/>
            <a:ext cx="2831491" cy="251368"/>
          </a:xfrm>
          <a:custGeom>
            <a:avLst/>
            <a:gdLst/>
            <a:ahLst/>
            <a:cxnLst/>
            <a:rect l="l" t="t" r="r" b="b"/>
            <a:pathLst>
              <a:path w="2173604" h="160655">
                <a:moveTo>
                  <a:pt x="0" y="0"/>
                </a:moveTo>
                <a:lnTo>
                  <a:pt x="695693" y="0"/>
                </a:lnTo>
                <a:lnTo>
                  <a:pt x="695693" y="160159"/>
                </a:lnTo>
                <a:lnTo>
                  <a:pt x="835913" y="0"/>
                </a:lnTo>
                <a:lnTo>
                  <a:pt x="2173198" y="0"/>
                </a:lnTo>
              </a:path>
            </a:pathLst>
          </a:custGeom>
          <a:ln w="41275">
            <a:solidFill>
              <a:schemeClr val="bg1"/>
            </a:solidFill>
          </a:ln>
        </p:spPr>
        <p:txBody>
          <a:bodyPr wrap="square" lIns="0" tIns="0" rIns="0" bIns="0" rtlCol="0"/>
          <a:lstStyle/>
          <a:p>
            <a:endParaRPr sz="1283" b="1" dirty="0">
              <a:latin typeface="+mn-lt"/>
            </a:endParaRPr>
          </a:p>
        </p:txBody>
      </p:sp>
      <p:sp>
        <p:nvSpPr>
          <p:cNvPr id="14" name="object 27">
            <a:extLst>
              <a:ext uri="{FF2B5EF4-FFF2-40B4-BE49-F238E27FC236}">
                <a16:creationId xmlns:a16="http://schemas.microsoft.com/office/drawing/2014/main" id="{37B82ADA-5008-F724-6CDC-FAF2F6B3E7F0}"/>
              </a:ext>
            </a:extLst>
          </p:cNvPr>
          <p:cNvSpPr/>
          <p:nvPr/>
        </p:nvSpPr>
        <p:spPr>
          <a:xfrm flipV="1">
            <a:off x="1363068" y="1916832"/>
            <a:ext cx="2831491" cy="110038"/>
          </a:xfrm>
          <a:custGeom>
            <a:avLst/>
            <a:gdLst/>
            <a:ahLst/>
            <a:cxnLst/>
            <a:rect l="l" t="t" r="r" b="b"/>
            <a:pathLst>
              <a:path w="2173604">
                <a:moveTo>
                  <a:pt x="0" y="0"/>
                </a:moveTo>
                <a:lnTo>
                  <a:pt x="2173198" y="0"/>
                </a:lnTo>
              </a:path>
            </a:pathLst>
          </a:custGeom>
          <a:ln w="41275">
            <a:solidFill>
              <a:schemeClr val="bg1"/>
            </a:solidFill>
          </a:ln>
        </p:spPr>
        <p:txBody>
          <a:bodyPr wrap="square" lIns="0" tIns="0" rIns="0" bIns="0" rtlCol="0"/>
          <a:lstStyle/>
          <a:p>
            <a:endParaRPr sz="1283" b="1" dirty="0">
              <a:latin typeface="+mn-lt"/>
            </a:endParaRPr>
          </a:p>
        </p:txBody>
      </p:sp>
      <p:pic>
        <p:nvPicPr>
          <p:cNvPr id="16" name="Grafik 15">
            <a:extLst>
              <a:ext uri="{FF2B5EF4-FFF2-40B4-BE49-F238E27FC236}">
                <a16:creationId xmlns:a16="http://schemas.microsoft.com/office/drawing/2014/main" id="{B1919CC0-5CE2-B039-4B4E-7B6124D053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5862" y="618455"/>
            <a:ext cx="3800758" cy="5429873"/>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988455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4E4F665-E70C-4A02-9A81-3922C4FF9891}"/>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014018BA-83B6-4D99-964A-731AA62D8F09}"/>
              </a:ext>
            </a:extLst>
          </p:cNvPr>
          <p:cNvSpPr>
            <a:spLocks noGrp="1"/>
          </p:cNvSpPr>
          <p:nvPr>
            <p:ph type="body" sz="quarter" idx="19"/>
          </p:nvPr>
        </p:nvSpPr>
        <p:spPr/>
        <p:txBody>
          <a:bodyPr/>
          <a:lstStyle/>
          <a:p>
            <a:endParaRPr lang="de-DE"/>
          </a:p>
        </p:txBody>
      </p:sp>
      <p:sp>
        <p:nvSpPr>
          <p:cNvPr id="13" name="Inhaltsplatzhalter 4">
            <a:extLst>
              <a:ext uri="{FF2B5EF4-FFF2-40B4-BE49-F238E27FC236}">
                <a16:creationId xmlns:a16="http://schemas.microsoft.com/office/drawing/2014/main" id="{BDBE7A6C-40E1-D60D-A00D-27E6DBFE26F7}"/>
              </a:ext>
            </a:extLst>
          </p:cNvPr>
          <p:cNvSpPr>
            <a:spLocks noGrp="1"/>
          </p:cNvSpPr>
          <p:nvPr>
            <p:ph sz="quarter" idx="20"/>
          </p:nvPr>
        </p:nvSpPr>
        <p:spPr>
          <a:xfrm>
            <a:off x="324094" y="1628775"/>
            <a:ext cx="11520000" cy="4320849"/>
          </a:xfrm>
        </p:spPr>
        <p:txBody>
          <a:bodyPr/>
          <a:lstStyle/>
          <a:p>
            <a:pPr lvl="1"/>
            <a:r>
              <a:rPr lang="de-DE" strike="noStrike" spc="-1" dirty="0">
                <a:solidFill>
                  <a:srgbClr val="404040"/>
                </a:solidFill>
                <a:latin typeface="Calibri"/>
                <a:ea typeface="ＭＳ Ｐゴシック"/>
              </a:rPr>
              <a:t>Auf der antea-Fonds-Homepage unter: </a:t>
            </a:r>
            <a:r>
              <a:rPr lang="de-DE" b="1" u="sng" spc="-1" dirty="0">
                <a:solidFill>
                  <a:srgbClr val="07374D"/>
                </a:solidFill>
                <a:latin typeface="Calibri"/>
                <a:ea typeface="ＭＳ Ｐゴシック"/>
                <a:hlinkClick r:id="rId3">
                  <a:extLst>
                    <a:ext uri="{A12FA001-AC4F-418D-AE19-62706E023703}">
                      <ahyp:hlinkClr xmlns:ahyp="http://schemas.microsoft.com/office/drawing/2018/hyperlinkcolor" val="tx"/>
                    </a:ext>
                  </a:extLst>
                </a:hlinkClick>
              </a:rPr>
              <a:t>www.antea-ag.de/investmentfonds</a:t>
            </a:r>
            <a:endParaRPr lang="de-DE" b="1" u="sng" strike="noStrike" spc="-1" dirty="0">
              <a:solidFill>
                <a:srgbClr val="07374D"/>
              </a:solidFill>
              <a:uFillTx/>
              <a:latin typeface="Calibri"/>
              <a:ea typeface="ＭＳ Ｐゴシック"/>
            </a:endParaRPr>
          </a:p>
          <a:p>
            <a:pPr lvl="2"/>
            <a:r>
              <a:rPr lang="de-DE" spc="-1" dirty="0">
                <a:solidFill>
                  <a:srgbClr val="404040"/>
                </a:solidFill>
                <a:latin typeface="Calibri"/>
                <a:ea typeface="ＭＳ Ｐゴシック"/>
              </a:rPr>
              <a:t>Im Berater-Bereich: </a:t>
            </a:r>
            <a:r>
              <a:rPr lang="de-DE" b="1" spc="-1" dirty="0">
                <a:solidFill>
                  <a:srgbClr val="07374D"/>
                </a:solidFill>
                <a:latin typeface="Calibri"/>
                <a:ea typeface="ＭＳ Ｐゴシック"/>
                <a:hlinkClick r:id="rId4">
                  <a:extLst>
                    <a:ext uri="{A12FA001-AC4F-418D-AE19-62706E023703}">
                      <ahyp:hlinkClr xmlns:ahyp="http://schemas.microsoft.com/office/drawing/2018/hyperlinkcolor" val="tx"/>
                    </a:ext>
                  </a:extLst>
                </a:hlinkClick>
              </a:rPr>
              <a:t>www.antea-ag.de/investmentfonds/berater-bereich</a:t>
            </a:r>
            <a:endParaRPr lang="de-DE" b="1" spc="-1" dirty="0">
              <a:solidFill>
                <a:srgbClr val="07374D"/>
              </a:solidFill>
              <a:latin typeface="Calibri"/>
              <a:ea typeface="ＭＳ Ｐゴシック"/>
            </a:endParaRPr>
          </a:p>
          <a:p>
            <a:pPr lvl="2"/>
            <a:r>
              <a:rPr lang="de-DE" spc="-1" dirty="0">
                <a:solidFill>
                  <a:srgbClr val="404040"/>
                </a:solidFill>
                <a:uFillTx/>
                <a:latin typeface="Calibri"/>
                <a:ea typeface="ＭＳ Ｐゴシック"/>
              </a:rPr>
              <a:t>Im Presse-Berei</a:t>
            </a:r>
            <a:r>
              <a:rPr lang="de-DE" spc="-1" dirty="0">
                <a:solidFill>
                  <a:srgbClr val="404040"/>
                </a:solidFill>
                <a:latin typeface="Calibri"/>
                <a:ea typeface="ＭＳ Ｐゴシック"/>
              </a:rPr>
              <a:t>ch: </a:t>
            </a:r>
            <a:r>
              <a:rPr lang="de-DE" b="1" u="sng" spc="-1" dirty="0">
                <a:solidFill>
                  <a:srgbClr val="07374D"/>
                </a:solidFill>
                <a:latin typeface="Calibri"/>
                <a:ea typeface="ＭＳ Ｐゴシック"/>
                <a:hlinkClick r:id="rId5">
                  <a:extLst>
                    <a:ext uri="{A12FA001-AC4F-418D-AE19-62706E023703}">
                      <ahyp:hlinkClr xmlns:ahyp="http://schemas.microsoft.com/office/drawing/2018/hyperlinkcolor" val="tx"/>
                    </a:ext>
                  </a:extLst>
                </a:hlinkClick>
              </a:rPr>
              <a:t>www.antea-ag.de/presse</a:t>
            </a:r>
            <a:endParaRPr lang="de-DE" b="1" u="sng" spc="-1" dirty="0">
              <a:solidFill>
                <a:srgbClr val="07374D"/>
              </a:solidFill>
              <a:latin typeface="Calibri"/>
              <a:ea typeface="ＭＳ Ｐゴシック"/>
            </a:endParaRPr>
          </a:p>
          <a:p>
            <a:pPr lvl="1"/>
            <a:r>
              <a:rPr lang="de-DE" b="0" strike="noStrike" spc="-1" dirty="0">
                <a:solidFill>
                  <a:srgbClr val="404040"/>
                </a:solidFill>
                <a:latin typeface="Calibri"/>
                <a:ea typeface="ＭＳ Ｐゴシック"/>
              </a:rPr>
              <a:t>In den sozialen Medien:</a:t>
            </a:r>
          </a:p>
          <a:p>
            <a:pPr marL="252000" lvl="2" indent="0">
              <a:buNone/>
            </a:pPr>
            <a:r>
              <a:rPr lang="de-DE" b="1" spc="-1" dirty="0">
                <a:solidFill>
                  <a:srgbClr val="07374D"/>
                </a:solidFill>
                <a:latin typeface="Calibri"/>
                <a:ea typeface="ＭＳ Ｐゴシック"/>
              </a:rPr>
              <a:t>       </a:t>
            </a:r>
            <a:r>
              <a:rPr lang="de-DE" b="1" u="sng" strike="noStrike" spc="-1" dirty="0">
                <a:solidFill>
                  <a:srgbClr val="07374D"/>
                </a:solidFill>
                <a:uFillTx/>
                <a:latin typeface="Calibri"/>
                <a:ea typeface="ＭＳ Ｐゴシック"/>
                <a:hlinkClick r:id="rId6">
                  <a:extLst>
                    <a:ext uri="{A12FA001-AC4F-418D-AE19-62706E023703}">
                      <ahyp:hlinkClr xmlns:ahyp="http://schemas.microsoft.com/office/drawing/2018/hyperlinkcolor" val="tx"/>
                    </a:ext>
                  </a:extLst>
                </a:hlinkClick>
              </a:rPr>
              <a:t>www.x.com/anteafonds</a:t>
            </a:r>
            <a:endParaRPr lang="de-DE" b="1" u="sng" spc="-1" dirty="0">
              <a:solidFill>
                <a:srgbClr val="07374D"/>
              </a:solidFill>
              <a:latin typeface="Calibri"/>
              <a:ea typeface="ＭＳ Ｐゴシック"/>
            </a:endParaRPr>
          </a:p>
          <a:p>
            <a:pPr marL="252000" lvl="2" indent="0">
              <a:buNone/>
            </a:pPr>
            <a:r>
              <a:rPr lang="de-DE" b="1" spc="-1" dirty="0">
                <a:solidFill>
                  <a:srgbClr val="07374D"/>
                </a:solidFill>
                <a:latin typeface="Calibri"/>
                <a:ea typeface="ＭＳ Ｐゴシック"/>
              </a:rPr>
              <a:t>       </a:t>
            </a:r>
            <a:r>
              <a:rPr lang="de-DE" sz="1800" b="1" u="sng" strike="noStrike" spc="-1" dirty="0">
                <a:solidFill>
                  <a:srgbClr val="07374D"/>
                </a:solidFill>
                <a:uFillTx/>
                <a:latin typeface="Calibri"/>
                <a:ea typeface="ＭＳ Ｐゴシック"/>
                <a:hlinkClick r:id="rId7">
                  <a:extLst>
                    <a:ext uri="{A12FA001-AC4F-418D-AE19-62706E023703}">
                      <ahyp:hlinkClr xmlns:ahyp="http://schemas.microsoft.com/office/drawing/2018/hyperlinkcolor" val="tx"/>
                    </a:ext>
                  </a:extLst>
                </a:hlinkClick>
              </a:rPr>
              <a:t>www.xing.com/companies/anteaag</a:t>
            </a:r>
            <a:endParaRPr lang="de-DE" sz="1800" b="1" u="sng" strike="noStrike" spc="-1" dirty="0">
              <a:solidFill>
                <a:srgbClr val="07374D"/>
              </a:solidFill>
              <a:uFillTx/>
              <a:latin typeface="Calibri"/>
              <a:ea typeface="ＭＳ Ｐゴシック"/>
            </a:endParaRPr>
          </a:p>
          <a:p>
            <a:pPr marL="252000" lvl="2" indent="0">
              <a:buNone/>
            </a:pPr>
            <a:r>
              <a:rPr lang="de-DE" b="1" spc="-1" dirty="0">
                <a:solidFill>
                  <a:srgbClr val="07374D"/>
                </a:solidFill>
                <a:latin typeface="Calibri"/>
                <a:ea typeface="ＭＳ Ｐゴシック"/>
              </a:rPr>
              <a:t>       </a:t>
            </a:r>
            <a:r>
              <a:rPr lang="de-DE" sz="1800" b="1" u="sng" strike="noStrike" spc="-1" dirty="0">
                <a:solidFill>
                  <a:srgbClr val="07374D"/>
                </a:solidFill>
                <a:uFillTx/>
                <a:latin typeface="Calibri"/>
                <a:ea typeface="ＭＳ Ｐゴシック"/>
                <a:hlinkClick r:id="rId8">
                  <a:extLst>
                    <a:ext uri="{A12FA001-AC4F-418D-AE19-62706E023703}">
                      <ahyp:hlinkClr xmlns:ahyp="http://schemas.microsoft.com/office/drawing/2018/hyperlinkcolor" val="tx"/>
                    </a:ext>
                  </a:extLst>
                </a:hlinkClick>
              </a:rPr>
              <a:t>www.linkedin.com/company/77066774</a:t>
            </a:r>
            <a:endParaRPr lang="de-DE" sz="1800" b="1" u="sng" strike="noStrike" spc="-1" dirty="0">
              <a:solidFill>
                <a:srgbClr val="07374D"/>
              </a:solidFill>
              <a:uFillTx/>
              <a:latin typeface="Calibri"/>
              <a:ea typeface="ＭＳ Ｐゴシック"/>
            </a:endParaRPr>
          </a:p>
          <a:p>
            <a:pPr marL="252000" lvl="2" indent="0">
              <a:buNone/>
            </a:pPr>
            <a:r>
              <a:rPr lang="de-DE" sz="1800" b="1" u="sng" strike="noStrike" spc="-1" dirty="0">
                <a:solidFill>
                  <a:schemeClr val="bg1"/>
                </a:solidFill>
                <a:uFillTx/>
                <a:latin typeface="Calibri"/>
                <a:ea typeface="ＭＳ Ｐゴシック"/>
              </a:rPr>
              <a:t>       </a:t>
            </a:r>
            <a:r>
              <a:rPr lang="de-DE" sz="1800" b="1" u="sng" strike="noStrike" spc="-1" dirty="0">
                <a:solidFill>
                  <a:srgbClr val="07374D"/>
                </a:solidFill>
                <a:uFillTx/>
                <a:latin typeface="Calibri"/>
                <a:ea typeface="ＭＳ Ｐゴシック"/>
              </a:rPr>
              <a:t>www.youtube.com/@anteafonds</a:t>
            </a:r>
          </a:p>
          <a:p>
            <a:pPr lvl="1"/>
            <a:endParaRPr lang="de-DE" b="0" strike="noStrike" spc="-1" dirty="0">
              <a:solidFill>
                <a:srgbClr val="404040"/>
              </a:solidFill>
              <a:latin typeface="Calibri"/>
            </a:endParaRPr>
          </a:p>
        </p:txBody>
      </p:sp>
      <p:sp>
        <p:nvSpPr>
          <p:cNvPr id="7" name="Datumsplatzhalter 6">
            <a:extLst>
              <a:ext uri="{FF2B5EF4-FFF2-40B4-BE49-F238E27FC236}">
                <a16:creationId xmlns:a16="http://schemas.microsoft.com/office/drawing/2014/main" id="{4FE51C8A-BAF2-4661-BCDC-7BA8897661ED}"/>
              </a:ext>
            </a:extLst>
          </p:cNvPr>
          <p:cNvSpPr>
            <a:spLocks noGrp="1"/>
          </p:cNvSpPr>
          <p:nvPr>
            <p:ph type="dt" sz="half" idx="21"/>
          </p:nvPr>
        </p:nvSpPr>
        <p:spPr/>
        <p:txBody>
          <a:bodyPr/>
          <a:lstStyle/>
          <a:p>
            <a:fld id="{A5AA3A7D-927A-4595-9F7E-5D7F6D0D3FDF}" type="datetime1">
              <a:rPr lang="de-DE" smtClean="0"/>
              <a:t>30.07.2025</a:t>
            </a:fld>
            <a:endParaRPr lang="de-DE" dirty="0"/>
          </a:p>
        </p:txBody>
      </p:sp>
      <p:sp>
        <p:nvSpPr>
          <p:cNvPr id="8" name="Fußzeilenplatzhalter 7">
            <a:extLst>
              <a:ext uri="{FF2B5EF4-FFF2-40B4-BE49-F238E27FC236}">
                <a16:creationId xmlns:a16="http://schemas.microsoft.com/office/drawing/2014/main" id="{9AEAB521-99B2-4ECE-B2A2-B937DB712707}"/>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9" name="Foliennummernplatzhalter 8">
            <a:extLst>
              <a:ext uri="{FF2B5EF4-FFF2-40B4-BE49-F238E27FC236}">
                <a16:creationId xmlns:a16="http://schemas.microsoft.com/office/drawing/2014/main" id="{85162584-DDED-4216-A955-28D5387F9228}"/>
              </a:ext>
            </a:extLst>
          </p:cNvPr>
          <p:cNvSpPr>
            <a:spLocks noGrp="1"/>
          </p:cNvSpPr>
          <p:nvPr>
            <p:ph type="sldNum" sz="quarter" idx="23"/>
          </p:nvPr>
        </p:nvSpPr>
        <p:spPr/>
        <p:txBody>
          <a:bodyPr/>
          <a:lstStyle/>
          <a:p>
            <a:fld id="{DC907883-A228-4E41-A7BF-33DDF6A01B2A}" type="slidenum">
              <a:rPr lang="de-DE" smtClean="0"/>
              <a:pPr/>
              <a:t>43</a:t>
            </a:fld>
            <a:endParaRPr lang="de-DE" dirty="0"/>
          </a:p>
        </p:txBody>
      </p:sp>
      <p:sp>
        <p:nvSpPr>
          <p:cNvPr id="2" name="Titel 1">
            <a:extLst>
              <a:ext uri="{FF2B5EF4-FFF2-40B4-BE49-F238E27FC236}">
                <a16:creationId xmlns:a16="http://schemas.microsoft.com/office/drawing/2014/main" id="{23007456-67DA-41B9-9C3E-FD65B3E3E917}"/>
              </a:ext>
            </a:extLst>
          </p:cNvPr>
          <p:cNvSpPr>
            <a:spLocks noGrp="1"/>
          </p:cNvSpPr>
          <p:nvPr>
            <p:ph type="title"/>
          </p:nvPr>
        </p:nvSpPr>
        <p:spPr>
          <a:xfrm>
            <a:off x="324094" y="620688"/>
            <a:ext cx="6840120" cy="503832"/>
          </a:xfrm>
        </p:spPr>
        <p:txBody>
          <a:bodyPr/>
          <a:lstStyle/>
          <a:p>
            <a:r>
              <a:rPr lang="de-DE" dirty="0"/>
              <a:t>Wie können Sie sich über antea informieren?</a:t>
            </a:r>
          </a:p>
        </p:txBody>
      </p:sp>
      <p:pic>
        <p:nvPicPr>
          <p:cNvPr id="11" name="Grafik 10">
            <a:extLst>
              <a:ext uri="{FF2B5EF4-FFF2-40B4-BE49-F238E27FC236}">
                <a16:creationId xmlns:a16="http://schemas.microsoft.com/office/drawing/2014/main" id="{10955FB5-5E06-FFB5-4202-23E487E4CB8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5524" y="4583763"/>
            <a:ext cx="432000" cy="432000"/>
          </a:xfrm>
          <a:prstGeom prst="rect">
            <a:avLst/>
          </a:prstGeom>
        </p:spPr>
      </p:pic>
      <p:pic>
        <p:nvPicPr>
          <p:cNvPr id="15" name="Grafik 14">
            <a:extLst>
              <a:ext uri="{FF2B5EF4-FFF2-40B4-BE49-F238E27FC236}">
                <a16:creationId xmlns:a16="http://schemas.microsoft.com/office/drawing/2014/main" id="{E62518A5-491D-1268-A86A-823783CA3EC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5524" y="4089329"/>
            <a:ext cx="432000" cy="432000"/>
          </a:xfrm>
          <a:prstGeom prst="rect">
            <a:avLst/>
          </a:prstGeom>
        </p:spPr>
      </p:pic>
      <p:pic>
        <p:nvPicPr>
          <p:cNvPr id="19" name="Grafik 18">
            <a:extLst>
              <a:ext uri="{FF2B5EF4-FFF2-40B4-BE49-F238E27FC236}">
                <a16:creationId xmlns:a16="http://schemas.microsoft.com/office/drawing/2014/main" id="{24CD7E43-3D16-F8BD-50EB-F6FAC1DAFE4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5524" y="5078196"/>
            <a:ext cx="432000" cy="432000"/>
          </a:xfrm>
          <a:prstGeom prst="rect">
            <a:avLst/>
          </a:prstGeom>
        </p:spPr>
      </p:pic>
      <p:pic>
        <p:nvPicPr>
          <p:cNvPr id="12" name="Grafik 11" descr="Ein Bild, das Kreis, Symbol, Grafiken, Schrift enthält.  Automatisch generierte Beschreibung">
            <a:extLst>
              <a:ext uri="{FF2B5EF4-FFF2-40B4-BE49-F238E27FC236}">
                <a16:creationId xmlns:a16="http://schemas.microsoft.com/office/drawing/2014/main" id="{63A67B48-CF44-86A9-F264-C68BD82F393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5524" y="3593307"/>
            <a:ext cx="433907" cy="433590"/>
          </a:xfrm>
          <a:prstGeom prst="rect">
            <a:avLst/>
          </a:prstGeom>
        </p:spPr>
      </p:pic>
      <p:pic>
        <p:nvPicPr>
          <p:cNvPr id="5" name="Grafik 4">
            <a:extLst>
              <a:ext uri="{FF2B5EF4-FFF2-40B4-BE49-F238E27FC236}">
                <a16:creationId xmlns:a16="http://schemas.microsoft.com/office/drawing/2014/main" id="{79DD1D54-BB82-792D-8326-CE387A60116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81184" y="1103694"/>
            <a:ext cx="3609889" cy="5157192"/>
          </a:xfrm>
          <a:prstGeom prst="rect">
            <a:avLst/>
          </a:prstGeom>
        </p:spPr>
      </p:pic>
    </p:spTree>
    <p:extLst>
      <p:ext uri="{BB962C8B-B14F-4D97-AF65-F5344CB8AC3E}">
        <p14:creationId xmlns:p14="http://schemas.microsoft.com/office/powerpoint/2010/main" val="1993428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BF2B6D-42C8-BC61-F644-73F96027C358}"/>
            </a:ext>
          </a:extLst>
        </p:cNvPr>
        <p:cNvGrpSpPr/>
        <p:nvPr/>
      </p:nvGrpSpPr>
      <p:grpSpPr>
        <a:xfrm>
          <a:off x="0" y="0"/>
          <a:ext cx="0" cy="0"/>
          <a:chOff x="0" y="0"/>
          <a:chExt cx="0" cy="0"/>
        </a:xfrm>
      </p:grpSpPr>
      <p:sp>
        <p:nvSpPr>
          <p:cNvPr id="7" name="Datumsplatzhalter 6">
            <a:extLst>
              <a:ext uri="{FF2B5EF4-FFF2-40B4-BE49-F238E27FC236}">
                <a16:creationId xmlns:a16="http://schemas.microsoft.com/office/drawing/2014/main" id="{98366387-5F0A-604D-8C64-66F00D1F99FC}"/>
              </a:ext>
            </a:extLst>
          </p:cNvPr>
          <p:cNvSpPr>
            <a:spLocks noGrp="1"/>
          </p:cNvSpPr>
          <p:nvPr>
            <p:ph type="dt" sz="half" idx="21"/>
          </p:nvPr>
        </p:nvSpPr>
        <p:spPr/>
        <p:txBody>
          <a:bodyPr/>
          <a:lstStyle/>
          <a:p>
            <a:fld id="{A5AA3A7D-927A-4595-9F7E-5D7F6D0D3FDF}" type="datetime1">
              <a:rPr lang="de-DE" smtClean="0"/>
              <a:t>30.07.2025</a:t>
            </a:fld>
            <a:endParaRPr lang="de-DE" dirty="0"/>
          </a:p>
        </p:txBody>
      </p:sp>
      <p:sp>
        <p:nvSpPr>
          <p:cNvPr id="9" name="Foliennummernplatzhalter 8">
            <a:extLst>
              <a:ext uri="{FF2B5EF4-FFF2-40B4-BE49-F238E27FC236}">
                <a16:creationId xmlns:a16="http://schemas.microsoft.com/office/drawing/2014/main" id="{8EA6D2D5-4621-49E5-2001-99906EA66F4B}"/>
              </a:ext>
            </a:extLst>
          </p:cNvPr>
          <p:cNvSpPr>
            <a:spLocks noGrp="1"/>
          </p:cNvSpPr>
          <p:nvPr>
            <p:ph type="sldNum" sz="quarter" idx="23"/>
          </p:nvPr>
        </p:nvSpPr>
        <p:spPr/>
        <p:txBody>
          <a:bodyPr/>
          <a:lstStyle/>
          <a:p>
            <a:fld id="{DC907883-A228-4E41-A7BF-33DDF6A01B2A}" type="slidenum">
              <a:rPr lang="de-DE" smtClean="0"/>
              <a:pPr/>
              <a:t>44</a:t>
            </a:fld>
            <a:endParaRPr lang="de-DE" dirty="0"/>
          </a:p>
        </p:txBody>
      </p:sp>
      <p:sp>
        <p:nvSpPr>
          <p:cNvPr id="42" name="Titel 41">
            <a:extLst>
              <a:ext uri="{FF2B5EF4-FFF2-40B4-BE49-F238E27FC236}">
                <a16:creationId xmlns:a16="http://schemas.microsoft.com/office/drawing/2014/main" id="{07A2187B-C187-4CCE-4C12-CD5C146CBCDD}"/>
              </a:ext>
            </a:extLst>
          </p:cNvPr>
          <p:cNvSpPr>
            <a:spLocks noGrp="1"/>
          </p:cNvSpPr>
          <p:nvPr>
            <p:ph type="title" idx="4294967295"/>
          </p:nvPr>
        </p:nvSpPr>
        <p:spPr>
          <a:xfrm>
            <a:off x="324000" y="619200"/>
            <a:ext cx="2879725" cy="503237"/>
          </a:xfrm>
          <a:prstGeom prst="rect">
            <a:avLst/>
          </a:prstGeom>
        </p:spPr>
        <p:txBody>
          <a:bodyPr/>
          <a:lstStyle/>
          <a:p>
            <a:r>
              <a:rPr lang="de-DE" dirty="0"/>
              <a:t>antea Newsletter</a:t>
            </a:r>
          </a:p>
        </p:txBody>
      </p:sp>
      <p:grpSp>
        <p:nvGrpSpPr>
          <p:cNvPr id="29" name="Gruppieren 28">
            <a:extLst>
              <a:ext uri="{FF2B5EF4-FFF2-40B4-BE49-F238E27FC236}">
                <a16:creationId xmlns:a16="http://schemas.microsoft.com/office/drawing/2014/main" id="{2F0982BD-06D8-F53E-6613-FCB2AABE3C5D}"/>
              </a:ext>
            </a:extLst>
          </p:cNvPr>
          <p:cNvGrpSpPr/>
          <p:nvPr/>
        </p:nvGrpSpPr>
        <p:grpSpPr>
          <a:xfrm>
            <a:off x="900158" y="1759222"/>
            <a:ext cx="2952328" cy="3893004"/>
            <a:chOff x="829247" y="2348880"/>
            <a:chExt cx="3526655" cy="4650324"/>
          </a:xfrm>
          <a:effectLst>
            <a:outerShdw blurRad="63500" sx="102000" sy="102000" algn="ctr" rotWithShape="0">
              <a:prstClr val="black">
                <a:alpha val="15000"/>
              </a:prstClr>
            </a:outerShdw>
          </a:effectLst>
        </p:grpSpPr>
        <p:sp>
          <p:nvSpPr>
            <p:cNvPr id="15" name="Rechteck 14">
              <a:extLst>
                <a:ext uri="{FF2B5EF4-FFF2-40B4-BE49-F238E27FC236}">
                  <a16:creationId xmlns:a16="http://schemas.microsoft.com/office/drawing/2014/main" id="{1796D837-076C-B3FD-3139-FA74941053DE}"/>
                </a:ext>
              </a:extLst>
            </p:cNvPr>
            <p:cNvSpPr/>
            <p:nvPr/>
          </p:nvSpPr>
          <p:spPr bwMode="gray">
            <a:xfrm>
              <a:off x="829247" y="2348880"/>
              <a:ext cx="3526655" cy="4650324"/>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pic>
          <p:nvPicPr>
            <p:cNvPr id="17" name="Grafik 16">
              <a:extLst>
                <a:ext uri="{FF2B5EF4-FFF2-40B4-BE49-F238E27FC236}">
                  <a16:creationId xmlns:a16="http://schemas.microsoft.com/office/drawing/2014/main" id="{53077808-19B6-CCCE-2860-0FA13F115F0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56640" y="2492879"/>
              <a:ext cx="3255246" cy="4084496"/>
            </a:xfrm>
            <a:prstGeom prst="rect">
              <a:avLst/>
            </a:prstGeom>
            <a:effectLst/>
          </p:spPr>
        </p:pic>
      </p:grpSp>
      <p:grpSp>
        <p:nvGrpSpPr>
          <p:cNvPr id="25" name="Gruppieren 24">
            <a:extLst>
              <a:ext uri="{FF2B5EF4-FFF2-40B4-BE49-F238E27FC236}">
                <a16:creationId xmlns:a16="http://schemas.microsoft.com/office/drawing/2014/main" id="{1770053A-CC3D-23DD-7387-8CB439F646F3}"/>
              </a:ext>
            </a:extLst>
          </p:cNvPr>
          <p:cNvGrpSpPr/>
          <p:nvPr/>
        </p:nvGrpSpPr>
        <p:grpSpPr>
          <a:xfrm>
            <a:off x="7027467" y="1291216"/>
            <a:ext cx="3080722" cy="5256296"/>
            <a:chOff x="8310733" y="1052736"/>
            <a:chExt cx="3526655" cy="5913698"/>
          </a:xfrm>
          <a:effectLst>
            <a:outerShdw blurRad="63500" sx="102000" sy="102000" algn="ctr" rotWithShape="0">
              <a:prstClr val="black">
                <a:alpha val="15000"/>
              </a:prstClr>
            </a:outerShdw>
          </a:effectLst>
        </p:grpSpPr>
        <p:sp>
          <p:nvSpPr>
            <p:cNvPr id="22" name="Rechteck 21">
              <a:extLst>
                <a:ext uri="{FF2B5EF4-FFF2-40B4-BE49-F238E27FC236}">
                  <a16:creationId xmlns:a16="http://schemas.microsoft.com/office/drawing/2014/main" id="{FDF1E28E-DE06-FD91-C645-F9B3E5C98702}"/>
                </a:ext>
              </a:extLst>
            </p:cNvPr>
            <p:cNvSpPr/>
            <p:nvPr/>
          </p:nvSpPr>
          <p:spPr bwMode="gray">
            <a:xfrm>
              <a:off x="8310733" y="1052736"/>
              <a:ext cx="3526655" cy="5913698"/>
            </a:xfrm>
            <a:prstGeom prst="rect">
              <a:avLst/>
            </a:prstGeom>
            <a:solidFill>
              <a:schemeClr val="bg1"/>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pic>
          <p:nvPicPr>
            <p:cNvPr id="24" name="Grafik 23">
              <a:extLst>
                <a:ext uri="{FF2B5EF4-FFF2-40B4-BE49-F238E27FC236}">
                  <a16:creationId xmlns:a16="http://schemas.microsoft.com/office/drawing/2014/main" id="{359FACA8-8E2E-BABB-15E5-1F501D5E5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53158" y="1158910"/>
              <a:ext cx="3274079" cy="5778724"/>
            </a:xfrm>
            <a:prstGeom prst="rect">
              <a:avLst/>
            </a:prstGeom>
            <a:effectLst/>
          </p:spPr>
        </p:pic>
      </p:grpSp>
      <p:sp>
        <p:nvSpPr>
          <p:cNvPr id="27" name="Rechteck 26">
            <a:extLst>
              <a:ext uri="{FF2B5EF4-FFF2-40B4-BE49-F238E27FC236}">
                <a16:creationId xmlns:a16="http://schemas.microsoft.com/office/drawing/2014/main" id="{B9368D9A-923D-A748-76DD-AF0549D816AE}"/>
              </a:ext>
            </a:extLst>
          </p:cNvPr>
          <p:cNvSpPr/>
          <p:nvPr/>
        </p:nvSpPr>
        <p:spPr bwMode="gray">
          <a:xfrm>
            <a:off x="3816524" y="980728"/>
            <a:ext cx="3275682" cy="6048672"/>
          </a:xfrm>
          <a:prstGeom prst="rect">
            <a:avLst/>
          </a:prstGeom>
          <a:solidFill>
            <a:schemeClr val="bg1"/>
          </a:solidFill>
          <a:ln>
            <a:noFill/>
          </a:ln>
          <a:effectLst>
            <a:outerShdw blurRad="63500" sx="102000" sy="102000" algn="c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pic>
        <p:nvPicPr>
          <p:cNvPr id="28" name="Grafik 27">
            <a:extLst>
              <a:ext uri="{FF2B5EF4-FFF2-40B4-BE49-F238E27FC236}">
                <a16:creationId xmlns:a16="http://schemas.microsoft.com/office/drawing/2014/main" id="{2A69946F-CC74-A3C9-DC59-80785A553791}"/>
              </a:ext>
            </a:extLst>
          </p:cNvPr>
          <p:cNvPicPr>
            <a:picLocks noChangeAspect="1"/>
          </p:cNvPicPr>
          <p:nvPr/>
        </p:nvPicPr>
        <p:blipFill>
          <a:blip r:embed="rId5" cstate="screen">
            <a:extLst>
              <a:ext uri="{28A0092B-C50C-407E-A947-70E740481C1C}">
                <a14:useLocalDpi xmlns:a14="http://schemas.microsoft.com/office/drawing/2010/main"/>
              </a:ext>
            </a:extLst>
          </a:blip>
          <a:srcRect l="5820" t="2940" r="3192" b="4203"/>
          <a:stretch>
            <a:fillRect/>
          </a:stretch>
        </p:blipFill>
        <p:spPr>
          <a:xfrm>
            <a:off x="3946745" y="1114495"/>
            <a:ext cx="3080722" cy="5914905"/>
          </a:xfrm>
          <a:prstGeom prst="rect">
            <a:avLst/>
          </a:prstGeom>
          <a:effectLst/>
        </p:spPr>
      </p:pic>
      <p:pic>
        <p:nvPicPr>
          <p:cNvPr id="41" name="Grafik 40">
            <a:extLst>
              <a:ext uri="{FF2B5EF4-FFF2-40B4-BE49-F238E27FC236}">
                <a16:creationId xmlns:a16="http://schemas.microsoft.com/office/drawing/2014/main" id="{2832ABF0-57E3-9A5F-B567-83C073DEF7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40000" y="1800000"/>
            <a:ext cx="1440000" cy="1440000"/>
          </a:xfrm>
          <a:prstGeom prst="rect">
            <a:avLst/>
          </a:prstGeom>
        </p:spPr>
      </p:pic>
      <p:sp>
        <p:nvSpPr>
          <p:cNvPr id="51" name="Inhaltsplatzhalter 44">
            <a:extLst>
              <a:ext uri="{FF2B5EF4-FFF2-40B4-BE49-F238E27FC236}">
                <a16:creationId xmlns:a16="http://schemas.microsoft.com/office/drawing/2014/main" id="{5EFC4580-1BF6-9091-0A27-E2FD08643B4A}"/>
              </a:ext>
            </a:extLst>
          </p:cNvPr>
          <p:cNvSpPr txBox="1">
            <a:spLocks/>
          </p:cNvSpPr>
          <p:nvPr/>
        </p:nvSpPr>
        <p:spPr>
          <a:xfrm>
            <a:off x="10398220" y="1376726"/>
            <a:ext cx="1440000" cy="382496"/>
          </a:xfrm>
          <a:prstGeom prst="rect">
            <a:avLst/>
          </a:prstGeom>
        </p:spPr>
        <p:txBody>
          <a:bodyPr/>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a:solidFill>
                  <a:schemeClr val="tx1">
                    <a:lumMod val="75000"/>
                    <a:lumOff val="25000"/>
                  </a:schemeClr>
                </a:solidFill>
                <a:latin typeface="Calibri" panose="020F0502020204030204" pitchFamily="34" charset="0"/>
                <a:ea typeface="ＭＳ Ｐゴシック" charset="0"/>
                <a:cs typeface="Calibri" panose="020F0502020204030204" pitchFamily="34" charset="0"/>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gn="ctr"/>
            <a:r>
              <a:rPr lang="de-DE" sz="1200" b="1" dirty="0">
                <a:solidFill>
                  <a:schemeClr val="bg1"/>
                </a:solidFill>
              </a:rPr>
              <a:t>HIER ANMELDEN</a:t>
            </a:r>
          </a:p>
        </p:txBody>
      </p:sp>
      <p:pic>
        <p:nvPicPr>
          <p:cNvPr id="55" name="Grafik 54">
            <a:extLst>
              <a:ext uri="{FF2B5EF4-FFF2-40B4-BE49-F238E27FC236}">
                <a16:creationId xmlns:a16="http://schemas.microsoft.com/office/drawing/2014/main" id="{0D80E38C-3769-F24F-1252-E1307519F7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755628">
            <a:off x="9439241" y="3196202"/>
            <a:ext cx="1284389" cy="1926583"/>
          </a:xfrm>
          <a:prstGeom prst="rect">
            <a:avLst/>
          </a:prstGeom>
        </p:spPr>
      </p:pic>
      <p:sp>
        <p:nvSpPr>
          <p:cNvPr id="59" name="Rechteck 58">
            <a:extLst>
              <a:ext uri="{FF2B5EF4-FFF2-40B4-BE49-F238E27FC236}">
                <a16:creationId xmlns:a16="http://schemas.microsoft.com/office/drawing/2014/main" id="{EAEAC698-C7D5-98E7-9765-CF2391340610}"/>
              </a:ext>
            </a:extLst>
          </p:cNvPr>
          <p:cNvSpPr/>
          <p:nvPr/>
        </p:nvSpPr>
        <p:spPr bwMode="gray">
          <a:xfrm>
            <a:off x="818554" y="1459922"/>
            <a:ext cx="1176343" cy="29930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eaLnBrk="1" hangingPunct="1"/>
            <a:r>
              <a:rPr lang="de-DE" sz="1050" b="1" dirty="0">
                <a:solidFill>
                  <a:schemeClr val="bg1"/>
                </a:solidFill>
              </a:rPr>
              <a:t>jeden Freitag</a:t>
            </a:r>
          </a:p>
        </p:txBody>
      </p:sp>
      <p:sp>
        <p:nvSpPr>
          <p:cNvPr id="60" name="Rechteck 59">
            <a:extLst>
              <a:ext uri="{FF2B5EF4-FFF2-40B4-BE49-F238E27FC236}">
                <a16:creationId xmlns:a16="http://schemas.microsoft.com/office/drawing/2014/main" id="{7E9D34B5-5ADB-59F0-0C90-B4A3B238B2D0}"/>
              </a:ext>
            </a:extLst>
          </p:cNvPr>
          <p:cNvSpPr/>
          <p:nvPr/>
        </p:nvSpPr>
        <p:spPr bwMode="gray">
          <a:xfrm>
            <a:off x="3731924" y="681428"/>
            <a:ext cx="1176343" cy="29930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eaLnBrk="1" hangingPunct="1"/>
            <a:r>
              <a:rPr lang="de-DE" sz="1050" b="1" dirty="0">
                <a:solidFill>
                  <a:schemeClr val="bg1"/>
                </a:solidFill>
              </a:rPr>
              <a:t>jeden Monat</a:t>
            </a:r>
          </a:p>
        </p:txBody>
      </p:sp>
      <p:sp>
        <p:nvSpPr>
          <p:cNvPr id="61" name="Rechteck 60">
            <a:extLst>
              <a:ext uri="{FF2B5EF4-FFF2-40B4-BE49-F238E27FC236}">
                <a16:creationId xmlns:a16="http://schemas.microsoft.com/office/drawing/2014/main" id="{4F9FBB06-9094-10E3-63FE-0CC10A65D8E2}"/>
              </a:ext>
            </a:extLst>
          </p:cNvPr>
          <p:cNvSpPr/>
          <p:nvPr/>
        </p:nvSpPr>
        <p:spPr bwMode="gray">
          <a:xfrm>
            <a:off x="7077749" y="991916"/>
            <a:ext cx="1022570" cy="29930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eaLnBrk="1" hangingPunct="1"/>
            <a:r>
              <a:rPr lang="de-DE" sz="1050" b="1" dirty="0">
                <a:solidFill>
                  <a:schemeClr val="bg1"/>
                </a:solidFill>
              </a:rPr>
              <a:t>jedes Quartal</a:t>
            </a:r>
          </a:p>
        </p:txBody>
      </p:sp>
    </p:spTree>
    <p:extLst>
      <p:ext uri="{BB962C8B-B14F-4D97-AF65-F5344CB8AC3E}">
        <p14:creationId xmlns:p14="http://schemas.microsoft.com/office/powerpoint/2010/main" val="2231193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BE3D-ACE7-B52C-2EAD-4B6B580A4F4E}"/>
            </a:ext>
          </a:extLst>
        </p:cNvPr>
        <p:cNvGrpSpPr/>
        <p:nvPr/>
      </p:nvGrpSpPr>
      <p:grpSpPr>
        <a:xfrm>
          <a:off x="0" y="0"/>
          <a:ext cx="0" cy="0"/>
          <a:chOff x="0" y="0"/>
          <a:chExt cx="0" cy="0"/>
        </a:xfrm>
      </p:grpSpPr>
      <p:sp>
        <p:nvSpPr>
          <p:cNvPr id="7" name="Datumsplatzhalter 6">
            <a:extLst>
              <a:ext uri="{FF2B5EF4-FFF2-40B4-BE49-F238E27FC236}">
                <a16:creationId xmlns:a16="http://schemas.microsoft.com/office/drawing/2014/main" id="{4E559FFA-8B20-D6FE-FAD0-45DA6145F310}"/>
              </a:ext>
            </a:extLst>
          </p:cNvPr>
          <p:cNvSpPr>
            <a:spLocks noGrp="1"/>
          </p:cNvSpPr>
          <p:nvPr>
            <p:ph type="dt" sz="half" idx="21"/>
          </p:nvPr>
        </p:nvSpPr>
        <p:spPr/>
        <p:txBody>
          <a:bodyPr/>
          <a:lstStyle/>
          <a:p>
            <a:fld id="{A5AA3A7D-927A-4595-9F7E-5D7F6D0D3FDF}" type="datetime1">
              <a:rPr lang="de-DE" smtClean="0"/>
              <a:t>30.07.2025</a:t>
            </a:fld>
            <a:endParaRPr lang="de-DE" dirty="0"/>
          </a:p>
        </p:txBody>
      </p:sp>
      <p:sp>
        <p:nvSpPr>
          <p:cNvPr id="9" name="Foliennummernplatzhalter 8">
            <a:extLst>
              <a:ext uri="{FF2B5EF4-FFF2-40B4-BE49-F238E27FC236}">
                <a16:creationId xmlns:a16="http://schemas.microsoft.com/office/drawing/2014/main" id="{2F9559A7-7F09-72DE-5D36-3E9B7D9D2FA1}"/>
              </a:ext>
            </a:extLst>
          </p:cNvPr>
          <p:cNvSpPr>
            <a:spLocks noGrp="1"/>
          </p:cNvSpPr>
          <p:nvPr>
            <p:ph type="sldNum" sz="quarter" idx="23"/>
          </p:nvPr>
        </p:nvSpPr>
        <p:spPr/>
        <p:txBody>
          <a:bodyPr/>
          <a:lstStyle/>
          <a:p>
            <a:fld id="{DC907883-A228-4E41-A7BF-33DDF6A01B2A}" type="slidenum">
              <a:rPr lang="de-DE" smtClean="0"/>
              <a:pPr/>
              <a:t>45</a:t>
            </a:fld>
            <a:endParaRPr lang="de-DE" dirty="0"/>
          </a:p>
        </p:txBody>
      </p:sp>
      <p:sp>
        <p:nvSpPr>
          <p:cNvPr id="42" name="Titel 41">
            <a:extLst>
              <a:ext uri="{FF2B5EF4-FFF2-40B4-BE49-F238E27FC236}">
                <a16:creationId xmlns:a16="http://schemas.microsoft.com/office/drawing/2014/main" id="{58C57461-A44B-E05B-8A94-62F8E5FFE25E}"/>
              </a:ext>
            </a:extLst>
          </p:cNvPr>
          <p:cNvSpPr>
            <a:spLocks noGrp="1"/>
          </p:cNvSpPr>
          <p:nvPr>
            <p:ph type="title" idx="4294967295"/>
          </p:nvPr>
        </p:nvSpPr>
        <p:spPr>
          <a:xfrm>
            <a:off x="324000" y="619200"/>
            <a:ext cx="2879725" cy="503237"/>
          </a:xfrm>
          <a:prstGeom prst="rect">
            <a:avLst/>
          </a:prstGeom>
        </p:spPr>
        <p:txBody>
          <a:bodyPr/>
          <a:lstStyle/>
          <a:p>
            <a:r>
              <a:rPr lang="de-DE" dirty="0"/>
              <a:t>antea Kampagnen</a:t>
            </a:r>
          </a:p>
        </p:txBody>
      </p:sp>
      <p:sp>
        <p:nvSpPr>
          <p:cNvPr id="51" name="Inhaltsplatzhalter 44">
            <a:extLst>
              <a:ext uri="{FF2B5EF4-FFF2-40B4-BE49-F238E27FC236}">
                <a16:creationId xmlns:a16="http://schemas.microsoft.com/office/drawing/2014/main" id="{3E97B888-1514-92AC-5509-DDE26755321C}"/>
              </a:ext>
            </a:extLst>
          </p:cNvPr>
          <p:cNvSpPr txBox="1">
            <a:spLocks/>
          </p:cNvSpPr>
          <p:nvPr/>
        </p:nvSpPr>
        <p:spPr>
          <a:xfrm>
            <a:off x="10398220" y="1376726"/>
            <a:ext cx="1440000" cy="382496"/>
          </a:xfrm>
          <a:prstGeom prst="rect">
            <a:avLst/>
          </a:prstGeom>
        </p:spPr>
        <p:txBody>
          <a:bodyPr/>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a:solidFill>
                  <a:schemeClr val="tx1">
                    <a:lumMod val="75000"/>
                    <a:lumOff val="25000"/>
                  </a:schemeClr>
                </a:solidFill>
                <a:latin typeface="Calibri" panose="020F0502020204030204" pitchFamily="34" charset="0"/>
                <a:ea typeface="ＭＳ Ｐゴシック" charset="0"/>
                <a:cs typeface="Calibri" panose="020F0502020204030204" pitchFamily="34" charset="0"/>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gn="ctr"/>
            <a:r>
              <a:rPr lang="de-DE" sz="1200" b="1" dirty="0">
                <a:solidFill>
                  <a:schemeClr val="bg1"/>
                </a:solidFill>
              </a:rPr>
              <a:t>HIER BESTELLEN</a:t>
            </a:r>
          </a:p>
        </p:txBody>
      </p:sp>
      <p:sp>
        <p:nvSpPr>
          <p:cNvPr id="4" name="Rechteck 3">
            <a:extLst>
              <a:ext uri="{FF2B5EF4-FFF2-40B4-BE49-F238E27FC236}">
                <a16:creationId xmlns:a16="http://schemas.microsoft.com/office/drawing/2014/main" id="{6E5AE386-2F8B-93C0-291D-F67E02177D34}"/>
              </a:ext>
            </a:extLst>
          </p:cNvPr>
          <p:cNvSpPr/>
          <p:nvPr/>
        </p:nvSpPr>
        <p:spPr bwMode="gray">
          <a:xfrm>
            <a:off x="5180568" y="950308"/>
            <a:ext cx="2631718" cy="1038532"/>
          </a:xfrm>
          <a:prstGeom prst="rect">
            <a:avLst/>
          </a:prstGeom>
          <a:solidFill>
            <a:schemeClr val="bg1"/>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dirty="0">
                <a:ln>
                  <a:noFill/>
                </a:ln>
                <a:solidFill>
                  <a:schemeClr val="tx1">
                    <a:lumMod val="75000"/>
                    <a:lumOff val="25000"/>
                  </a:schemeClr>
                </a:solidFill>
                <a:effectLst/>
                <a:latin typeface="+mn-lt"/>
              </a:rPr>
              <a:t>Fondshandbuch in DIN A6</a:t>
            </a:r>
            <a:br>
              <a:rPr kumimoji="0" lang="de-DE" sz="1200" b="1" i="0" u="none" strike="noStrike" cap="none" normalizeH="0" baseline="0" dirty="0">
                <a:ln>
                  <a:noFill/>
                </a:ln>
                <a:solidFill>
                  <a:schemeClr val="tx1">
                    <a:lumMod val="75000"/>
                    <a:lumOff val="25000"/>
                  </a:schemeClr>
                </a:solidFill>
                <a:effectLst/>
                <a:latin typeface="+mn-lt"/>
              </a:rPr>
            </a:br>
            <a:r>
              <a:rPr kumimoji="0" lang="de-DE" sz="1200" b="0" i="0" u="none" strike="noStrike" cap="none" normalizeH="0" baseline="0" dirty="0">
                <a:ln>
                  <a:noFill/>
                </a:ln>
                <a:solidFill>
                  <a:schemeClr val="tx1">
                    <a:lumMod val="75000"/>
                    <a:lumOff val="25000"/>
                  </a:schemeClr>
                </a:solidFill>
                <a:effectLst/>
                <a:latin typeface="+mn-lt"/>
              </a:rPr>
              <a:t>mit kurzen, eingängigen Videos zu allen antea-Fonds-Assetklassen</a:t>
            </a:r>
          </a:p>
        </p:txBody>
      </p:sp>
      <p:pic>
        <p:nvPicPr>
          <p:cNvPr id="5" name="Grafik 4">
            <a:extLst>
              <a:ext uri="{FF2B5EF4-FFF2-40B4-BE49-F238E27FC236}">
                <a16:creationId xmlns:a16="http://schemas.microsoft.com/office/drawing/2014/main" id="{4E664701-B309-FA7B-51E0-372C2198DC2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a:ext>
            </a:extLst>
          </a:blip>
          <a:srcRect/>
          <a:stretch>
            <a:fillRect/>
          </a:stretch>
        </p:blipFill>
        <p:spPr>
          <a:xfrm>
            <a:off x="251702" y="1442463"/>
            <a:ext cx="6192688" cy="3656316"/>
          </a:xfrm>
          <a:prstGeom prst="rect">
            <a:avLst/>
          </a:prstGeom>
        </p:spPr>
      </p:pic>
      <p:sp>
        <p:nvSpPr>
          <p:cNvPr id="6" name="Rechteck 5">
            <a:extLst>
              <a:ext uri="{FF2B5EF4-FFF2-40B4-BE49-F238E27FC236}">
                <a16:creationId xmlns:a16="http://schemas.microsoft.com/office/drawing/2014/main" id="{0EB98312-DB30-6192-9744-912254A17E03}"/>
              </a:ext>
            </a:extLst>
          </p:cNvPr>
          <p:cNvSpPr/>
          <p:nvPr/>
        </p:nvSpPr>
        <p:spPr bwMode="gray">
          <a:xfrm>
            <a:off x="3563814" y="5313584"/>
            <a:ext cx="2880576" cy="1067743"/>
          </a:xfrm>
          <a:prstGeom prst="rect">
            <a:avLst/>
          </a:prstGeom>
          <a:solidFill>
            <a:schemeClr val="bg1"/>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de-DE" sz="1200" b="1" i="0" u="none" strike="noStrike" cap="none" normalizeH="0" baseline="0" dirty="0">
                <a:ln>
                  <a:noFill/>
                </a:ln>
                <a:solidFill>
                  <a:schemeClr val="tx1">
                    <a:lumMod val="75000"/>
                    <a:lumOff val="25000"/>
                  </a:schemeClr>
                </a:solidFill>
                <a:effectLst/>
                <a:latin typeface="+mn-lt"/>
              </a:rPr>
              <a:t>Strategieheft DIN A6</a:t>
            </a:r>
            <a:br>
              <a:rPr kumimoji="0" lang="de-DE" sz="1200" b="0" i="0" u="none" strike="noStrike" cap="none" normalizeH="0" baseline="0" dirty="0">
                <a:ln>
                  <a:noFill/>
                </a:ln>
                <a:solidFill>
                  <a:schemeClr val="tx1">
                    <a:lumMod val="75000"/>
                    <a:lumOff val="25000"/>
                  </a:schemeClr>
                </a:solidFill>
                <a:effectLst/>
                <a:latin typeface="+mn-lt"/>
              </a:rPr>
            </a:br>
            <a:r>
              <a:rPr kumimoji="0" lang="de-DE" sz="1200" b="0" i="0" u="none" strike="noStrike" cap="none" normalizeH="0" baseline="0" dirty="0">
                <a:ln>
                  <a:noFill/>
                </a:ln>
                <a:solidFill>
                  <a:schemeClr val="tx1">
                    <a:lumMod val="75000"/>
                    <a:lumOff val="25000"/>
                  </a:schemeClr>
                </a:solidFill>
                <a:effectLst/>
                <a:latin typeface="+mn-lt"/>
              </a:rPr>
              <a:t>mit anschaulichen Videos zu den Parallelen von Fußball &amp; Börse. </a:t>
            </a:r>
            <a:br>
              <a:rPr kumimoji="0" lang="de-DE" sz="1200" b="0" i="0" u="none" strike="noStrike" cap="none" normalizeH="0" baseline="0" dirty="0">
                <a:ln>
                  <a:noFill/>
                </a:ln>
                <a:solidFill>
                  <a:schemeClr val="tx1">
                    <a:lumMod val="75000"/>
                    <a:lumOff val="25000"/>
                  </a:schemeClr>
                </a:solidFill>
                <a:effectLst/>
                <a:latin typeface="+mn-lt"/>
              </a:rPr>
            </a:br>
            <a:r>
              <a:rPr kumimoji="0" lang="de-DE" sz="1200" b="0" i="0" u="none" strike="noStrike" cap="none" normalizeH="0" baseline="0" dirty="0">
                <a:ln>
                  <a:noFill/>
                </a:ln>
                <a:solidFill>
                  <a:schemeClr val="tx1">
                    <a:lumMod val="75000"/>
                    <a:lumOff val="25000"/>
                  </a:schemeClr>
                </a:solidFill>
                <a:effectLst/>
                <a:latin typeface="+mn-lt"/>
              </a:rPr>
              <a:t>Jetzt für die WM 2026 sichern!</a:t>
            </a:r>
          </a:p>
        </p:txBody>
      </p:sp>
      <p:pic>
        <p:nvPicPr>
          <p:cNvPr id="8" name="Grafik 7">
            <a:extLst>
              <a:ext uri="{FF2B5EF4-FFF2-40B4-BE49-F238E27FC236}">
                <a16:creationId xmlns:a16="http://schemas.microsoft.com/office/drawing/2014/main" id="{7AD77CD2-7BDF-7ACF-55D8-C69BE9912E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9998" y="3096247"/>
            <a:ext cx="5760092" cy="4005064"/>
          </a:xfrm>
          <a:prstGeom prst="rect">
            <a:avLst/>
          </a:prstGeom>
          <a:effectLst>
            <a:outerShdw blurRad="63500" sx="102000" sy="102000" algn="ctr" rotWithShape="0">
              <a:prstClr val="black">
                <a:alpha val="14000"/>
              </a:prstClr>
            </a:outerShdw>
          </a:effectLst>
        </p:spPr>
      </p:pic>
      <p:pic>
        <p:nvPicPr>
          <p:cNvPr id="12" name="Grafik 11">
            <a:extLst>
              <a:ext uri="{FF2B5EF4-FFF2-40B4-BE49-F238E27FC236}">
                <a16:creationId xmlns:a16="http://schemas.microsoft.com/office/drawing/2014/main" id="{AAAE4BBC-5E86-77FD-ECE0-0E4AB889C8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40000" y="1800000"/>
            <a:ext cx="1440000" cy="1440000"/>
          </a:xfrm>
          <a:prstGeom prst="rect">
            <a:avLst/>
          </a:prstGeom>
        </p:spPr>
      </p:pic>
    </p:spTree>
    <p:extLst>
      <p:ext uri="{BB962C8B-B14F-4D97-AF65-F5344CB8AC3E}">
        <p14:creationId xmlns:p14="http://schemas.microsoft.com/office/powerpoint/2010/main" val="1349167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4134BE-6182-997B-336F-7B3FAA6C73C5}"/>
              </a:ext>
            </a:extLst>
          </p:cNvPr>
          <p:cNvSpPr>
            <a:spLocks noGrp="1"/>
          </p:cNvSpPr>
          <p:nvPr>
            <p:ph type="body" sz="quarter" idx="15"/>
          </p:nvPr>
        </p:nvSpPr>
        <p:spPr/>
        <p:txBody>
          <a:bodyPr/>
          <a:lstStyle/>
          <a:p>
            <a:endParaRPr lang="en-US"/>
          </a:p>
        </p:txBody>
      </p:sp>
      <p:sp>
        <p:nvSpPr>
          <p:cNvPr id="3" name="Textplatzhalter 2">
            <a:extLst>
              <a:ext uri="{FF2B5EF4-FFF2-40B4-BE49-F238E27FC236}">
                <a16:creationId xmlns:a16="http://schemas.microsoft.com/office/drawing/2014/main" id="{1677FF3A-5D4F-13A9-EC5E-5A98BACD833C}"/>
              </a:ext>
            </a:extLst>
          </p:cNvPr>
          <p:cNvSpPr>
            <a:spLocks noGrp="1"/>
          </p:cNvSpPr>
          <p:nvPr>
            <p:ph type="body" sz="quarter" idx="19"/>
          </p:nvPr>
        </p:nvSpPr>
        <p:spPr>
          <a:xfrm>
            <a:off x="1578674" y="6093296"/>
            <a:ext cx="7270532" cy="288032"/>
          </a:xfrm>
        </p:spPr>
        <p:txBody>
          <a:bodyPr/>
          <a:lstStyle/>
          <a:p>
            <a:r>
              <a:rPr lang="de-DE" dirty="0"/>
              <a:t>*Die Reduzierung der Vergütungsmodalitäten der Anteilsklasse antea-V erfolgte zum 01.04.23 und somit nur zeitanteilig bis zum Geschäftsjahresende 30.06.23</a:t>
            </a:r>
            <a:r>
              <a:rPr lang="de-DE" sz="900" dirty="0"/>
              <a:t>.</a:t>
            </a:r>
            <a:endParaRPr lang="en-US" sz="900" dirty="0"/>
          </a:p>
        </p:txBody>
      </p:sp>
      <p:sp>
        <p:nvSpPr>
          <p:cNvPr id="7" name="PlaceHolder 6"/>
          <p:cNvSpPr>
            <a:spLocks noGrp="1"/>
          </p:cNvSpPr>
          <p:nvPr>
            <p:ph type="dt" sz="half" idx="21"/>
          </p:nvPr>
        </p:nvSpPr>
        <p:spPr/>
        <p:txBody>
          <a:bodyPr/>
          <a:lstStyle/>
          <a:p>
            <a:fld id="{131299A8-96AC-45D9-A8A4-7B291D521252}" type="datetime1">
              <a:rPr lang="de-DE" smtClean="0"/>
              <a:t>30.07.2025</a:t>
            </a:fld>
            <a:endParaRPr lang="en-US" dirty="0"/>
          </a:p>
        </p:txBody>
      </p:sp>
      <p:sp>
        <p:nvSpPr>
          <p:cNvPr id="5" name="PlaceHolder 4"/>
          <p:cNvSpPr>
            <a:spLocks noGrp="1"/>
          </p:cNvSpPr>
          <p:nvPr>
            <p:ph type="ftr" sz="quarter" idx="22"/>
          </p:nvPr>
        </p:nvSpPr>
        <p:spPr/>
        <p:txBody>
          <a:bodyPr/>
          <a:lstStyle/>
          <a:p>
            <a:r>
              <a:rPr dirty="0" err="1"/>
              <a:t>antea</a:t>
            </a:r>
            <a:r>
              <a:rPr dirty="0"/>
              <a:t> ag | </a:t>
            </a:r>
            <a:r>
              <a:rPr dirty="0" err="1"/>
              <a:t>Werbliche</a:t>
            </a:r>
            <a:r>
              <a:rPr dirty="0"/>
              <a:t> Information | </a:t>
            </a:r>
            <a:r>
              <a:rPr dirty="0" err="1"/>
              <a:t>Nicht</a:t>
            </a:r>
            <a:r>
              <a:rPr dirty="0"/>
              <a:t> </a:t>
            </a:r>
            <a:r>
              <a:rPr dirty="0" err="1"/>
              <a:t>zur</a:t>
            </a:r>
            <a:r>
              <a:rPr dirty="0"/>
              <a:t> </a:t>
            </a:r>
            <a:r>
              <a:rPr dirty="0" err="1"/>
              <a:t>Aushändigung</a:t>
            </a:r>
            <a:r>
              <a:rPr dirty="0"/>
              <a:t> an </a:t>
            </a:r>
            <a:r>
              <a:rPr dirty="0" err="1"/>
              <a:t>Endkunden</a:t>
            </a:r>
            <a:endParaRPr dirty="0"/>
          </a:p>
        </p:txBody>
      </p:sp>
      <p:sp>
        <p:nvSpPr>
          <p:cNvPr id="6" name="PlaceHolder 5"/>
          <p:cNvSpPr>
            <a:spLocks noGrp="1"/>
          </p:cNvSpPr>
          <p:nvPr>
            <p:ph type="sldNum" sz="quarter" idx="23"/>
          </p:nvPr>
        </p:nvSpPr>
        <p:spPr/>
        <p:txBody>
          <a:bodyPr/>
          <a:lstStyle/>
          <a:p>
            <a:fld id="{216E1EE5-4E02-40AD-B17D-670A780E6B73}" type="slidenum">
              <a:rPr/>
              <a:t>46</a:t>
            </a:fld>
            <a:endParaRPr/>
          </a:p>
        </p:txBody>
      </p:sp>
      <p:graphicFrame>
        <p:nvGraphicFramePr>
          <p:cNvPr id="8" name="Table 7">
            <a:extLst>
              <a:ext uri="{FF2B5EF4-FFF2-40B4-BE49-F238E27FC236}">
                <a16:creationId xmlns:a16="http://schemas.microsoft.com/office/drawing/2014/main" id="{9DB34482-A987-11BD-C360-0C1273C2E29B}"/>
              </a:ext>
            </a:extLst>
          </p:cNvPr>
          <p:cNvGraphicFramePr/>
          <p:nvPr>
            <p:custDataLst>
              <p:tags r:id="rId1"/>
            </p:custDataLst>
          </p:nvPr>
        </p:nvGraphicFramePr>
        <p:xfrm>
          <a:off x="334080" y="1440000"/>
          <a:ext cx="10789199" cy="4625998"/>
        </p:xfrm>
        <a:graphic>
          <a:graphicData uri="http://schemas.openxmlformats.org/drawingml/2006/table">
            <a:tbl>
              <a:tblPr/>
              <a:tblGrid>
                <a:gridCol w="2485405">
                  <a:extLst>
                    <a:ext uri="{9D8B030D-6E8A-4147-A177-3AD203B41FA5}">
                      <a16:colId xmlns:a16="http://schemas.microsoft.com/office/drawing/2014/main" val="20000"/>
                    </a:ext>
                  </a:extLst>
                </a:gridCol>
                <a:gridCol w="4151897">
                  <a:extLst>
                    <a:ext uri="{9D8B030D-6E8A-4147-A177-3AD203B41FA5}">
                      <a16:colId xmlns:a16="http://schemas.microsoft.com/office/drawing/2014/main" val="20001"/>
                    </a:ext>
                  </a:extLst>
                </a:gridCol>
                <a:gridCol w="4151897">
                  <a:extLst>
                    <a:ext uri="{9D8B030D-6E8A-4147-A177-3AD203B41FA5}">
                      <a16:colId xmlns:a16="http://schemas.microsoft.com/office/drawing/2014/main" val="20002"/>
                    </a:ext>
                  </a:extLst>
                </a:gridCol>
              </a:tblGrid>
              <a:tr h="357154">
                <a:tc>
                  <a:txBody>
                    <a:bodyPr/>
                    <a:lstStyle/>
                    <a:p>
                      <a:pPr>
                        <a:lnSpc>
                          <a:spcPct val="100000"/>
                        </a:lnSpc>
                        <a:buNone/>
                      </a:pPr>
                      <a:r>
                        <a:rPr lang="de-DE" sz="1600" b="1" strike="noStrike" spc="-1" dirty="0">
                          <a:solidFill>
                            <a:srgbClr val="06374C"/>
                          </a:solidFill>
                          <a:latin typeface="Calibri"/>
                        </a:rPr>
                        <a:t>WKN / ISIN:</a:t>
                      </a: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a:lnSpc>
                          <a:spcPct val="100000"/>
                        </a:lnSpc>
                        <a:buNone/>
                      </a:pPr>
                      <a:r>
                        <a:rPr lang="de-DE" sz="1600" b="1" strike="noStrike" spc="-1" dirty="0">
                          <a:solidFill>
                            <a:srgbClr val="06374C"/>
                          </a:solidFill>
                          <a:latin typeface="Calibri"/>
                        </a:rPr>
                        <a:t>ANTE1A / DE000ANTE1A3</a:t>
                      </a: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tc>
                  <a:txBody>
                    <a:bodyPr/>
                    <a:lstStyle/>
                    <a:p>
                      <a:pPr>
                        <a:lnSpc>
                          <a:spcPct val="100000"/>
                        </a:lnSpc>
                        <a:buNone/>
                        <a:tabLst>
                          <a:tab pos="0" algn="l"/>
                        </a:tabLst>
                      </a:pPr>
                      <a:r>
                        <a:rPr lang="de-DE" sz="1600" b="1" strike="noStrike" spc="-1" dirty="0">
                          <a:solidFill>
                            <a:srgbClr val="06374C"/>
                          </a:solidFill>
                          <a:latin typeface="Calibri"/>
                        </a:rPr>
                        <a:t>ANTE1V / DE000ANTE1V9</a:t>
                      </a:r>
                      <a:endParaRPr lang="en-US" sz="1600" b="0" strike="noStrike" spc="-1" dirty="0">
                        <a:latin typeface="Arial"/>
                      </a:endParaRPr>
                    </a:p>
                  </a:txBody>
                  <a:tcPr>
                    <a:lnL w="12240">
                      <a:noFill/>
                    </a:lnL>
                    <a:lnR w="12240">
                      <a:noFill/>
                    </a:lnR>
                    <a:lnT w="12240">
                      <a:solidFill>
                        <a:srgbClr val="06374C"/>
                      </a:solidFill>
                    </a:lnT>
                    <a:lnB w="12240">
                      <a:solidFill>
                        <a:srgbClr val="06374C"/>
                      </a:solidFill>
                    </a:lnB>
                    <a:noFill/>
                  </a:tcPr>
                </a:tc>
                <a:extLst>
                  <a:ext uri="{0D108BD9-81ED-4DB2-BD59-A6C34878D82A}">
                    <a16:rowId xmlns:a16="http://schemas.microsoft.com/office/drawing/2014/main" val="10000"/>
                  </a:ext>
                </a:extLst>
              </a:tr>
              <a:tr h="327114">
                <a:tc>
                  <a:txBody>
                    <a:bodyPr/>
                    <a:lstStyle/>
                    <a:p>
                      <a:pPr>
                        <a:lnSpc>
                          <a:spcPct val="100000"/>
                        </a:lnSpc>
                        <a:buNone/>
                      </a:pPr>
                      <a:r>
                        <a:rPr lang="de-DE" sz="1400" b="0" strike="noStrike" spc="-1" dirty="0">
                          <a:solidFill>
                            <a:srgbClr val="000000"/>
                          </a:solidFill>
                          <a:latin typeface="Calibri"/>
                        </a:rPr>
                        <a:t>Fondswährung:</a:t>
                      </a:r>
                      <a:endParaRPr lang="en-US" sz="1400" b="0"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gridSpan="2">
                  <a:txBody>
                    <a:bodyPr/>
                    <a:lstStyle/>
                    <a:p>
                      <a:pPr>
                        <a:lnSpc>
                          <a:spcPct val="100000"/>
                        </a:lnSpc>
                        <a:buNone/>
                      </a:pPr>
                      <a:r>
                        <a:rPr lang="de-DE" sz="1400" b="0" strike="noStrike" spc="-1" dirty="0">
                          <a:solidFill>
                            <a:srgbClr val="000000"/>
                          </a:solidFill>
                          <a:latin typeface="Calibri"/>
                        </a:rPr>
                        <a:t>Euro</a:t>
                      </a:r>
                      <a:endParaRPr lang="en-US" sz="1400" b="0"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solidFill>
                        <a:srgbClr val="06374C"/>
                      </a:solidFill>
                    </a:lnT>
                    <a:lnB w="12240">
                      <a:noFill/>
                    </a:lnB>
                    <a:solidFill>
                      <a:srgbClr val="285982">
                        <a:alpha val="20000"/>
                      </a:srgbClr>
                    </a:solidFill>
                  </a:tcPr>
                </a:tc>
                <a:extLst>
                  <a:ext uri="{0D108BD9-81ED-4DB2-BD59-A6C34878D82A}">
                    <a16:rowId xmlns:a16="http://schemas.microsoft.com/office/drawing/2014/main" val="10001"/>
                  </a:ext>
                </a:extLst>
              </a:tr>
              <a:tr h="327114">
                <a:tc>
                  <a:txBody>
                    <a:bodyPr/>
                    <a:lstStyle/>
                    <a:p>
                      <a:pPr>
                        <a:lnSpc>
                          <a:spcPct val="100000"/>
                        </a:lnSpc>
                        <a:buNone/>
                      </a:pPr>
                      <a:r>
                        <a:rPr lang="de-DE" sz="1400" b="0" strike="noStrike" spc="-1">
                          <a:solidFill>
                            <a:srgbClr val="000000"/>
                          </a:solidFill>
                          <a:latin typeface="Calibri"/>
                        </a:rPr>
                        <a:t>Rücknahmepreis:</a:t>
                      </a:r>
                      <a:endParaRPr lang="en-US" sz="1400" b="0" strike="noStrike" spc="-1">
                        <a:latin typeface="Arial"/>
                      </a:endParaRPr>
                    </a:p>
                  </a:txBody>
                  <a:tcPr>
                    <a:lnL w="12240">
                      <a:noFill/>
                    </a:lnL>
                    <a:lnR w="12240">
                      <a:noFill/>
                    </a:lnR>
                    <a:lnT w="12240">
                      <a:noFill/>
                    </a:lnT>
                    <a:lnB w="12240">
                      <a:noFill/>
                    </a:lnB>
                    <a:noFill/>
                  </a:tcPr>
                </a:tc>
                <a:tc>
                  <a:txBody>
                    <a:bodyPr/>
                    <a:lstStyle/>
                    <a:p>
                      <a:pPr>
                        <a:lnSpc>
                          <a:spcPct val="100000"/>
                        </a:lnSpc>
                        <a:buNone/>
                      </a:pPr>
                      <a:r>
                        <a:rPr lang="de-DE" sz="1400" b="0" strike="noStrike" spc="-1" dirty="0">
                          <a:solidFill>
                            <a:srgbClr val="000000"/>
                          </a:solidFill>
                          <a:latin typeface="Calibri"/>
                        </a:rPr>
                        <a:t>€ 125,58</a:t>
                      </a:r>
                      <a:endParaRPr lang="en-US" sz="1400" b="0" strike="noStrike" spc="-1" dirty="0">
                        <a:latin typeface="Arial"/>
                      </a:endParaRPr>
                    </a:p>
                  </a:txBody>
                  <a:tcPr>
                    <a:lnL w="12240">
                      <a:noFill/>
                    </a:lnL>
                    <a:lnR w="12240">
                      <a:noFill/>
                    </a:lnR>
                    <a:lnT w="12240">
                      <a:noFill/>
                    </a:lnT>
                    <a:lnB w="12240">
                      <a:noFill/>
                    </a:lnB>
                    <a:noFill/>
                  </a:tcPr>
                </a:tc>
                <a:tc>
                  <a:txBody>
                    <a:bodyPr/>
                    <a:lstStyle/>
                    <a:p>
                      <a:pPr>
                        <a:lnSpc>
                          <a:spcPct val="100000"/>
                        </a:lnSpc>
                        <a:buNone/>
                        <a:tabLst>
                          <a:tab pos="0" algn="l"/>
                        </a:tabLst>
                      </a:pPr>
                      <a:r>
                        <a:rPr lang="de-DE" sz="1400" b="0" strike="noStrike" spc="-1" dirty="0">
                          <a:solidFill>
                            <a:srgbClr val="000000"/>
                          </a:solidFill>
                          <a:latin typeface="Calibri"/>
                        </a:rPr>
                        <a:t>€ 77,42</a:t>
                      </a:r>
                      <a:endParaRPr lang="en-US" sz="1400" b="0" strike="noStrike" spc="-1" dirty="0">
                        <a:latin typeface="Arial"/>
                      </a:endParaRPr>
                    </a:p>
                  </a:txBody>
                  <a:tcPr>
                    <a:lnL w="12240">
                      <a:noFill/>
                    </a:lnL>
                    <a:lnR w="12240">
                      <a:noFill/>
                    </a:lnR>
                    <a:lnT w="12240">
                      <a:noFill/>
                    </a:lnT>
                    <a:lnB w="12240">
                      <a:noFill/>
                    </a:lnB>
                    <a:noFill/>
                  </a:tcPr>
                </a:tc>
                <a:extLst>
                  <a:ext uri="{0D108BD9-81ED-4DB2-BD59-A6C34878D82A}">
                    <a16:rowId xmlns:a16="http://schemas.microsoft.com/office/drawing/2014/main" val="10002"/>
                  </a:ext>
                </a:extLst>
              </a:tr>
              <a:tr h="327114">
                <a:tc>
                  <a:txBody>
                    <a:bodyPr/>
                    <a:lstStyle/>
                    <a:p>
                      <a:pPr>
                        <a:lnSpc>
                          <a:spcPct val="100000"/>
                        </a:lnSpc>
                        <a:buNone/>
                      </a:pPr>
                      <a:r>
                        <a:rPr lang="de-DE" sz="1400" b="0" strike="noStrike" spc="-1">
                          <a:solidFill>
                            <a:srgbClr val="000000"/>
                          </a:solidFill>
                          <a:latin typeface="Calibri"/>
                        </a:rPr>
                        <a:t>Ausgabeaufschlag:</a:t>
                      </a:r>
                      <a:endParaRPr lang="en-US" sz="1400" b="0" strike="noStrike" spc="-1">
                        <a:latin typeface="Arial"/>
                      </a:endParaRPr>
                    </a:p>
                  </a:txBody>
                  <a:tcPr>
                    <a:lnL w="12240">
                      <a:noFill/>
                    </a:lnL>
                    <a:lnR w="12240">
                      <a:noFill/>
                    </a:lnR>
                    <a:lnT w="12240">
                      <a:noFill/>
                    </a:lnT>
                    <a:lnB w="12240">
                      <a:noFill/>
                    </a:lnB>
                    <a:solidFill>
                      <a:srgbClr val="285982">
                        <a:alpha val="20000"/>
                      </a:srgbClr>
                    </a:solidFill>
                  </a:tcPr>
                </a:tc>
                <a:tc gridSpan="2">
                  <a:txBody>
                    <a:bodyPr/>
                    <a:lstStyle/>
                    <a:p>
                      <a:pPr>
                        <a:lnSpc>
                          <a:spcPct val="100000"/>
                        </a:lnSpc>
                        <a:buNone/>
                      </a:pPr>
                      <a:r>
                        <a:rPr lang="de-DE" sz="1400" b="0" strike="noStrike" spc="-1" dirty="0">
                          <a:solidFill>
                            <a:srgbClr val="000000"/>
                          </a:solidFill>
                          <a:latin typeface="Calibri"/>
                        </a:rPr>
                        <a:t>max. 5%</a:t>
                      </a: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10003"/>
                  </a:ext>
                </a:extLst>
              </a:tr>
              <a:tr h="327114">
                <a:tc>
                  <a:txBody>
                    <a:bodyPr/>
                    <a:lstStyle/>
                    <a:p>
                      <a:pPr>
                        <a:lnSpc>
                          <a:spcPct val="100000"/>
                        </a:lnSpc>
                        <a:buNone/>
                      </a:pPr>
                      <a:r>
                        <a:rPr lang="de-DE" sz="1400" b="0" strike="noStrike" spc="-1">
                          <a:solidFill>
                            <a:srgbClr val="000000"/>
                          </a:solidFill>
                          <a:latin typeface="Calibri"/>
                        </a:rPr>
                        <a:t>Auflage:</a:t>
                      </a:r>
                      <a:endParaRPr lang="en-US" sz="1400" b="0" strike="noStrike" spc="-1">
                        <a:latin typeface="Arial"/>
                      </a:endParaRPr>
                    </a:p>
                  </a:txBody>
                  <a:tcPr>
                    <a:lnL w="12240">
                      <a:noFill/>
                    </a:lnL>
                    <a:lnR w="12240">
                      <a:noFill/>
                    </a:lnR>
                    <a:lnT w="12240">
                      <a:noFill/>
                    </a:lnT>
                    <a:lnB w="12240">
                      <a:noFill/>
                    </a:lnB>
                    <a:noFill/>
                  </a:tcPr>
                </a:tc>
                <a:tc>
                  <a:txBody>
                    <a:bodyPr/>
                    <a:lstStyle/>
                    <a:p>
                      <a:pPr>
                        <a:lnSpc>
                          <a:spcPct val="100000"/>
                        </a:lnSpc>
                        <a:buNone/>
                      </a:pPr>
                      <a:r>
                        <a:rPr lang="de-DE" sz="1400" b="0" strike="noStrike" spc="-1">
                          <a:solidFill>
                            <a:srgbClr val="000000"/>
                          </a:solidFill>
                          <a:latin typeface="Calibri"/>
                        </a:rPr>
                        <a:t>23.10.2007</a:t>
                      </a:r>
                      <a:endParaRPr lang="en-US" sz="1400" b="0" strike="noStrike" spc="-1">
                        <a:latin typeface="Arial"/>
                      </a:endParaRPr>
                    </a:p>
                  </a:txBody>
                  <a:tcPr>
                    <a:lnL w="12240">
                      <a:noFill/>
                    </a:lnL>
                    <a:lnR w="12240">
                      <a:noFill/>
                    </a:lnR>
                    <a:lnT w="12240">
                      <a:noFill/>
                    </a:lnT>
                    <a:lnB w="12240">
                      <a:noFill/>
                    </a:lnB>
                    <a:noFill/>
                  </a:tcPr>
                </a:tc>
                <a:tc>
                  <a:txBody>
                    <a:bodyPr/>
                    <a:lstStyle/>
                    <a:p>
                      <a:pPr>
                        <a:lnSpc>
                          <a:spcPct val="100000"/>
                        </a:lnSpc>
                        <a:buNone/>
                        <a:tabLst>
                          <a:tab pos="0" algn="l"/>
                        </a:tabLst>
                      </a:pPr>
                      <a:r>
                        <a:rPr lang="de-DE" sz="1400" b="0" strike="noStrike" spc="-1" dirty="0">
                          <a:solidFill>
                            <a:srgbClr val="000000"/>
                          </a:solidFill>
                          <a:latin typeface="Calibri"/>
                        </a:rPr>
                        <a:t>02.02.2015</a:t>
                      </a:r>
                      <a:endParaRPr lang="en-US" sz="1400" b="0" strike="noStrike" spc="-1" dirty="0">
                        <a:latin typeface="Arial"/>
                      </a:endParaRPr>
                    </a:p>
                  </a:txBody>
                  <a:tcPr>
                    <a:lnL w="12240">
                      <a:noFill/>
                    </a:lnL>
                    <a:lnR w="12240">
                      <a:noFill/>
                    </a:lnR>
                    <a:lnT w="12240">
                      <a:noFill/>
                    </a:lnT>
                    <a:lnB w="12240">
                      <a:noFill/>
                    </a:lnB>
                    <a:noFill/>
                  </a:tcPr>
                </a:tc>
                <a:extLst>
                  <a:ext uri="{0D108BD9-81ED-4DB2-BD59-A6C34878D82A}">
                    <a16:rowId xmlns:a16="http://schemas.microsoft.com/office/drawing/2014/main" val="10004"/>
                  </a:ext>
                </a:extLst>
              </a:tr>
              <a:tr h="327114">
                <a:tc>
                  <a:txBody>
                    <a:bodyPr/>
                    <a:lstStyle/>
                    <a:p>
                      <a:pPr>
                        <a:lnSpc>
                          <a:spcPct val="100000"/>
                        </a:lnSpc>
                        <a:buNone/>
                      </a:pPr>
                      <a:r>
                        <a:rPr lang="de-DE" sz="1400" b="0" strike="noStrike" spc="-1">
                          <a:solidFill>
                            <a:srgbClr val="000000"/>
                          </a:solidFill>
                          <a:latin typeface="Calibri"/>
                        </a:rPr>
                        <a:t>Geschäftsjahr:</a:t>
                      </a:r>
                      <a:endParaRPr lang="en-US" sz="1400" b="0" strike="noStrike" spc="-1">
                        <a:latin typeface="Arial"/>
                      </a:endParaRPr>
                    </a:p>
                  </a:txBody>
                  <a:tcPr>
                    <a:lnL w="12240">
                      <a:noFill/>
                    </a:lnL>
                    <a:lnR w="12240">
                      <a:noFill/>
                    </a:lnR>
                    <a:lnT w="12240">
                      <a:noFill/>
                    </a:lnT>
                    <a:lnB w="12240">
                      <a:noFill/>
                    </a:lnB>
                    <a:solidFill>
                      <a:srgbClr val="D4DEE6"/>
                    </a:solidFill>
                  </a:tcPr>
                </a:tc>
                <a:tc gridSpan="2">
                  <a:txBody>
                    <a:bodyPr/>
                    <a:lstStyle/>
                    <a:p>
                      <a:pPr>
                        <a:lnSpc>
                          <a:spcPct val="100000"/>
                        </a:lnSpc>
                        <a:buNone/>
                      </a:pPr>
                      <a:r>
                        <a:rPr lang="de-DE" sz="1400" b="0" strike="noStrike" spc="-1" dirty="0">
                          <a:solidFill>
                            <a:srgbClr val="000000"/>
                          </a:solidFill>
                          <a:latin typeface="Calibri"/>
                        </a:rPr>
                        <a:t>1. Juli – 30. Juni</a:t>
                      </a: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10005"/>
                  </a:ext>
                </a:extLst>
              </a:tr>
              <a:tr h="327114">
                <a:tc>
                  <a:txBody>
                    <a:bodyPr/>
                    <a:lstStyle/>
                    <a:p>
                      <a:pPr>
                        <a:lnSpc>
                          <a:spcPct val="100000"/>
                        </a:lnSpc>
                        <a:buNone/>
                      </a:pPr>
                      <a:r>
                        <a:rPr lang="de-DE" sz="1400" b="0" strike="noStrike" spc="-1">
                          <a:solidFill>
                            <a:srgbClr val="000000"/>
                          </a:solidFill>
                          <a:latin typeface="Calibri"/>
                        </a:rPr>
                        <a:t>Fondsgesellschaft:</a:t>
                      </a:r>
                      <a:endParaRPr lang="en-US" sz="1400" b="0" strike="noStrike" spc="-1">
                        <a:latin typeface="Arial"/>
                      </a:endParaRPr>
                    </a:p>
                  </a:txBody>
                  <a:tcPr>
                    <a:lnL w="12240">
                      <a:noFill/>
                    </a:lnL>
                    <a:lnR w="12240">
                      <a:noFill/>
                    </a:lnR>
                    <a:lnT w="12240">
                      <a:noFill/>
                    </a:lnT>
                    <a:lnB w="12240">
                      <a:noFill/>
                    </a:lnB>
                    <a:noFill/>
                  </a:tcPr>
                </a:tc>
                <a:tc gridSpan="2">
                  <a:txBody>
                    <a:bodyPr/>
                    <a:lstStyle/>
                    <a:p>
                      <a:pPr>
                        <a:lnSpc>
                          <a:spcPct val="100000"/>
                        </a:lnSpc>
                        <a:buNone/>
                      </a:pPr>
                      <a:r>
                        <a:rPr lang="de-DE" sz="1400" b="0" strike="noStrike" spc="-1" dirty="0">
                          <a:solidFill>
                            <a:srgbClr val="000000"/>
                          </a:solidFill>
                          <a:latin typeface="Calibri"/>
                        </a:rPr>
                        <a:t>antea InvAG m.v.K. TGV</a:t>
                      </a:r>
                      <a:endParaRPr lang="en-US" sz="1400" b="0" strike="noStrike" spc="-1" dirty="0">
                        <a:latin typeface="Arial"/>
                      </a:endParaRPr>
                    </a:p>
                  </a:txBody>
                  <a:tcPr>
                    <a:lnL w="12240">
                      <a:noFill/>
                    </a:lnL>
                    <a:lnR w="12240">
                      <a:noFill/>
                    </a:lnR>
                    <a:lnT w="12240">
                      <a:noFill/>
                    </a:lnT>
                    <a:lnB w="12240">
                      <a:noFill/>
                    </a:lnB>
                    <a:no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noFill/>
                    </a:lnT>
                    <a:lnB w="12240">
                      <a:noFill/>
                    </a:lnB>
                    <a:noFill/>
                  </a:tcPr>
                </a:tc>
                <a:extLst>
                  <a:ext uri="{0D108BD9-81ED-4DB2-BD59-A6C34878D82A}">
                    <a16:rowId xmlns:a16="http://schemas.microsoft.com/office/drawing/2014/main" val="10006"/>
                  </a:ext>
                </a:extLst>
              </a:tr>
              <a:tr h="327114">
                <a:tc>
                  <a:txBody>
                    <a:bodyPr/>
                    <a:lstStyle/>
                    <a:p>
                      <a:pPr>
                        <a:lnSpc>
                          <a:spcPct val="100000"/>
                        </a:lnSpc>
                        <a:buNone/>
                        <a:tabLst>
                          <a:tab pos="0" algn="l"/>
                        </a:tabLst>
                      </a:pPr>
                      <a:r>
                        <a:rPr lang="de-DE" sz="1400" b="0" strike="noStrike" spc="-1">
                          <a:solidFill>
                            <a:srgbClr val="000000"/>
                          </a:solidFill>
                          <a:latin typeface="Calibri"/>
                        </a:rPr>
                        <a:t>Fondstyp:</a:t>
                      </a:r>
                      <a:endParaRPr lang="en-US" sz="1400" b="0" strike="noStrike" spc="-1">
                        <a:latin typeface="Arial"/>
                      </a:endParaRPr>
                    </a:p>
                  </a:txBody>
                  <a:tcPr>
                    <a:lnL w="12240">
                      <a:noFill/>
                    </a:lnL>
                    <a:lnR w="12240">
                      <a:noFill/>
                    </a:lnR>
                    <a:lnT w="12240">
                      <a:noFill/>
                    </a:lnT>
                    <a:lnB w="12240">
                      <a:noFill/>
                    </a:lnB>
                    <a:solidFill>
                      <a:srgbClr val="D4DEE6"/>
                    </a:solidFill>
                  </a:tcPr>
                </a:tc>
                <a:tc gridSpan="2">
                  <a:txBody>
                    <a:bodyPr/>
                    <a:lstStyle/>
                    <a:p>
                      <a:pPr>
                        <a:lnSpc>
                          <a:spcPct val="100000"/>
                        </a:lnSpc>
                        <a:buNone/>
                      </a:pPr>
                      <a:r>
                        <a:rPr lang="de-DE" sz="1400" b="0" strike="noStrike" spc="-1" dirty="0">
                          <a:solidFill>
                            <a:srgbClr val="000000"/>
                          </a:solidFill>
                          <a:latin typeface="Calibri"/>
                        </a:rPr>
                        <a:t>Alternativer Investmentfonds (Offener Publikums-AIF) Teilgesellschaftsvermögen der antea InvAG m.v.K. TGV</a:t>
                      </a:r>
                      <a:endParaRPr lang="en-US" sz="1400" b="0" strike="noStrike" spc="-1" dirty="0">
                        <a:latin typeface="Arial"/>
                      </a:endParaRPr>
                    </a:p>
                  </a:txBody>
                  <a:tcPr>
                    <a:lnL w="12240">
                      <a:noFill/>
                    </a:lnL>
                    <a:lnR w="12240">
                      <a:noFill/>
                    </a:lnR>
                    <a:lnT w="12240">
                      <a:noFill/>
                    </a:lnT>
                    <a:lnB w="12240">
                      <a:noFill/>
                    </a:lnB>
                    <a:solidFill>
                      <a:srgbClr val="D4DEE6"/>
                    </a:solid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noFill/>
                    </a:lnT>
                    <a:lnB w="12240">
                      <a:noFill/>
                    </a:lnB>
                    <a:solidFill>
                      <a:srgbClr val="D4DEE6"/>
                    </a:solidFill>
                  </a:tcPr>
                </a:tc>
                <a:extLst>
                  <a:ext uri="{0D108BD9-81ED-4DB2-BD59-A6C34878D82A}">
                    <a16:rowId xmlns:a16="http://schemas.microsoft.com/office/drawing/2014/main" val="10007"/>
                  </a:ext>
                </a:extLst>
              </a:tr>
              <a:tr h="345905">
                <a:tc>
                  <a:txBody>
                    <a:bodyPr/>
                    <a:lstStyle/>
                    <a:p>
                      <a:pPr>
                        <a:lnSpc>
                          <a:spcPct val="100000"/>
                        </a:lnSpc>
                        <a:buNone/>
                      </a:pPr>
                      <a:r>
                        <a:rPr lang="en-US" sz="1400" b="0" strike="noStrike" spc="-1">
                          <a:solidFill>
                            <a:srgbClr val="000000"/>
                          </a:solidFill>
                          <a:latin typeface="Calibri"/>
                        </a:rPr>
                        <a:t>Nachhaltigkeit:</a:t>
                      </a:r>
                      <a:endParaRPr lang="en-US" sz="1400" b="0" strike="noStrike" spc="-1">
                        <a:latin typeface="Arial"/>
                      </a:endParaRPr>
                    </a:p>
                  </a:txBody>
                  <a:tcPr>
                    <a:lnL w="12240">
                      <a:noFill/>
                    </a:lnL>
                    <a:lnR w="12240">
                      <a:noFill/>
                    </a:lnR>
                    <a:lnT w="12240">
                      <a:noFill/>
                    </a:lnT>
                    <a:lnB w="12240">
                      <a:noFill/>
                    </a:lnB>
                    <a:noFill/>
                  </a:tcPr>
                </a:tc>
                <a:tc gridSpan="2">
                  <a:txBody>
                    <a:bodyPr/>
                    <a:lstStyle/>
                    <a:p>
                      <a:pPr>
                        <a:lnSpc>
                          <a:spcPct val="100000"/>
                        </a:lnSpc>
                        <a:buNone/>
                      </a:pPr>
                      <a:r>
                        <a:rPr lang="en-US" sz="1400" b="0" strike="noStrike" spc="-1" dirty="0">
                          <a:solidFill>
                            <a:srgbClr val="000000"/>
                          </a:solidFill>
                          <a:latin typeface="Calibri"/>
                        </a:rPr>
                        <a:t>Artikel 8 gem. EU-Offenlegungsverordnung, Zielmarkteinstufung: R (PAI-Fonds)</a:t>
                      </a:r>
                      <a:endParaRPr lang="en-US" sz="1400" b="0" strike="noStrike" spc="-1" dirty="0">
                        <a:latin typeface="Arial"/>
                      </a:endParaRPr>
                    </a:p>
                  </a:txBody>
                  <a:tcPr>
                    <a:lnL w="12240">
                      <a:noFill/>
                    </a:lnL>
                    <a:lnR w="12240">
                      <a:noFill/>
                    </a:lnR>
                    <a:lnT w="12240">
                      <a:noFill/>
                    </a:lnT>
                    <a:lnB w="12240">
                      <a:noFill/>
                    </a:lnB>
                    <a:no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noFill/>
                    </a:lnT>
                    <a:lnB w="12240">
                      <a:noFill/>
                    </a:lnB>
                    <a:noFill/>
                  </a:tcPr>
                </a:tc>
                <a:extLst>
                  <a:ext uri="{0D108BD9-81ED-4DB2-BD59-A6C34878D82A}">
                    <a16:rowId xmlns:a16="http://schemas.microsoft.com/office/drawing/2014/main" val="10008"/>
                  </a:ext>
                </a:extLst>
              </a:tr>
              <a:tr h="327114">
                <a:tc>
                  <a:txBody>
                    <a:bodyPr/>
                    <a:lstStyle/>
                    <a:p>
                      <a:pPr>
                        <a:lnSpc>
                          <a:spcPct val="100000"/>
                        </a:lnSpc>
                        <a:buNone/>
                      </a:pPr>
                      <a:r>
                        <a:rPr lang="de-DE" sz="1400" b="0" strike="noStrike" spc="-1">
                          <a:solidFill>
                            <a:srgbClr val="000000"/>
                          </a:solidFill>
                          <a:latin typeface="Calibri"/>
                        </a:rPr>
                        <a:t>Kapitalverwaltungsgesellschaft:</a:t>
                      </a:r>
                      <a:endParaRPr lang="en-US" sz="1400" b="0" strike="noStrike" spc="-1">
                        <a:latin typeface="Arial"/>
                      </a:endParaRPr>
                    </a:p>
                  </a:txBody>
                  <a:tcPr>
                    <a:lnL w="12240">
                      <a:noFill/>
                    </a:lnL>
                    <a:lnR w="12240">
                      <a:noFill/>
                    </a:lnR>
                    <a:lnT w="12240">
                      <a:noFill/>
                    </a:lnT>
                    <a:lnB w="12240">
                      <a:noFill/>
                    </a:lnB>
                    <a:solidFill>
                      <a:srgbClr val="285982">
                        <a:alpha val="20000"/>
                      </a:srgbClr>
                    </a:solidFill>
                  </a:tcPr>
                </a:tc>
                <a:tc gridSpan="2">
                  <a:txBody>
                    <a:bodyPr/>
                    <a:lstStyle/>
                    <a:p>
                      <a:pPr>
                        <a:lnSpc>
                          <a:spcPct val="100000"/>
                        </a:lnSpc>
                        <a:buNone/>
                      </a:pPr>
                      <a:r>
                        <a:rPr lang="de-DE" sz="1400" b="0" strike="noStrike" spc="-1" dirty="0">
                          <a:solidFill>
                            <a:srgbClr val="000000"/>
                          </a:solidFill>
                          <a:latin typeface="Calibri"/>
                        </a:rPr>
                        <a:t>HANSAINVEST GmbH</a:t>
                      </a: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10009"/>
                  </a:ext>
                </a:extLst>
              </a:tr>
              <a:tr h="327114">
                <a:tc>
                  <a:txBody>
                    <a:bodyPr/>
                    <a:lstStyle/>
                    <a:p>
                      <a:pPr>
                        <a:lnSpc>
                          <a:spcPct val="100000"/>
                        </a:lnSpc>
                        <a:buNone/>
                      </a:pPr>
                      <a:r>
                        <a:rPr lang="de-DE" sz="1400" b="0" strike="noStrike" spc="-1">
                          <a:solidFill>
                            <a:srgbClr val="000000"/>
                          </a:solidFill>
                          <a:latin typeface="Calibri"/>
                        </a:rPr>
                        <a:t>Verwahrstelle:</a:t>
                      </a:r>
                      <a:endParaRPr lang="en-US" sz="1400" b="0" strike="noStrike" spc="-1">
                        <a:latin typeface="Arial"/>
                      </a:endParaRPr>
                    </a:p>
                  </a:txBody>
                  <a:tcPr>
                    <a:lnL w="12240">
                      <a:noFill/>
                    </a:lnL>
                    <a:lnR w="12240">
                      <a:noFill/>
                    </a:lnR>
                    <a:lnT w="12240">
                      <a:noFill/>
                    </a:lnT>
                    <a:lnB w="12240">
                      <a:noFill/>
                    </a:lnB>
                    <a:noFill/>
                  </a:tcPr>
                </a:tc>
                <a:tc gridSpan="2">
                  <a:txBody>
                    <a:bodyPr/>
                    <a:lstStyle/>
                    <a:p>
                      <a:pPr>
                        <a:lnSpc>
                          <a:spcPct val="100000"/>
                        </a:lnSpc>
                        <a:buNone/>
                      </a:pPr>
                      <a:r>
                        <a:rPr lang="de-DE" sz="1400" b="0" strike="noStrike" spc="-1" dirty="0">
                          <a:solidFill>
                            <a:srgbClr val="000000"/>
                          </a:solidFill>
                          <a:latin typeface="Calibri"/>
                        </a:rPr>
                        <a:t>DONNER &amp; REUSCHEL AG</a:t>
                      </a:r>
                      <a:endParaRPr lang="en-US" sz="1400" b="0" strike="noStrike" spc="-1" dirty="0">
                        <a:latin typeface="Arial"/>
                      </a:endParaRPr>
                    </a:p>
                  </a:txBody>
                  <a:tcPr>
                    <a:lnL w="12240">
                      <a:noFill/>
                    </a:lnL>
                    <a:lnR w="12240">
                      <a:noFill/>
                    </a:lnR>
                    <a:lnT w="12240">
                      <a:noFill/>
                    </a:lnT>
                    <a:lnB w="12240">
                      <a:noFill/>
                    </a:lnB>
                    <a:noFill/>
                  </a:tcPr>
                </a:tc>
                <a:tc hMerge="1">
                  <a:txBody>
                    <a:bodyPr/>
                    <a:lstStyle/>
                    <a:p>
                      <a:pPr>
                        <a:lnSpc>
                          <a:spcPct val="100000"/>
                        </a:lnSpc>
                        <a:buNone/>
                        <a:tabLst>
                          <a:tab pos="0" algn="l"/>
                        </a:tabLst>
                      </a:pPr>
                      <a:endParaRPr lang="en-US" sz="1400" b="0" strike="noStrike" spc="-1" dirty="0">
                        <a:latin typeface="Arial"/>
                      </a:endParaRPr>
                    </a:p>
                  </a:txBody>
                  <a:tcPr>
                    <a:lnL w="12240">
                      <a:noFill/>
                    </a:lnL>
                    <a:lnR w="12240">
                      <a:noFill/>
                    </a:lnR>
                    <a:lnT w="12240">
                      <a:noFill/>
                    </a:lnT>
                    <a:lnB w="12240">
                      <a:noFill/>
                    </a:lnB>
                    <a:noFill/>
                  </a:tcPr>
                </a:tc>
                <a:extLst>
                  <a:ext uri="{0D108BD9-81ED-4DB2-BD59-A6C34878D82A}">
                    <a16:rowId xmlns:a16="http://schemas.microsoft.com/office/drawing/2014/main" val="10010"/>
                  </a:ext>
                </a:extLst>
              </a:tr>
              <a:tr h="327114">
                <a:tc>
                  <a:txBody>
                    <a:bodyPr/>
                    <a:lstStyle/>
                    <a:p>
                      <a:pPr>
                        <a:lnSpc>
                          <a:spcPct val="100000"/>
                        </a:lnSpc>
                        <a:buNone/>
                      </a:pPr>
                      <a:r>
                        <a:rPr lang="de-DE" sz="1400" b="0" strike="noStrike" spc="-1">
                          <a:solidFill>
                            <a:srgbClr val="000000"/>
                          </a:solidFill>
                          <a:latin typeface="Calibri"/>
                        </a:rPr>
                        <a:t>Total Expense Ratio (TER):</a:t>
                      </a:r>
                      <a:endParaRPr lang="en-US" sz="1400" b="0" strike="noStrike" spc="-1">
                        <a:latin typeface="Arial"/>
                      </a:endParaRPr>
                    </a:p>
                  </a:txBody>
                  <a:tcPr>
                    <a:lnL w="12240">
                      <a:noFill/>
                    </a:lnL>
                    <a:lnR w="12240">
                      <a:noFill/>
                    </a:lnR>
                    <a:lnT w="12240">
                      <a:noFill/>
                    </a:lnT>
                    <a:lnB w="12240">
                      <a:noFill/>
                    </a:lnB>
                    <a:solidFill>
                      <a:srgbClr val="285982">
                        <a:alpha val="20000"/>
                      </a:srgbClr>
                    </a:solidFill>
                  </a:tcPr>
                </a:tc>
                <a:tc>
                  <a:txBody>
                    <a:bodyPr/>
                    <a:lstStyle/>
                    <a:p>
                      <a:pPr>
                        <a:lnSpc>
                          <a:spcPct val="100000"/>
                        </a:lnSpc>
                        <a:buNone/>
                      </a:pPr>
                      <a:r>
                        <a:rPr lang="de-DE" sz="1400" b="0" strike="noStrike" spc="-1">
                          <a:solidFill>
                            <a:srgbClr val="000000"/>
                          </a:solidFill>
                          <a:latin typeface="Calibri"/>
                        </a:rPr>
                        <a:t>1,78%</a:t>
                      </a:r>
                      <a:endParaRPr lang="en-US" sz="1400" b="0" strike="noStrike" spc="-1">
                        <a:latin typeface="Arial"/>
                      </a:endParaRPr>
                    </a:p>
                  </a:txBody>
                  <a:tcPr>
                    <a:lnL w="12240">
                      <a:noFill/>
                    </a:lnL>
                    <a:lnR w="12240">
                      <a:noFill/>
                    </a:lnR>
                    <a:lnT w="12240">
                      <a:noFill/>
                    </a:lnT>
                    <a:lnB w="12240">
                      <a:noFill/>
                    </a:lnB>
                    <a:solidFill>
                      <a:srgbClr val="285982">
                        <a:alpha val="20000"/>
                      </a:srgbClr>
                    </a:solidFill>
                  </a:tcPr>
                </a:tc>
                <a:tc>
                  <a:txBody>
                    <a:bodyPr/>
                    <a:lstStyle/>
                    <a:p>
                      <a:pPr>
                        <a:lnSpc>
                          <a:spcPct val="100000"/>
                        </a:lnSpc>
                        <a:buNone/>
                        <a:tabLst>
                          <a:tab pos="0" algn="l"/>
                        </a:tabLst>
                      </a:pPr>
                      <a:r>
                        <a:rPr lang="de-DE" sz="1400" b="0" strike="noStrike" spc="-1" dirty="0">
                          <a:solidFill>
                            <a:srgbClr val="000000"/>
                          </a:solidFill>
                          <a:latin typeface="Calibri"/>
                        </a:rPr>
                        <a:t>1,19% *</a:t>
                      </a:r>
                      <a:endParaRPr lang="en-US" sz="1400" b="0" strike="noStrike" spc="-1" dirty="0">
                        <a:latin typeface="Arial"/>
                      </a:endParaRPr>
                    </a:p>
                  </a:txBody>
                  <a:tcPr>
                    <a:lnL w="12240">
                      <a:noFill/>
                    </a:lnL>
                    <a:lnR w="12240">
                      <a:noFill/>
                    </a:lnR>
                    <a:lnT w="12240">
                      <a:noFill/>
                    </a:lnT>
                    <a:lnB w="12240">
                      <a:noFill/>
                    </a:lnB>
                    <a:solidFill>
                      <a:srgbClr val="285982">
                        <a:alpha val="20000"/>
                      </a:srgbClr>
                    </a:solidFill>
                  </a:tcPr>
                </a:tc>
                <a:extLst>
                  <a:ext uri="{0D108BD9-81ED-4DB2-BD59-A6C34878D82A}">
                    <a16:rowId xmlns:a16="http://schemas.microsoft.com/office/drawing/2014/main" val="10011"/>
                  </a:ext>
                </a:extLst>
              </a:tr>
              <a:tr h="327114">
                <a:tc>
                  <a:txBody>
                    <a:bodyPr/>
                    <a:lstStyle/>
                    <a:p>
                      <a:pPr>
                        <a:lnSpc>
                          <a:spcPct val="100000"/>
                        </a:lnSpc>
                        <a:buNone/>
                      </a:pPr>
                      <a:r>
                        <a:rPr lang="de-DE" sz="1400" b="0" strike="noStrike" spc="-1">
                          <a:solidFill>
                            <a:srgbClr val="000000"/>
                          </a:solidFill>
                          <a:latin typeface="Calibri"/>
                        </a:rPr>
                        <a:t>Vergütung KVG &amp; Depotbank:</a:t>
                      </a:r>
                      <a:endParaRPr lang="en-US" sz="1400" b="0" strike="noStrike" spc="-1">
                        <a:latin typeface="Arial"/>
                      </a:endParaRPr>
                    </a:p>
                  </a:txBody>
                  <a:tcPr>
                    <a:lnL w="12240">
                      <a:noFill/>
                    </a:lnL>
                    <a:lnR w="12240">
                      <a:noFill/>
                    </a:lnR>
                    <a:lnT w="12240">
                      <a:noFill/>
                    </a:lnT>
                    <a:lnB w="12240">
                      <a:noFill/>
                    </a:lnB>
                    <a:noFill/>
                  </a:tcPr>
                </a:tc>
                <a:tc>
                  <a:txBody>
                    <a:bodyPr/>
                    <a:lstStyle/>
                    <a:p>
                      <a:pPr>
                        <a:lnSpc>
                          <a:spcPct val="100000"/>
                        </a:lnSpc>
                        <a:buNone/>
                      </a:pPr>
                      <a:r>
                        <a:rPr lang="de-DE" sz="1400" b="0" strike="noStrike" spc="-1">
                          <a:solidFill>
                            <a:srgbClr val="000000"/>
                          </a:solidFill>
                          <a:latin typeface="Calibri"/>
                        </a:rPr>
                        <a:t>0,295%</a:t>
                      </a:r>
                      <a:endParaRPr lang="en-US" sz="1400" b="0" strike="noStrike" spc="-1">
                        <a:latin typeface="Arial"/>
                      </a:endParaRPr>
                    </a:p>
                  </a:txBody>
                  <a:tcPr>
                    <a:lnL w="12240">
                      <a:noFill/>
                    </a:lnL>
                    <a:lnR w="12240">
                      <a:noFill/>
                    </a:lnR>
                    <a:lnT w="12240">
                      <a:noFill/>
                    </a:lnT>
                    <a:lnB w="12240">
                      <a:noFill/>
                    </a:lnB>
                    <a:noFill/>
                  </a:tcPr>
                </a:tc>
                <a:tc>
                  <a:txBody>
                    <a:bodyPr/>
                    <a:lstStyle/>
                    <a:p>
                      <a:pPr>
                        <a:lnSpc>
                          <a:spcPct val="100000"/>
                        </a:lnSpc>
                        <a:buNone/>
                        <a:tabLst>
                          <a:tab pos="0" algn="l"/>
                        </a:tabLst>
                      </a:pPr>
                      <a:r>
                        <a:rPr lang="de-DE" sz="1400" b="0" strike="noStrike" spc="-1" dirty="0">
                          <a:solidFill>
                            <a:srgbClr val="000000"/>
                          </a:solidFill>
                          <a:latin typeface="Calibri"/>
                        </a:rPr>
                        <a:t>0,295%</a:t>
                      </a:r>
                      <a:endParaRPr lang="en-US" sz="1400" b="0" strike="noStrike" spc="-1" dirty="0">
                        <a:latin typeface="Arial"/>
                      </a:endParaRPr>
                    </a:p>
                  </a:txBody>
                  <a:tcPr>
                    <a:lnL w="12240">
                      <a:noFill/>
                    </a:lnL>
                    <a:lnR w="12240">
                      <a:noFill/>
                    </a:lnR>
                    <a:lnT w="12240">
                      <a:noFill/>
                    </a:lnT>
                    <a:lnB w="12240">
                      <a:noFill/>
                    </a:lnB>
                    <a:noFill/>
                  </a:tcPr>
                </a:tc>
                <a:extLst>
                  <a:ext uri="{0D108BD9-81ED-4DB2-BD59-A6C34878D82A}">
                    <a16:rowId xmlns:a16="http://schemas.microsoft.com/office/drawing/2014/main" val="10012"/>
                  </a:ext>
                </a:extLst>
              </a:tr>
              <a:tr h="324685">
                <a:tc>
                  <a:txBody>
                    <a:bodyPr/>
                    <a:lstStyle/>
                    <a:p>
                      <a:pPr>
                        <a:lnSpc>
                          <a:spcPct val="100000"/>
                        </a:lnSpc>
                        <a:buNone/>
                      </a:pPr>
                      <a:r>
                        <a:rPr lang="de-DE" sz="1400" b="0" strike="noStrike" spc="-1" dirty="0">
                          <a:solidFill>
                            <a:srgbClr val="000000"/>
                          </a:solidFill>
                          <a:latin typeface="Calibri"/>
                        </a:rPr>
                        <a:t>Verwaltervergütung:</a:t>
                      </a:r>
                      <a:endParaRPr lang="en-US" sz="1400" b="0" strike="noStrike" spc="-1" dirty="0">
                        <a:latin typeface="Arial"/>
                      </a:endParaRPr>
                    </a:p>
                  </a:txBody>
                  <a:tcPr>
                    <a:lnL w="12240">
                      <a:noFill/>
                    </a:lnL>
                    <a:lnR w="12240">
                      <a:noFill/>
                    </a:lnR>
                    <a:lnT w="12240">
                      <a:noFill/>
                    </a:lnT>
                    <a:lnB w="9525" cap="flat" cmpd="sng" algn="ctr">
                      <a:solidFill>
                        <a:srgbClr val="06374C"/>
                      </a:solidFill>
                      <a:prstDash val="solid"/>
                      <a:round/>
                      <a:headEnd type="none" w="med" len="med"/>
                      <a:tailEnd type="none" w="med" len="med"/>
                    </a:lnB>
                    <a:solidFill>
                      <a:srgbClr val="06374C">
                        <a:alpha val="20000"/>
                      </a:srgbClr>
                    </a:solidFill>
                  </a:tcPr>
                </a:tc>
                <a:tc>
                  <a:txBody>
                    <a:bodyPr/>
                    <a:lstStyle/>
                    <a:p>
                      <a:pPr>
                        <a:lnSpc>
                          <a:spcPct val="100000"/>
                        </a:lnSpc>
                        <a:buNone/>
                      </a:pPr>
                      <a:r>
                        <a:rPr lang="de-DE" sz="1400" b="0" strike="noStrike" spc="-1" dirty="0">
                          <a:solidFill>
                            <a:srgbClr val="000000"/>
                          </a:solidFill>
                          <a:latin typeface="Calibri"/>
                        </a:rPr>
                        <a:t>bis zu 1,48%</a:t>
                      </a:r>
                      <a:endParaRPr lang="en-US" sz="1400" b="0" strike="noStrike" spc="-1" dirty="0">
                        <a:latin typeface="Arial"/>
                      </a:endParaRPr>
                    </a:p>
                  </a:txBody>
                  <a:tcPr>
                    <a:lnL w="12240">
                      <a:noFill/>
                    </a:lnL>
                    <a:lnR w="12240">
                      <a:noFill/>
                    </a:lnR>
                    <a:lnT w="12240">
                      <a:noFill/>
                    </a:lnT>
                    <a:lnB w="9525" cap="flat" cmpd="sng" algn="ctr">
                      <a:solidFill>
                        <a:srgbClr val="06374C"/>
                      </a:solidFill>
                      <a:prstDash val="solid"/>
                      <a:round/>
                      <a:headEnd type="none" w="med" len="med"/>
                      <a:tailEnd type="none" w="med" len="med"/>
                    </a:lnB>
                    <a:solidFill>
                      <a:srgbClr val="06374C">
                        <a:alpha val="20000"/>
                      </a:srgbClr>
                    </a:solidFill>
                  </a:tcPr>
                </a:tc>
                <a:tc>
                  <a:txBody>
                    <a:bodyPr/>
                    <a:lstStyle/>
                    <a:p>
                      <a:pPr>
                        <a:lnSpc>
                          <a:spcPct val="100000"/>
                        </a:lnSpc>
                        <a:buNone/>
                        <a:tabLst>
                          <a:tab pos="0" algn="l"/>
                        </a:tabLst>
                      </a:pPr>
                      <a:r>
                        <a:rPr lang="de-DE" sz="1400" b="0" strike="noStrike" spc="-1" dirty="0">
                          <a:solidFill>
                            <a:srgbClr val="000000"/>
                          </a:solidFill>
                          <a:latin typeface="Calibri"/>
                        </a:rPr>
                        <a:t>bis zu 0,88%</a:t>
                      </a:r>
                      <a:endParaRPr lang="en-US" sz="1400" b="0" strike="noStrike" spc="-1" dirty="0">
                        <a:latin typeface="Arial"/>
                      </a:endParaRPr>
                    </a:p>
                  </a:txBody>
                  <a:tcPr>
                    <a:lnL w="12240">
                      <a:noFill/>
                    </a:lnL>
                    <a:lnR w="12240">
                      <a:noFill/>
                    </a:lnR>
                    <a:lnT w="12240">
                      <a:noFill/>
                    </a:lnT>
                    <a:lnB w="9525" cap="flat" cmpd="sng" algn="ctr">
                      <a:solidFill>
                        <a:srgbClr val="06374C"/>
                      </a:solidFill>
                      <a:prstDash val="solid"/>
                      <a:round/>
                      <a:headEnd type="none" w="med" len="med"/>
                      <a:tailEnd type="none" w="med" len="med"/>
                    </a:lnB>
                    <a:solidFill>
                      <a:srgbClr val="06374C">
                        <a:alpha val="20000"/>
                      </a:srgbClr>
                    </a:solidFill>
                  </a:tcPr>
                </a:tc>
                <a:extLst>
                  <a:ext uri="{0D108BD9-81ED-4DB2-BD59-A6C34878D82A}">
                    <a16:rowId xmlns:a16="http://schemas.microsoft.com/office/drawing/2014/main" val="10013"/>
                  </a:ext>
                </a:extLst>
              </a:tr>
            </a:tbl>
          </a:graphicData>
        </a:graphic>
      </p:graphicFrame>
      <p:sp>
        <p:nvSpPr>
          <p:cNvPr id="11" name="Titel 1">
            <a:extLst>
              <a:ext uri="{FF2B5EF4-FFF2-40B4-BE49-F238E27FC236}">
                <a16:creationId xmlns:a16="http://schemas.microsoft.com/office/drawing/2014/main" id="{B00255F3-9B2F-23F9-A98B-577D9714C20F}"/>
              </a:ext>
            </a:extLst>
          </p:cNvPr>
          <p:cNvSpPr>
            <a:spLocks noGrp="1"/>
          </p:cNvSpPr>
          <p:nvPr>
            <p:ph type="title"/>
          </p:nvPr>
        </p:nvSpPr>
        <p:spPr>
          <a:xfrm>
            <a:off x="324094" y="620688"/>
            <a:ext cx="5471968" cy="503832"/>
          </a:xfrm>
        </p:spPr>
        <p:txBody>
          <a:bodyPr/>
          <a:lstStyle/>
          <a:p>
            <a:r>
              <a:rPr lang="de-DE" dirty="0" err="1"/>
              <a:t>antea-Fondsdaten per 30. Juni 2025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0F27273-3DAF-494F-8950-401512D869B0}"/>
              </a:ext>
            </a:extLst>
          </p:cNvPr>
          <p:cNvSpPr>
            <a:spLocks noGrp="1"/>
          </p:cNvSpPr>
          <p:nvPr>
            <p:ph type="body" sz="quarter" idx="15"/>
          </p:nvPr>
        </p:nvSpPr>
        <p:spPr/>
        <p:txBody>
          <a:bodyPr/>
          <a:lstStyle/>
          <a:p>
            <a:endParaRPr lang="de-DE"/>
          </a:p>
        </p:txBody>
      </p:sp>
      <p:sp>
        <p:nvSpPr>
          <p:cNvPr id="6" name="Datumsplatzhalter 5">
            <a:extLst>
              <a:ext uri="{FF2B5EF4-FFF2-40B4-BE49-F238E27FC236}">
                <a16:creationId xmlns:a16="http://schemas.microsoft.com/office/drawing/2014/main" id="{C99C65F1-F009-415E-AA65-A45A026DC99B}"/>
              </a:ext>
            </a:extLst>
          </p:cNvPr>
          <p:cNvSpPr>
            <a:spLocks noGrp="1"/>
          </p:cNvSpPr>
          <p:nvPr>
            <p:ph type="dt" sz="half" idx="21"/>
          </p:nvPr>
        </p:nvSpPr>
        <p:spPr/>
        <p:txBody>
          <a:bodyPr/>
          <a:lstStyle/>
          <a:p>
            <a:fld id="{C677D660-AACC-4831-8103-74D9C6FDD214}" type="datetime1">
              <a:rPr lang="de-DE" smtClean="0"/>
              <a:t>30.07.2025</a:t>
            </a:fld>
            <a:endParaRPr lang="de-DE" dirty="0"/>
          </a:p>
        </p:txBody>
      </p:sp>
      <p:sp>
        <p:nvSpPr>
          <p:cNvPr id="7" name="Fußzeilenplatzhalter 6">
            <a:extLst>
              <a:ext uri="{FF2B5EF4-FFF2-40B4-BE49-F238E27FC236}">
                <a16:creationId xmlns:a16="http://schemas.microsoft.com/office/drawing/2014/main" id="{52F4E06F-5961-49C5-AB11-38B48A9146E9}"/>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B06D4D74-C1A1-46DE-9EEA-24829C7AD425}"/>
              </a:ext>
            </a:extLst>
          </p:cNvPr>
          <p:cNvSpPr>
            <a:spLocks noGrp="1"/>
          </p:cNvSpPr>
          <p:nvPr>
            <p:ph type="sldNum" sz="quarter" idx="23"/>
          </p:nvPr>
        </p:nvSpPr>
        <p:spPr/>
        <p:txBody>
          <a:bodyPr/>
          <a:lstStyle/>
          <a:p>
            <a:fld id="{DC907883-A228-4E41-A7BF-33DDF6A01B2A}" type="slidenum">
              <a:rPr lang="de-DE" smtClean="0"/>
              <a:pPr/>
              <a:t>47</a:t>
            </a:fld>
            <a:endParaRPr lang="de-DE" dirty="0"/>
          </a:p>
        </p:txBody>
      </p:sp>
      <p:sp>
        <p:nvSpPr>
          <p:cNvPr id="2" name="Titel 1">
            <a:extLst>
              <a:ext uri="{FF2B5EF4-FFF2-40B4-BE49-F238E27FC236}">
                <a16:creationId xmlns:a16="http://schemas.microsoft.com/office/drawing/2014/main" id="{9673E650-4C9E-4FD9-98BA-86D6055403BC}"/>
              </a:ext>
            </a:extLst>
          </p:cNvPr>
          <p:cNvSpPr>
            <a:spLocks noGrp="1"/>
          </p:cNvSpPr>
          <p:nvPr>
            <p:ph type="title"/>
          </p:nvPr>
        </p:nvSpPr>
        <p:spPr>
          <a:xfrm>
            <a:off x="324094" y="620688"/>
            <a:ext cx="5471968" cy="503832"/>
          </a:xfrm>
        </p:spPr>
        <p:txBody>
          <a:bodyPr/>
          <a:lstStyle/>
          <a:p>
            <a:r>
              <a:rPr lang="de-DE" dirty="0" err="1"/>
              <a:t>antea-Fondsdaten per 30. Juni 2025</a:t>
            </a:r>
            <a:endParaRPr lang="de-DE" dirty="0"/>
          </a:p>
        </p:txBody>
      </p:sp>
      <p:graphicFrame>
        <p:nvGraphicFramePr>
          <p:cNvPr id="10" name="Table 7">
            <a:extLst>
              <a:ext uri="{FF2B5EF4-FFF2-40B4-BE49-F238E27FC236}">
                <a16:creationId xmlns:a16="http://schemas.microsoft.com/office/drawing/2014/main" id="{D1CF9AFA-5150-13C4-C3FC-6B00C308260F}"/>
              </a:ext>
            </a:extLst>
          </p:cNvPr>
          <p:cNvGraphicFramePr/>
          <p:nvPr/>
        </p:nvGraphicFramePr>
        <p:xfrm>
          <a:off x="334080" y="1440000"/>
          <a:ext cx="10790280" cy="4627200"/>
        </p:xfrm>
        <a:graphic>
          <a:graphicData uri="http://schemas.openxmlformats.org/drawingml/2006/table">
            <a:tbl>
              <a:tblPr/>
              <a:tblGrid>
                <a:gridCol w="5387760">
                  <a:extLst>
                    <a:ext uri="{9D8B030D-6E8A-4147-A177-3AD203B41FA5}">
                      <a16:colId xmlns:a16="http://schemas.microsoft.com/office/drawing/2014/main" val="20000"/>
                    </a:ext>
                  </a:extLst>
                </a:gridCol>
                <a:gridCol w="5402520">
                  <a:extLst>
                    <a:ext uri="{9D8B030D-6E8A-4147-A177-3AD203B41FA5}">
                      <a16:colId xmlns:a16="http://schemas.microsoft.com/office/drawing/2014/main" val="20001"/>
                    </a:ext>
                  </a:extLst>
                </a:gridCol>
              </a:tblGrid>
              <a:tr h="331200">
                <a:tc>
                  <a:txBody>
                    <a:bodyPr/>
                    <a:lstStyle/>
                    <a:p>
                      <a:pPr>
                        <a:lnSpc>
                          <a:spcPct val="100000"/>
                        </a:lnSpc>
                      </a:pPr>
                      <a:r>
                        <a:rPr lang="de-DE" sz="1600" b="1" strike="noStrike" spc="-1" dirty="0">
                          <a:solidFill>
                            <a:srgbClr val="06374C"/>
                          </a:solidFill>
                          <a:latin typeface="Calibri"/>
                        </a:rPr>
                        <a:t>WKN / ISIN:</a:t>
                      </a:r>
                      <a:endParaRPr lang="en-US" sz="1600" b="0" strike="noStrike" spc="-1" dirty="0">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de-DE" sz="1600" b="1" strike="noStrike" spc="-1" dirty="0">
                          <a:solidFill>
                            <a:srgbClr val="06374C"/>
                          </a:solidFill>
                          <a:latin typeface="Calibri"/>
                        </a:rPr>
                        <a:t>ANTE1A / DE000ANTE1A3</a:t>
                      </a:r>
                      <a:endParaRPr lang="en-US" sz="1600" b="0" strike="noStrike" spc="-1" dirty="0">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7080">
                <a:tc>
                  <a:txBody>
                    <a:bodyPr/>
                    <a:lstStyle/>
                    <a:p>
                      <a:pPr>
                        <a:lnSpc>
                          <a:spcPct val="100000"/>
                        </a:lnSpc>
                      </a:pPr>
                      <a:r>
                        <a:rPr lang="de-DE" sz="1400" b="0" strike="noStrike" spc="-1" dirty="0">
                          <a:solidFill>
                            <a:srgbClr val="000000"/>
                          </a:solidFill>
                          <a:latin typeface="Calibri"/>
                        </a:rPr>
                        <a:t>Performancefee:</a:t>
                      </a:r>
                      <a:endParaRPr lang="en-US" sz="1400" b="0" strike="noStrike" spc="-1" dirty="0">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tc>
                  <a:txBody>
                    <a:bodyPr/>
                    <a:lstStyle/>
                    <a:p>
                      <a:pPr>
                        <a:lnSpc>
                          <a:spcPct val="100000"/>
                        </a:lnSpc>
                      </a:pPr>
                      <a:r>
                        <a:rPr lang="de-DE" sz="1400" b="0" strike="noStrike" spc="-1" dirty="0">
                          <a:solidFill>
                            <a:srgbClr val="000000"/>
                          </a:solidFill>
                          <a:latin typeface="Calibri"/>
                        </a:rPr>
                        <a:t>bis zu 10% (High Water Mark)</a:t>
                      </a:r>
                      <a:endParaRPr lang="en-US" sz="1400" b="0" strike="noStrike" spc="-1" dirty="0">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89517430"/>
                  </a:ext>
                </a:extLst>
              </a:tr>
              <a:tr h="307080">
                <a:tc>
                  <a:txBody>
                    <a:bodyPr/>
                    <a:lstStyle/>
                    <a:p>
                      <a:pPr>
                        <a:lnSpc>
                          <a:spcPct val="100000"/>
                        </a:lnSpc>
                      </a:pPr>
                      <a:r>
                        <a:rPr lang="de-DE" sz="1400" b="0" strike="noStrike" spc="-1" dirty="0">
                          <a:solidFill>
                            <a:srgbClr val="000000"/>
                          </a:solidFill>
                          <a:latin typeface="Calibri"/>
                        </a:rPr>
                        <a:t>Domizil:</a:t>
                      </a:r>
                      <a:endParaRPr lang="en-US" sz="1400" b="0" strike="noStrike" spc="-1" dirty="0">
                        <a:latin typeface="Arial"/>
                      </a:endParaRPr>
                    </a:p>
                  </a:txBody>
                  <a:tcP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nSpc>
                          <a:spcPct val="100000"/>
                        </a:lnSpc>
                      </a:pPr>
                      <a:r>
                        <a:rPr lang="de-DE" sz="1400" b="0" strike="noStrike" spc="-1" dirty="0">
                          <a:solidFill>
                            <a:srgbClr val="000000"/>
                          </a:solidFill>
                          <a:latin typeface="Calibri"/>
                        </a:rPr>
                        <a:t>Deutschland</a:t>
                      </a:r>
                      <a:endParaRPr lang="en-US" sz="1400" b="0" strike="noStrike" spc="-1" dirty="0">
                        <a:latin typeface="Arial"/>
                      </a:endParaRPr>
                    </a:p>
                  </a:txBody>
                  <a:tcPr>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15790430"/>
                  </a:ext>
                </a:extLst>
              </a:tr>
              <a:tr h="307080">
                <a:tc>
                  <a:txBody>
                    <a:bodyPr/>
                    <a:lstStyle/>
                    <a:p>
                      <a:pPr>
                        <a:lnSpc>
                          <a:spcPct val="100000"/>
                        </a:lnSpc>
                      </a:pPr>
                      <a:r>
                        <a:rPr lang="de-DE" sz="1400" b="0" strike="noStrike" spc="-1" dirty="0">
                          <a:solidFill>
                            <a:srgbClr val="000000"/>
                          </a:solidFill>
                          <a:latin typeface="Calibri"/>
                        </a:rPr>
                        <a:t>Mindestanlagesumme:</a:t>
                      </a:r>
                      <a:endParaRPr lang="en-US" sz="1400" b="0" strike="noStrike" spc="-1" dirty="0">
                        <a:latin typeface="Arial"/>
                      </a:endParaRPr>
                    </a:p>
                  </a:txBody>
                  <a:tcPr>
                    <a:lnL w="12700" cmpd="sng">
                      <a:noFill/>
                      <a:prstDash val="solid"/>
                    </a:lnL>
                    <a:lnR w="12700" cmpd="sng">
                      <a:noFill/>
                      <a:prstDash val="solid"/>
                    </a:lnR>
                    <a:lnT w="12700" cap="flat" cmpd="sng" algn="ctr">
                      <a:noFill/>
                      <a:prstDash val="solid"/>
                      <a:round/>
                      <a:headEnd type="none" w="med" len="med"/>
                      <a:tailEnd type="none" w="med" len="med"/>
                    </a:lnT>
                    <a:lnB w="12240">
                      <a:noFill/>
                    </a:lnB>
                    <a:lnTlToBr w="12700" cmpd="sng">
                      <a:noFill/>
                      <a:prstDash val="solid"/>
                    </a:lnTlToBr>
                    <a:lnBlToTr w="12700" cmpd="sng">
                      <a:noFill/>
                      <a:prstDash val="solid"/>
                    </a:lnBlToTr>
                    <a:solidFill>
                      <a:srgbClr val="285982">
                        <a:alpha val="20000"/>
                      </a:srgbClr>
                    </a:solidFill>
                  </a:tcPr>
                </a:tc>
                <a:tc>
                  <a:txBody>
                    <a:bodyPr/>
                    <a:lstStyle/>
                    <a:p>
                      <a:pPr>
                        <a:lnSpc>
                          <a:spcPct val="100000"/>
                        </a:lnSpc>
                      </a:pPr>
                      <a:r>
                        <a:rPr lang="de-DE" sz="1400" b="0" strike="noStrike" spc="-1" dirty="0">
                          <a:solidFill>
                            <a:srgbClr val="000000"/>
                          </a:solidFill>
                          <a:latin typeface="Calibri"/>
                        </a:rPr>
                        <a:t>entfällt</a:t>
                      </a:r>
                      <a:endParaRPr lang="en-US" sz="1400" b="0" strike="noStrike" spc="-1" dirty="0">
                        <a:latin typeface="Arial"/>
                      </a:endParaRPr>
                    </a:p>
                  </a:txBody>
                  <a:tcPr>
                    <a:lnL w="12700" cmpd="sng">
                      <a:noFill/>
                      <a:prstDash val="solid"/>
                    </a:lnL>
                    <a:lnR w="12700" cmpd="sng">
                      <a:noFill/>
                      <a:prstDash val="solid"/>
                    </a:lnR>
                    <a:lnT w="12700" cap="flat" cmpd="sng" algn="ctr">
                      <a:noFill/>
                      <a:prstDash val="solid"/>
                      <a:round/>
                      <a:headEnd type="none" w="med" len="med"/>
                      <a:tailEnd type="none" w="med" len="med"/>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1"/>
                  </a:ext>
                </a:extLst>
              </a:tr>
              <a:tr h="307080">
                <a:tc>
                  <a:txBody>
                    <a:bodyPr/>
                    <a:lstStyle/>
                    <a:p>
                      <a:pPr>
                        <a:lnSpc>
                          <a:spcPct val="100000"/>
                        </a:lnSpc>
                      </a:pPr>
                      <a:r>
                        <a:rPr lang="de-DE" sz="1400" b="0" strike="noStrike" spc="-1">
                          <a:solidFill>
                            <a:srgbClr val="000000"/>
                          </a:solidFill>
                          <a:latin typeface="Calibri"/>
                        </a:rPr>
                        <a:t>Gewinnverwendung:</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a:lnSpc>
                          <a:spcPct val="100000"/>
                        </a:lnSpc>
                      </a:pPr>
                      <a:r>
                        <a:rPr lang="de-DE" sz="1400" b="0" strike="noStrike" spc="-1" dirty="0">
                          <a:solidFill>
                            <a:srgbClr val="000000"/>
                          </a:solidFill>
                          <a:latin typeface="Calibri"/>
                        </a:rPr>
                        <a:t>thesaurierend</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7080">
                <a:tc>
                  <a:txBody>
                    <a:bodyPr/>
                    <a:lstStyle/>
                    <a:p>
                      <a:pPr>
                        <a:lnSpc>
                          <a:spcPct val="100000"/>
                        </a:lnSpc>
                      </a:pPr>
                      <a:r>
                        <a:rPr lang="de-DE" sz="1400" b="0" strike="noStrike" spc="-1">
                          <a:solidFill>
                            <a:srgbClr val="000000"/>
                          </a:solidFill>
                          <a:latin typeface="Calibri"/>
                        </a:rPr>
                        <a:t>Einstufung gemäß Investmentsteuergesetz:</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a:lnSpc>
                          <a:spcPct val="100000"/>
                        </a:lnSpc>
                      </a:pPr>
                      <a:r>
                        <a:rPr lang="de-DE" sz="1400" b="0" strike="noStrike" spc="-1" dirty="0">
                          <a:solidFill>
                            <a:srgbClr val="000000"/>
                          </a:solidFill>
                          <a:latin typeface="Calibri"/>
                        </a:rPr>
                        <a:t>Mischfonds (= 15% steuerliche Freistellung)</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3"/>
                  </a:ext>
                </a:extLst>
              </a:tr>
              <a:tr h="307080">
                <a:tc>
                  <a:txBody>
                    <a:bodyPr/>
                    <a:lstStyle/>
                    <a:p>
                      <a:pPr>
                        <a:lnSpc>
                          <a:spcPct val="100000"/>
                        </a:lnSpc>
                      </a:pPr>
                      <a:r>
                        <a:rPr lang="de-DE" sz="1400" b="0" strike="noStrike" spc="-1">
                          <a:solidFill>
                            <a:srgbClr val="000000"/>
                          </a:solidFill>
                          <a:latin typeface="Calibri"/>
                        </a:rPr>
                        <a:t>Fondsvolumen:</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a:lnSpc>
                          <a:spcPct val="100000"/>
                        </a:lnSpc>
                      </a:pPr>
                      <a:r>
                        <a:rPr lang="de-DE" sz="1400" b="0" strike="noStrike" spc="-1" dirty="0">
                          <a:solidFill>
                            <a:srgbClr val="000000"/>
                          </a:solidFill>
                          <a:latin typeface="Calibri"/>
                        </a:rPr>
                        <a:t>€ 605,79 Mio.</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6000">
                <a:tc>
                  <a:txBody>
                    <a:bodyPr/>
                    <a:lstStyle/>
                    <a:p>
                      <a:pPr>
                        <a:lnSpc>
                          <a:spcPct val="100000"/>
                        </a:lnSpc>
                      </a:pPr>
                      <a:r>
                        <a:rPr lang="de-DE" sz="1400" b="0" strike="noStrike" spc="-1" dirty="0">
                          <a:solidFill>
                            <a:srgbClr val="000000"/>
                          </a:solidFill>
                          <a:latin typeface="Calibri"/>
                        </a:rPr>
                        <a:t>Anlageziele:</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a:lnSpc>
                          <a:spcPct val="100000"/>
                        </a:lnSpc>
                      </a:pPr>
                      <a:r>
                        <a:rPr lang="de-DE" sz="1400" b="0" strike="noStrike" spc="-1" dirty="0">
                          <a:solidFill>
                            <a:srgbClr val="000000"/>
                          </a:solidFill>
                          <a:latin typeface="Calibri"/>
                        </a:rPr>
                        <a:t>allgemeine Vermögensbildung / Vermögensoptimierung</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5"/>
                  </a:ext>
                </a:extLst>
              </a:tr>
              <a:tr h="612000">
                <a:tc>
                  <a:txBody>
                    <a:bodyPr/>
                    <a:lstStyle/>
                    <a:p>
                      <a:pPr>
                        <a:lnSpc>
                          <a:spcPct val="100000"/>
                        </a:lnSpc>
                      </a:pPr>
                      <a:r>
                        <a:rPr lang="de-DE" sz="1400" b="0" strike="noStrike" spc="-1">
                          <a:solidFill>
                            <a:srgbClr val="000000"/>
                          </a:solidFill>
                          <a:latin typeface="Calibri"/>
                        </a:rPr>
                        <a:t>Kenntnisse und Erfahrungen:</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a:lnSpc>
                          <a:spcPct val="100000"/>
                        </a:lnSpc>
                      </a:pPr>
                      <a:r>
                        <a:rPr lang="de-DE" sz="1400" b="0" strike="noStrike" spc="-1" dirty="0">
                          <a:solidFill>
                            <a:srgbClr val="000000"/>
                          </a:solidFill>
                          <a:latin typeface="Calibri"/>
                        </a:rPr>
                        <a:t>Anleger mit mindestens erweiterten Kenntnissen und/ oder Erfahrungen (durchschnittliche Kenntnisse)</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12000">
                <a:tc>
                  <a:txBody>
                    <a:bodyPr/>
                    <a:lstStyle/>
                    <a:p>
                      <a:pPr>
                        <a:lnSpc>
                          <a:spcPct val="100000"/>
                        </a:lnSpc>
                      </a:pPr>
                      <a:r>
                        <a:rPr lang="de-DE" sz="1400" b="0" strike="noStrike" spc="-1">
                          <a:solidFill>
                            <a:srgbClr val="000000"/>
                          </a:solidFill>
                          <a:latin typeface="Calibri"/>
                        </a:rPr>
                        <a:t>Finanzielle Verlusttragfähigkeit:</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a:lnSpc>
                          <a:spcPct val="100000"/>
                        </a:lnSpc>
                      </a:pPr>
                      <a:r>
                        <a:rPr lang="de-DE" sz="1400" b="0" strike="noStrike" spc="-1" dirty="0">
                          <a:solidFill>
                            <a:srgbClr val="000000"/>
                          </a:solidFill>
                          <a:latin typeface="Calibri"/>
                        </a:rPr>
                        <a:t>Anleger kann Verluste tragen (bis zum vollständigen Verlust des eingesetzten Kapitals)</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7"/>
                  </a:ext>
                </a:extLst>
              </a:tr>
              <a:tr h="307080">
                <a:tc>
                  <a:txBody>
                    <a:bodyPr/>
                    <a:lstStyle/>
                    <a:p>
                      <a:pPr>
                        <a:lnSpc>
                          <a:spcPct val="100000"/>
                        </a:lnSpc>
                      </a:pPr>
                      <a:r>
                        <a:rPr lang="de-DE" sz="1400" b="0" strike="noStrike" spc="-1" dirty="0">
                          <a:solidFill>
                            <a:srgbClr val="000000"/>
                          </a:solidFill>
                          <a:latin typeface="Calibri"/>
                        </a:rPr>
                        <a:t>Anlagehorizont:</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a:lnSpc>
                          <a:spcPct val="100000"/>
                        </a:lnSpc>
                      </a:pPr>
                      <a:r>
                        <a:rPr lang="de-DE" sz="1400" b="0" strike="noStrike" spc="-1" dirty="0">
                          <a:solidFill>
                            <a:srgbClr val="000000"/>
                          </a:solidFill>
                          <a:latin typeface="Calibri"/>
                        </a:rPr>
                        <a:t>mittelfristig (3 – 5 Jahre), langfristig (&gt; 5 Jahre)</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612360">
                <a:tc>
                  <a:txBody>
                    <a:bodyPr/>
                    <a:lstStyle/>
                    <a:p>
                      <a:pPr>
                        <a:lnSpc>
                          <a:spcPct val="100000"/>
                        </a:lnSpc>
                      </a:pPr>
                      <a:r>
                        <a:rPr lang="de-DE" sz="1400" b="0" strike="noStrike" spc="-1" dirty="0">
                          <a:solidFill>
                            <a:srgbClr val="000000"/>
                          </a:solidFill>
                          <a:latin typeface="Calibri"/>
                        </a:rPr>
                        <a:t>Risikokennzahlen:</a:t>
                      </a:r>
                      <a:endParaRPr lang="en-US" sz="1400" b="0" strike="noStrike" spc="-1" dirty="0">
                        <a:latin typeface="Arial"/>
                      </a:endParaRPr>
                    </a:p>
                  </a:txBody>
                  <a:tcPr>
                    <a:lnL w="12700" cmpd="sng">
                      <a:noFill/>
                      <a:prstDash val="solid"/>
                    </a:lnL>
                    <a:lnR w="12700" cmpd="sng">
                      <a:noFill/>
                      <a:prstDash val="solid"/>
                    </a:lnR>
                    <a:lnT w="12240">
                      <a:noFill/>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tc>
                  <a:txBody>
                    <a:bodyPr/>
                    <a:lstStyle/>
                    <a:p>
                      <a:pPr>
                        <a:lnSpc>
                          <a:spcPct val="100000"/>
                        </a:lnSpc>
                      </a:pPr>
                      <a:r>
                        <a:rPr lang="de-DE" sz="1400" b="0" strike="noStrike" spc="-1" dirty="0">
                          <a:solidFill>
                            <a:srgbClr val="000000"/>
                          </a:solidFill>
                          <a:latin typeface="Calibri"/>
                        </a:rPr>
                        <a:t>Risikoklasse gem. SRI (Summary Risk Indicator) 3 bei einer Skala von 1 (niedriges Risiko) bis 7 (höheres Risiko).</a:t>
                      </a:r>
                      <a:endParaRPr lang="en-US" sz="1400" b="0" strike="noStrike" spc="-1" dirty="0">
                        <a:latin typeface="Arial"/>
                      </a:endParaRPr>
                    </a:p>
                  </a:txBody>
                  <a:tcPr>
                    <a:lnL w="12700" cmpd="sng">
                      <a:noFill/>
                      <a:prstDash val="solid"/>
                    </a:lnL>
                    <a:lnR w="12700" cmpd="sng">
                      <a:noFill/>
                      <a:prstDash val="solid"/>
                    </a:lnR>
                    <a:lnT w="12240">
                      <a:noFill/>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09981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D6D124D-A882-40CE-A091-2540D7F3EAC5}"/>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DA3857FE-E5E3-4ACE-A1B7-8CD7049B9E45}"/>
              </a:ext>
            </a:extLst>
          </p:cNvPr>
          <p:cNvSpPr>
            <a:spLocks noGrp="1"/>
          </p:cNvSpPr>
          <p:nvPr>
            <p:ph type="body" sz="quarter" idx="19"/>
          </p:nvPr>
        </p:nvSpPr>
        <p:spPr/>
        <p:txBody>
          <a:bodyPr/>
          <a:lstStyle/>
          <a:p>
            <a:endParaRPr lang="de-DE"/>
          </a:p>
        </p:txBody>
      </p:sp>
      <p:sp>
        <p:nvSpPr>
          <p:cNvPr id="6" name="Datumsplatzhalter 5">
            <a:extLst>
              <a:ext uri="{FF2B5EF4-FFF2-40B4-BE49-F238E27FC236}">
                <a16:creationId xmlns:a16="http://schemas.microsoft.com/office/drawing/2014/main" id="{5DD9791E-0528-4788-B38A-A99918F6B9C9}"/>
              </a:ext>
            </a:extLst>
          </p:cNvPr>
          <p:cNvSpPr>
            <a:spLocks noGrp="1"/>
          </p:cNvSpPr>
          <p:nvPr>
            <p:ph type="dt" sz="half" idx="21"/>
          </p:nvPr>
        </p:nvSpPr>
        <p:spPr/>
        <p:txBody>
          <a:bodyPr/>
          <a:lstStyle/>
          <a:p>
            <a:fld id="{FE03B5E6-4ABB-4A37-8E28-017EDBC10570}" type="datetime1">
              <a:rPr lang="de-DE" smtClean="0"/>
              <a:t>30.07.2025</a:t>
            </a:fld>
            <a:endParaRPr lang="de-DE" dirty="0"/>
          </a:p>
        </p:txBody>
      </p:sp>
      <p:sp>
        <p:nvSpPr>
          <p:cNvPr id="7" name="Fußzeilenplatzhalter 6">
            <a:extLst>
              <a:ext uri="{FF2B5EF4-FFF2-40B4-BE49-F238E27FC236}">
                <a16:creationId xmlns:a16="http://schemas.microsoft.com/office/drawing/2014/main" id="{A21145C1-D780-4642-B5CF-132025D88343}"/>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D6A58C7A-DB13-4529-9ED0-61D92F7E30D4}"/>
              </a:ext>
            </a:extLst>
          </p:cNvPr>
          <p:cNvSpPr>
            <a:spLocks noGrp="1"/>
          </p:cNvSpPr>
          <p:nvPr>
            <p:ph type="sldNum" sz="quarter" idx="23"/>
          </p:nvPr>
        </p:nvSpPr>
        <p:spPr/>
        <p:txBody>
          <a:bodyPr/>
          <a:lstStyle/>
          <a:p>
            <a:fld id="{DC907883-A228-4E41-A7BF-33DDF6A01B2A}" type="slidenum">
              <a:rPr lang="de-DE" smtClean="0"/>
              <a:pPr/>
              <a:t>48</a:t>
            </a:fld>
            <a:endParaRPr lang="de-DE" dirty="0"/>
          </a:p>
        </p:txBody>
      </p:sp>
      <p:sp>
        <p:nvSpPr>
          <p:cNvPr id="10" name="Titel 1">
            <a:extLst>
              <a:ext uri="{FF2B5EF4-FFF2-40B4-BE49-F238E27FC236}">
                <a16:creationId xmlns:a16="http://schemas.microsoft.com/office/drawing/2014/main" id="{A0E0DBF4-A172-45C0-B296-2C66AA7D47C8}"/>
              </a:ext>
            </a:extLst>
          </p:cNvPr>
          <p:cNvSpPr>
            <a:spLocks noGrp="1"/>
          </p:cNvSpPr>
          <p:nvPr>
            <p:ph type="title"/>
          </p:nvPr>
        </p:nvSpPr>
        <p:spPr>
          <a:xfrm>
            <a:off x="324094" y="620688"/>
            <a:ext cx="4967912" cy="503832"/>
          </a:xfrm>
        </p:spPr>
        <p:txBody>
          <a:bodyPr/>
          <a:lstStyle/>
          <a:p>
            <a:r>
              <a:rPr lang="de-DE" dirty="0"/>
              <a:t>antea-Fonds Chancen &amp; Risiken</a:t>
            </a:r>
          </a:p>
        </p:txBody>
      </p:sp>
      <p:graphicFrame>
        <p:nvGraphicFramePr>
          <p:cNvPr id="11" name="Table 6">
            <a:extLst>
              <a:ext uri="{FF2B5EF4-FFF2-40B4-BE49-F238E27FC236}">
                <a16:creationId xmlns:a16="http://schemas.microsoft.com/office/drawing/2014/main" id="{B53F8BE4-2561-3070-478B-E9FD2E4F90CA}"/>
              </a:ext>
            </a:extLst>
          </p:cNvPr>
          <p:cNvGraphicFramePr/>
          <p:nvPr/>
        </p:nvGraphicFramePr>
        <p:xfrm>
          <a:off x="334800" y="1440000"/>
          <a:ext cx="10789560" cy="2490600"/>
        </p:xfrm>
        <a:graphic>
          <a:graphicData uri="http://schemas.openxmlformats.org/drawingml/2006/table">
            <a:tbl>
              <a:tblPr/>
              <a:tblGrid>
                <a:gridCol w="5476320">
                  <a:extLst>
                    <a:ext uri="{9D8B030D-6E8A-4147-A177-3AD203B41FA5}">
                      <a16:colId xmlns:a16="http://schemas.microsoft.com/office/drawing/2014/main" val="20000"/>
                    </a:ext>
                  </a:extLst>
                </a:gridCol>
                <a:gridCol w="5313240">
                  <a:extLst>
                    <a:ext uri="{9D8B030D-6E8A-4147-A177-3AD203B41FA5}">
                      <a16:colId xmlns:a16="http://schemas.microsoft.com/office/drawing/2014/main" val="20001"/>
                    </a:ext>
                  </a:extLst>
                </a:gridCol>
              </a:tblGrid>
              <a:tr h="326520">
                <a:tc>
                  <a:txBody>
                    <a:bodyPr/>
                    <a:lstStyle/>
                    <a:p>
                      <a:pPr>
                        <a:lnSpc>
                          <a:spcPct val="100000"/>
                        </a:lnSpc>
                      </a:pPr>
                      <a:r>
                        <a:rPr lang="de-DE" sz="1600" b="1" strike="noStrike" spc="-1" dirty="0">
                          <a:solidFill>
                            <a:srgbClr val="06374C"/>
                          </a:solidFill>
                          <a:latin typeface="Calibri"/>
                        </a:rPr>
                        <a:t>Chancen</a:t>
                      </a:r>
                      <a:endParaRPr lang="en-US" sz="1600" b="0" strike="noStrike" spc="-1" dirty="0">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de-DE" sz="1600" b="1" strike="noStrike" spc="-1" dirty="0">
                          <a:solidFill>
                            <a:srgbClr val="06374C"/>
                          </a:solidFill>
                          <a:latin typeface="Calibri"/>
                        </a:rPr>
                        <a:t>Risiken</a:t>
                      </a:r>
                      <a:endParaRPr lang="en-US" sz="1600" b="0" strike="noStrike" spc="-1" dirty="0">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0600">
                <a:tc>
                  <a:txBody>
                    <a:bodyPr/>
                    <a:lstStyle/>
                    <a:p>
                      <a:pPr marL="285840" indent="-285480">
                        <a:lnSpc>
                          <a:spcPct val="100000"/>
                        </a:lnSpc>
                        <a:buClr>
                          <a:srgbClr val="000000"/>
                        </a:buClr>
                        <a:buSzPct val="60000"/>
                        <a:buFont typeface="Arial"/>
                        <a:buChar char="•"/>
                      </a:pPr>
                      <a:r>
                        <a:rPr lang="de-DE" sz="1400" b="0" strike="noStrike" spc="-1" dirty="0">
                          <a:solidFill>
                            <a:srgbClr val="000000"/>
                          </a:solidFill>
                          <a:latin typeface="Calibri"/>
                        </a:rPr>
                        <a:t>reduzierte Risiken durch hohe Diversifikation</a:t>
                      </a:r>
                      <a:endParaRPr lang="en-US" sz="1400" b="0" strike="noStrike" spc="-1" dirty="0">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240">
                      <a:noFill/>
                    </a:lnB>
                    <a:lnTlToBr w="12700" cmpd="sng">
                      <a:noFill/>
                      <a:prstDash val="solid"/>
                    </a:lnTlToBr>
                    <a:lnBlToTr w="12700" cmpd="sng">
                      <a:noFill/>
                      <a:prstDash val="solid"/>
                    </a:lnBlToTr>
                    <a:solidFill>
                      <a:srgbClr val="285982">
                        <a:alpha val="20000"/>
                      </a:srgbClr>
                    </a:solidFill>
                  </a:tcPr>
                </a:tc>
                <a:tc>
                  <a:txBody>
                    <a:bodyPr/>
                    <a:lstStyle/>
                    <a:p>
                      <a:pPr marL="285840" indent="-285480">
                        <a:lnSpc>
                          <a:spcPct val="100000"/>
                        </a:lnSpc>
                        <a:buClr>
                          <a:srgbClr val="000000"/>
                        </a:buClr>
                        <a:buSzPct val="60000"/>
                        <a:buFont typeface="Arial"/>
                        <a:buChar char="•"/>
                      </a:pPr>
                      <a:r>
                        <a:rPr lang="de-DE" sz="1400" b="0" strike="noStrike" spc="-1">
                          <a:solidFill>
                            <a:srgbClr val="000000"/>
                          </a:solidFill>
                          <a:latin typeface="Calibri"/>
                        </a:rPr>
                        <a:t>für kurzfristige Anlagezeiträume ungeeignet</a:t>
                      </a:r>
                      <a:endParaRPr lang="en-US" sz="1400" b="0" strike="noStrike" spc="-1">
                        <a:latin typeface="Arial"/>
                      </a:endParaRPr>
                    </a:p>
                  </a:txBody>
                  <a:tcPr>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1"/>
                  </a:ext>
                </a:extLst>
              </a:tr>
              <a:tr h="300600">
                <a:tc>
                  <a:txBody>
                    <a:bodyPr/>
                    <a:lstStyle/>
                    <a:p>
                      <a:pPr marL="285840" indent="-285480">
                        <a:lnSpc>
                          <a:spcPct val="100000"/>
                        </a:lnSpc>
                        <a:buClr>
                          <a:srgbClr val="000000"/>
                        </a:buClr>
                        <a:buSzPct val="60000"/>
                        <a:buFont typeface="Arial"/>
                        <a:buChar char="•"/>
                      </a:pPr>
                      <a:r>
                        <a:rPr lang="de-DE" sz="1400" b="0" strike="noStrike" spc="-1" dirty="0">
                          <a:solidFill>
                            <a:srgbClr val="000000"/>
                          </a:solidFill>
                          <a:latin typeface="Calibri"/>
                        </a:rPr>
                        <a:t>mittel- und langfristig gute Renditen</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marL="285840" indent="-285480">
                        <a:lnSpc>
                          <a:spcPct val="100000"/>
                        </a:lnSpc>
                        <a:buClr>
                          <a:srgbClr val="000000"/>
                        </a:buClr>
                        <a:buSzPct val="60000"/>
                        <a:buFont typeface="Arial"/>
                        <a:buChar char="•"/>
                      </a:pPr>
                      <a:r>
                        <a:rPr lang="de-DE" sz="1400" b="0" strike="noStrike" spc="-1">
                          <a:solidFill>
                            <a:srgbClr val="000000"/>
                          </a:solidFill>
                          <a:latin typeface="Calibri"/>
                        </a:rPr>
                        <a:t>Fehlinvestitionen sind nicht ausgeschlossen</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09400">
                <a:tc>
                  <a:txBody>
                    <a:bodyPr/>
                    <a:lstStyle/>
                    <a:p>
                      <a:pPr marL="285840" indent="-285480">
                        <a:lnSpc>
                          <a:spcPct val="100000"/>
                        </a:lnSpc>
                        <a:buClr>
                          <a:srgbClr val="000000"/>
                        </a:buClr>
                        <a:buSzPct val="60000"/>
                        <a:buFont typeface="Arial"/>
                        <a:buChar char="•"/>
                      </a:pPr>
                      <a:r>
                        <a:rPr lang="de-DE" sz="1400" b="0" strike="noStrike" spc="-1">
                          <a:solidFill>
                            <a:srgbClr val="000000"/>
                          </a:solidFill>
                          <a:latin typeface="Calibri"/>
                        </a:rPr>
                        <a:t>professionelles Vermögensmanagement durch ausgesuchte Experten</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285840" indent="-285480">
                        <a:lnSpc>
                          <a:spcPct val="100000"/>
                        </a:lnSpc>
                        <a:buClr>
                          <a:srgbClr val="000000"/>
                        </a:buClr>
                        <a:buSzPct val="60000"/>
                        <a:buFont typeface="Arial"/>
                        <a:buChar char="•"/>
                      </a:pPr>
                      <a:r>
                        <a:rPr lang="de-DE" sz="1400" b="0" strike="noStrike" spc="-1" dirty="0">
                          <a:solidFill>
                            <a:srgbClr val="000000"/>
                          </a:solidFill>
                          <a:latin typeface="Calibri"/>
                        </a:rPr>
                        <a:t>Schwankungen bei Börsen- und Wechselkursen</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3"/>
                  </a:ext>
                </a:extLst>
              </a:tr>
              <a:tr h="509400">
                <a:tc>
                  <a:txBody>
                    <a:bodyPr/>
                    <a:lstStyle/>
                    <a:p>
                      <a:pPr marL="285840" indent="-285480">
                        <a:lnSpc>
                          <a:spcPct val="100000"/>
                        </a:lnSpc>
                        <a:buClr>
                          <a:srgbClr val="000000"/>
                        </a:buClr>
                        <a:buSzPct val="60000"/>
                        <a:buFont typeface="Arial"/>
                        <a:buChar char="•"/>
                      </a:pPr>
                      <a:r>
                        <a:rPr lang="de-DE" sz="1400" b="0" strike="noStrike" spc="-1">
                          <a:solidFill>
                            <a:srgbClr val="000000"/>
                          </a:solidFill>
                          <a:latin typeface="Calibri"/>
                        </a:rPr>
                        <a:t>kontinuierliche Betreuung und Anpassung des Fonds an neueste Entwicklungen</a:t>
                      </a:r>
                      <a:endParaRPr lang="en-US" sz="1400" b="0" strike="noStrike" spc="-1">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marL="285840" indent="-285480">
                        <a:lnSpc>
                          <a:spcPct val="100000"/>
                        </a:lnSpc>
                        <a:buClr>
                          <a:srgbClr val="000000"/>
                        </a:buClr>
                        <a:buSzPct val="60000"/>
                        <a:buFont typeface="Arial"/>
                        <a:buChar char="•"/>
                      </a:pPr>
                      <a:r>
                        <a:rPr lang="de-DE" sz="1400" b="0" strike="noStrike" spc="-1" dirty="0">
                          <a:solidFill>
                            <a:srgbClr val="000000"/>
                          </a:solidFill>
                          <a:latin typeface="Calibri"/>
                        </a:rPr>
                        <a:t>politische, strukturelle und rechtliche Risiken in den Schwellenländern</a:t>
                      </a:r>
                      <a:endParaRPr lang="en-US" sz="1400" b="0" strike="noStrike" spc="-1" dirty="0">
                        <a:latin typeface="Arial"/>
                      </a:endParaRPr>
                    </a:p>
                  </a:txBody>
                  <a:tcP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9400">
                <a:tc>
                  <a:txBody>
                    <a:bodyPr/>
                    <a:lstStyle/>
                    <a:p>
                      <a:pPr marL="285840" indent="-285480">
                        <a:lnSpc>
                          <a:spcPct val="100000"/>
                        </a:lnSpc>
                        <a:buClr>
                          <a:srgbClr val="000000"/>
                        </a:buClr>
                        <a:buSzPct val="60000"/>
                        <a:buFont typeface="Arial"/>
                        <a:buChar char="•"/>
                      </a:pPr>
                      <a:r>
                        <a:rPr lang="de-DE" sz="1400" b="0" strike="noStrike" spc="-1" dirty="0">
                          <a:solidFill>
                            <a:srgbClr val="000000"/>
                          </a:solidFill>
                          <a:latin typeface="Calibri"/>
                        </a:rPr>
                        <a:t>steuerliche Vorteile gegenüber dem Direktinvestment durch Stundungseffekt</a:t>
                      </a:r>
                      <a:endParaRPr lang="en-US" sz="1400" b="0" strike="noStrike" spc="-1" dirty="0">
                        <a:latin typeface="Arial"/>
                      </a:endParaRPr>
                    </a:p>
                  </a:txBody>
                  <a:tcPr>
                    <a:lnL w="12700" cmpd="sng">
                      <a:noFill/>
                      <a:prstDash val="solid"/>
                    </a:lnL>
                    <a:lnR w="12700" cmpd="sng">
                      <a:noFill/>
                      <a:prstDash val="solid"/>
                    </a:lnR>
                    <a:lnT w="12240">
                      <a:noFill/>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tc>
                  <a:txBody>
                    <a:bodyPr/>
                    <a:lstStyle/>
                    <a:p>
                      <a:pPr marL="285840" indent="-285480">
                        <a:lnSpc>
                          <a:spcPct val="100000"/>
                        </a:lnSpc>
                        <a:buClr>
                          <a:srgbClr val="000000"/>
                        </a:buClr>
                        <a:buSzPct val="60000"/>
                        <a:buFont typeface="Arial"/>
                        <a:buChar char="•"/>
                      </a:pPr>
                      <a:r>
                        <a:rPr lang="de-DE" sz="1400" b="0" strike="noStrike" spc="-1" dirty="0">
                          <a:solidFill>
                            <a:srgbClr val="000000"/>
                          </a:solidFill>
                          <a:latin typeface="Calibri"/>
                        </a:rPr>
                        <a:t>vergangene Gewinne sind keine Garantie für eine künftige positive Entwicklung </a:t>
                      </a:r>
                      <a:endParaRPr lang="en-US" sz="1400" b="0" strike="noStrike" spc="-1" dirty="0">
                        <a:latin typeface="Arial"/>
                      </a:endParaRPr>
                    </a:p>
                  </a:txBody>
                  <a:tcPr>
                    <a:lnL w="12700" cmpd="sng">
                      <a:noFill/>
                      <a:prstDash val="solid"/>
                    </a:lnL>
                    <a:lnR w="12700" cmpd="sng">
                      <a:noFill/>
                      <a:prstDash val="solid"/>
                    </a:lnR>
                    <a:lnT w="12240">
                      <a:noFill/>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77939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46AF273-6043-448E-A514-EBF6E35D526A}"/>
              </a:ext>
            </a:extLst>
          </p:cNvPr>
          <p:cNvSpPr>
            <a:spLocks noGrp="1"/>
          </p:cNvSpPr>
          <p:nvPr>
            <p:ph type="body" sz="quarter" idx="15"/>
          </p:nvPr>
        </p:nvSpPr>
        <p:spPr>
          <a:xfrm>
            <a:off x="324094" y="260648"/>
            <a:ext cx="11520000" cy="216000"/>
          </a:xfrm>
        </p:spPr>
        <p:txBody>
          <a:bodyPr/>
          <a:lstStyle/>
          <a:p>
            <a:endParaRPr lang="de-DE" dirty="0"/>
          </a:p>
        </p:txBody>
      </p:sp>
      <p:sp>
        <p:nvSpPr>
          <p:cNvPr id="4" name="Textplatzhalter 3">
            <a:extLst>
              <a:ext uri="{FF2B5EF4-FFF2-40B4-BE49-F238E27FC236}">
                <a16:creationId xmlns:a16="http://schemas.microsoft.com/office/drawing/2014/main" id="{A21D3CBF-187B-4C91-B4CC-88319D195E45}"/>
              </a:ext>
            </a:extLst>
          </p:cNvPr>
          <p:cNvSpPr>
            <a:spLocks noGrp="1"/>
          </p:cNvSpPr>
          <p:nvPr>
            <p:ph type="body" sz="quarter" idx="19"/>
          </p:nvPr>
        </p:nvSpPr>
        <p:spPr/>
        <p:txBody>
          <a:bodyPr/>
          <a:lstStyle/>
          <a:p>
            <a:r>
              <a:rPr lang="de-DE" sz="800" b="0" strike="noStrike" spc="-1" dirty="0">
                <a:solidFill>
                  <a:srgbClr val="404040"/>
                </a:solidFill>
                <a:latin typeface="Calibri"/>
                <a:ea typeface="ＭＳ Ｐゴシック"/>
              </a:rPr>
              <a:t>Stand: 30.06.2025 | Quelle: KVG</a:t>
            </a:r>
            <a:endParaRPr lang="LID4096" dirty="0"/>
          </a:p>
        </p:txBody>
      </p:sp>
      <p:sp>
        <p:nvSpPr>
          <p:cNvPr id="10" name="Inhaltsplatzhalter 11">
            <a:extLst>
              <a:ext uri="{FF2B5EF4-FFF2-40B4-BE49-F238E27FC236}">
                <a16:creationId xmlns:a16="http://schemas.microsoft.com/office/drawing/2014/main" id="{429B5D08-9BC2-CE7C-36D9-B24F2DE97629}"/>
              </a:ext>
            </a:extLst>
          </p:cNvPr>
          <p:cNvSpPr>
            <a:spLocks noGrp="1"/>
          </p:cNvSpPr>
          <p:nvPr>
            <p:ph sz="quarter" idx="20"/>
          </p:nvPr>
        </p:nvSpPr>
        <p:spPr>
          <a:xfrm>
            <a:off x="576013" y="1585608"/>
            <a:ext cx="4626759" cy="4364015"/>
          </a:xfrm>
        </p:spPr>
        <p:txBody>
          <a:bodyPr/>
          <a:lstStyle/>
          <a:p>
            <a:pPr marL="360">
              <a:lnSpc>
                <a:spcPct val="100000"/>
              </a:lnSpc>
              <a:spcBef>
                <a:spcPts val="1199"/>
              </a:spcBef>
              <a:buClr>
                <a:srgbClr val="06374C"/>
              </a:buClr>
              <a:buSzPct val="125000"/>
            </a:pPr>
            <a:r>
              <a:rPr lang="de-DE" sz="1800" b="1" strike="noStrike" spc="-1" dirty="0">
                <a:solidFill>
                  <a:srgbClr val="06374C"/>
                </a:solidFill>
                <a:latin typeface="Calibri"/>
                <a:ea typeface="ＭＳ Ｐゴシック"/>
              </a:rPr>
              <a:t>Ein echter Multi-Asset-Fonds</a:t>
            </a:r>
            <a:br>
              <a:rPr lang="de-DE" dirty="0"/>
            </a:br>
            <a:r>
              <a:rPr lang="de-DE" sz="1800" b="0" strike="noStrike" spc="-1" dirty="0">
                <a:solidFill>
                  <a:srgbClr val="404040"/>
                </a:solidFill>
                <a:latin typeface="Calibri"/>
                <a:ea typeface="ＭＳ Ｐゴシック"/>
              </a:rPr>
              <a:t>Absolute Return, Aktien, Anleihen, Edelmetalle, Immobilien, Liquidität, Private Equity, Rohstoffe, Wandelanleihen, Wald- und Agrarinvestments</a:t>
            </a:r>
            <a:endParaRPr lang="de-DE" sz="1800" b="0" strike="noStrike" spc="-1" dirty="0">
              <a:solidFill>
                <a:srgbClr val="404040"/>
              </a:solidFill>
              <a:latin typeface="Calibri"/>
            </a:endParaRPr>
          </a:p>
          <a:p>
            <a:pPr marL="360">
              <a:lnSpc>
                <a:spcPct val="100000"/>
              </a:lnSpc>
              <a:spcBef>
                <a:spcPts val="1199"/>
              </a:spcBef>
              <a:buClr>
                <a:srgbClr val="06374C"/>
              </a:buClr>
            </a:pPr>
            <a:r>
              <a:rPr lang="de-DE" sz="1800" b="1" strike="noStrike" spc="-1" dirty="0">
                <a:solidFill>
                  <a:srgbClr val="06374C"/>
                </a:solidFill>
                <a:latin typeface="Calibri"/>
                <a:ea typeface="ＭＳ Ｐゴシック"/>
              </a:rPr>
              <a:t>Sehr gute Manager</a:t>
            </a:r>
            <a:r>
              <a:rPr lang="de-DE" b="1" spc="-1" dirty="0">
                <a:solidFill>
                  <a:srgbClr val="06374C"/>
                </a:solidFill>
                <a:latin typeface="Calibri"/>
                <a:ea typeface="ＭＳ Ｐゴシック"/>
              </a:rPr>
              <a:t> – kein Dachfondskonzept</a:t>
            </a:r>
            <a:br>
              <a:rPr lang="de-DE" dirty="0"/>
            </a:br>
            <a:r>
              <a:rPr lang="de-DE" sz="1800" b="0" strike="noStrike" spc="-1" dirty="0">
                <a:solidFill>
                  <a:srgbClr val="404040"/>
                </a:solidFill>
                <a:latin typeface="Calibri"/>
                <a:ea typeface="ＭＳ Ｐゴシック"/>
              </a:rPr>
              <a:t>ACATIS Investment KVG mbH </a:t>
            </a:r>
            <a:r>
              <a:rPr lang="de-DE" i="1" spc="-1" dirty="0">
                <a:solidFill>
                  <a:srgbClr val="404040"/>
                </a:solidFill>
                <a:latin typeface="Calibri"/>
                <a:ea typeface="ＭＳ Ｐゴシック"/>
              </a:rPr>
              <a:t>(</a:t>
            </a:r>
            <a:r>
              <a:rPr lang="de-DE" sz="1800" b="0" i="1" strike="noStrike" spc="-1" dirty="0">
                <a:solidFill>
                  <a:srgbClr val="404040"/>
                </a:solidFill>
                <a:latin typeface="Calibri"/>
                <a:ea typeface="ＭＳ Ｐゴシック"/>
              </a:rPr>
              <a:t>Dr. Hendrik Leber)</a:t>
            </a:r>
            <a:br>
              <a:rPr lang="de-DE" dirty="0"/>
            </a:br>
            <a:r>
              <a:rPr lang="de-DE" sz="1800" b="0" strike="noStrike" spc="-1" dirty="0">
                <a:solidFill>
                  <a:srgbClr val="404040"/>
                </a:solidFill>
                <a:latin typeface="Calibri"/>
                <a:ea typeface="ＭＳ Ｐゴシック"/>
              </a:rPr>
              <a:t>DJE Kapital AG (</a:t>
            </a:r>
            <a:r>
              <a:rPr lang="de-DE" i="1" spc="-1" dirty="0">
                <a:solidFill>
                  <a:srgbClr val="404040"/>
                </a:solidFill>
                <a:latin typeface="Calibri"/>
                <a:ea typeface="ＭＳ Ｐゴシック"/>
              </a:rPr>
              <a:t>Dr. Jens Ehrhardt)</a:t>
            </a:r>
            <a:br>
              <a:rPr lang="de-DE" dirty="0"/>
            </a:br>
            <a:r>
              <a:rPr lang="de-DE" sz="1800" b="0" strike="noStrike" spc="-1" dirty="0">
                <a:solidFill>
                  <a:srgbClr val="404040"/>
                </a:solidFill>
                <a:latin typeface="Calibri"/>
                <a:ea typeface="ＭＳ Ｐゴシック"/>
              </a:rPr>
              <a:t>Flossbach von Storch AG </a:t>
            </a:r>
            <a:r>
              <a:rPr lang="de-DE" sz="1800" b="0" i="1" strike="noStrike" spc="-1" dirty="0">
                <a:solidFill>
                  <a:srgbClr val="404040"/>
                </a:solidFill>
                <a:latin typeface="Calibri"/>
                <a:ea typeface="ＭＳ Ｐゴシック"/>
              </a:rPr>
              <a:t>(</a:t>
            </a:r>
            <a:r>
              <a:rPr lang="de-DE" i="1" spc="-1" dirty="0">
                <a:solidFill>
                  <a:srgbClr val="404040"/>
                </a:solidFill>
                <a:latin typeface="Calibri"/>
                <a:ea typeface="ＭＳ Ｐゴシック"/>
              </a:rPr>
              <a:t>Dr. Bert Flossbach)</a:t>
            </a:r>
            <a:br>
              <a:rPr lang="de-DE" dirty="0"/>
            </a:br>
            <a:r>
              <a:rPr lang="de-DE" sz="1800" b="0" strike="noStrike" spc="-1" dirty="0">
                <a:solidFill>
                  <a:srgbClr val="404040"/>
                </a:solidFill>
                <a:latin typeface="Calibri"/>
                <a:ea typeface="ＭＳ Ｐゴシック"/>
              </a:rPr>
              <a:t>Rothschild &amp; Co VV GmbH </a:t>
            </a:r>
            <a:r>
              <a:rPr lang="de-DE" sz="1800" b="0" i="1" strike="noStrike" spc="-1" dirty="0">
                <a:solidFill>
                  <a:srgbClr val="404040"/>
                </a:solidFill>
                <a:latin typeface="Calibri"/>
                <a:ea typeface="ＭＳ Ｐゴシック"/>
              </a:rPr>
              <a:t>(</a:t>
            </a:r>
            <a:r>
              <a:rPr lang="de-DE" i="1" spc="-1" dirty="0">
                <a:solidFill>
                  <a:srgbClr val="404040"/>
                </a:solidFill>
                <a:latin typeface="Calibri"/>
                <a:ea typeface="ＭＳ Ｐゴシック"/>
              </a:rPr>
              <a:t>Marc-Olivier Laurent)</a:t>
            </a:r>
            <a:br>
              <a:rPr lang="de-DE" spc="-1" dirty="0">
                <a:solidFill>
                  <a:srgbClr val="404040"/>
                </a:solidFill>
                <a:latin typeface="Calibri"/>
                <a:ea typeface="ＭＳ Ｐゴシック"/>
              </a:rPr>
            </a:br>
            <a:r>
              <a:rPr lang="de-DE" spc="-1" dirty="0">
                <a:solidFill>
                  <a:srgbClr val="404040"/>
                </a:solidFill>
                <a:latin typeface="Calibri"/>
                <a:ea typeface="ＭＳ Ｐゴシック"/>
              </a:rPr>
              <a:t>Seppelfricke &amp; Co. FO AG </a:t>
            </a:r>
            <a:r>
              <a:rPr lang="de-DE" i="1" spc="-1" dirty="0">
                <a:solidFill>
                  <a:srgbClr val="404040"/>
                </a:solidFill>
                <a:latin typeface="Calibri"/>
                <a:ea typeface="ＭＳ Ｐゴシック"/>
              </a:rPr>
              <a:t>(Pascal Seppelfricke)</a:t>
            </a:r>
            <a:br>
              <a:rPr lang="de-DE" spc="-1" dirty="0">
                <a:solidFill>
                  <a:srgbClr val="404040"/>
                </a:solidFill>
                <a:latin typeface="Calibri"/>
                <a:ea typeface="ＭＳ Ｐゴシック"/>
              </a:rPr>
            </a:br>
            <a:r>
              <a:rPr lang="de-DE" spc="-1" dirty="0">
                <a:solidFill>
                  <a:srgbClr val="404040"/>
                </a:solidFill>
                <a:latin typeface="Calibri"/>
                <a:ea typeface="ＭＳ Ｐゴシック"/>
              </a:rPr>
              <a:t>Tiberius AM </a:t>
            </a:r>
            <a:r>
              <a:rPr lang="de-DE" sz="1800" b="0" strike="noStrike" spc="-1" dirty="0">
                <a:solidFill>
                  <a:srgbClr val="404040"/>
                </a:solidFill>
                <a:latin typeface="Calibri"/>
                <a:ea typeface="ＭＳ Ｐゴシック"/>
              </a:rPr>
              <a:t>AG</a:t>
            </a:r>
            <a:r>
              <a:rPr lang="de-DE" spc="-1" dirty="0">
                <a:solidFill>
                  <a:srgbClr val="404040"/>
                </a:solidFill>
                <a:latin typeface="Calibri"/>
                <a:ea typeface="ＭＳ Ｐゴシック"/>
              </a:rPr>
              <a:t> </a:t>
            </a:r>
            <a:r>
              <a:rPr lang="de-DE" i="1" spc="-1" dirty="0">
                <a:solidFill>
                  <a:srgbClr val="404040"/>
                </a:solidFill>
                <a:latin typeface="Calibri"/>
                <a:ea typeface="ＭＳ Ｐゴシック"/>
              </a:rPr>
              <a:t>(Christoph Eibl)</a:t>
            </a:r>
          </a:p>
          <a:p>
            <a:pPr marL="360">
              <a:lnSpc>
                <a:spcPct val="100000"/>
              </a:lnSpc>
              <a:spcBef>
                <a:spcPts val="1199"/>
              </a:spcBef>
              <a:buClr>
                <a:srgbClr val="06374C"/>
              </a:buClr>
              <a:buSzPct val="125000"/>
            </a:pPr>
            <a:r>
              <a:rPr lang="de-DE" sz="1800" b="1" strike="noStrike" spc="-1" dirty="0">
                <a:solidFill>
                  <a:srgbClr val="06374C"/>
                </a:solidFill>
                <a:latin typeface="Calibri"/>
                <a:ea typeface="ＭＳ Ｐゴシック"/>
              </a:rPr>
              <a:t>Anleihen-Anteil seit Auflage </a:t>
            </a:r>
            <a:br>
              <a:rPr lang="de-DE" dirty="0"/>
            </a:br>
            <a:r>
              <a:rPr lang="de-DE" sz="1800" b="0" strike="noStrike" spc="-1" dirty="0">
                <a:solidFill>
                  <a:srgbClr val="404040"/>
                </a:solidFill>
                <a:latin typeface="Calibri"/>
                <a:ea typeface="ＭＳ Ｐゴシック"/>
              </a:rPr>
              <a:t>im Ø 8,79%</a:t>
            </a:r>
            <a:endParaRPr lang="de-DE" sz="1800" b="0" strike="noStrike" spc="-1" dirty="0">
              <a:solidFill>
                <a:srgbClr val="404040"/>
              </a:solidFill>
              <a:latin typeface="Calibri"/>
            </a:endParaRPr>
          </a:p>
        </p:txBody>
      </p:sp>
      <p:sp>
        <p:nvSpPr>
          <p:cNvPr id="6" name="Datumsplatzhalter 5">
            <a:extLst>
              <a:ext uri="{FF2B5EF4-FFF2-40B4-BE49-F238E27FC236}">
                <a16:creationId xmlns:a16="http://schemas.microsoft.com/office/drawing/2014/main" id="{45FE05F3-7B97-4C3F-AADD-6E426F99BB78}"/>
              </a:ext>
            </a:extLst>
          </p:cNvPr>
          <p:cNvSpPr>
            <a:spLocks noGrp="1"/>
          </p:cNvSpPr>
          <p:nvPr>
            <p:ph type="dt" sz="half" idx="21"/>
          </p:nvPr>
        </p:nvSpPr>
        <p:spPr/>
        <p:txBody>
          <a:bodyPr/>
          <a:lstStyle/>
          <a:p>
            <a:fld id="{6C316724-9E3E-47D8-833B-833F066574D4}" type="datetime1">
              <a:rPr lang="de-DE" smtClean="0"/>
              <a:t>30.07.2025</a:t>
            </a:fld>
            <a:endParaRPr lang="de-DE" dirty="0"/>
          </a:p>
        </p:txBody>
      </p:sp>
      <p:sp>
        <p:nvSpPr>
          <p:cNvPr id="7" name="Fußzeilenplatzhalter 6">
            <a:extLst>
              <a:ext uri="{FF2B5EF4-FFF2-40B4-BE49-F238E27FC236}">
                <a16:creationId xmlns:a16="http://schemas.microsoft.com/office/drawing/2014/main" id="{7E07A5C2-781E-4052-B184-2FF360E4B020}"/>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ECAAB85A-E2BB-4B6D-BCCA-A44562D6C57D}"/>
              </a:ext>
            </a:extLst>
          </p:cNvPr>
          <p:cNvSpPr>
            <a:spLocks noGrp="1"/>
          </p:cNvSpPr>
          <p:nvPr>
            <p:ph type="sldNum" sz="quarter" idx="23"/>
          </p:nvPr>
        </p:nvSpPr>
        <p:spPr/>
        <p:txBody>
          <a:bodyPr/>
          <a:lstStyle/>
          <a:p>
            <a:fld id="{DC907883-A228-4E41-A7BF-33DDF6A01B2A}" type="slidenum">
              <a:rPr lang="de-DE" smtClean="0"/>
              <a:pPr/>
              <a:t>49</a:t>
            </a:fld>
            <a:endParaRPr lang="de-DE" dirty="0"/>
          </a:p>
        </p:txBody>
      </p:sp>
      <p:sp>
        <p:nvSpPr>
          <p:cNvPr id="2" name="Titel 1">
            <a:extLst>
              <a:ext uri="{FF2B5EF4-FFF2-40B4-BE49-F238E27FC236}">
                <a16:creationId xmlns:a16="http://schemas.microsoft.com/office/drawing/2014/main" id="{190BA8EE-FB1A-473B-A3EF-17968D0184E9}"/>
              </a:ext>
            </a:extLst>
          </p:cNvPr>
          <p:cNvSpPr>
            <a:spLocks noGrp="1"/>
          </p:cNvSpPr>
          <p:nvPr>
            <p:ph type="title"/>
          </p:nvPr>
        </p:nvSpPr>
        <p:spPr>
          <a:xfrm>
            <a:off x="324094" y="620688"/>
            <a:ext cx="2087960" cy="503832"/>
          </a:xfrm>
        </p:spPr>
        <p:txBody>
          <a:bodyPr/>
          <a:lstStyle/>
          <a:p>
            <a:r>
              <a:rPr lang="de-DE" dirty="0"/>
              <a:t>Drei Aspekte</a:t>
            </a:r>
          </a:p>
        </p:txBody>
      </p:sp>
      <p:sp>
        <p:nvSpPr>
          <p:cNvPr id="12" name="Rechteck 11">
            <a:extLst>
              <a:ext uri="{FF2B5EF4-FFF2-40B4-BE49-F238E27FC236}">
                <a16:creationId xmlns:a16="http://schemas.microsoft.com/office/drawing/2014/main" id="{D0E854CE-7440-4EE2-85AA-90DCBD405C57}"/>
              </a:ext>
            </a:extLst>
          </p:cNvPr>
          <p:cNvSpPr/>
          <p:nvPr/>
        </p:nvSpPr>
        <p:spPr>
          <a:xfrm>
            <a:off x="8748000" y="4319999"/>
            <a:ext cx="2934000" cy="1584000"/>
          </a:xfrm>
          <a:prstGeom prst="rect">
            <a:avLst/>
          </a:prstGeom>
        </p:spPr>
        <p:txBody>
          <a:bodyPr wrap="square" lIns="0" tIns="0" rIns="0" bIns="0">
            <a:spAutoFit/>
          </a:bodyPr>
          <a:lstStyle/>
          <a:p>
            <a:pPr algn="just">
              <a:lnSpc>
                <a:spcPct val="100000"/>
              </a:lnSpc>
            </a:pPr>
            <a:r>
              <a:rPr lang="de-DE" sz="600" spc="-1" dirty="0">
                <a:solidFill>
                  <a:srgbClr val="808080"/>
                </a:solidFill>
                <a:latin typeface="Calibri"/>
                <a:ea typeface="ＭＳ Ｐゴシック"/>
              </a:rPr>
              <a:t>Wertentwicklung nach BVI-Methode, d.h. ohne Berücksichtigung des Ausgabeaufschlags. Die auf Fondsebene anfallenden Kosten (z.B. die Verwaltervergütung) wurden berücksichtigt. Die auf Kundenebene individuell anfallenden Kosten (z.B. Depotgebühren, Provisionen und andere Entgelte) wurden nicht berücksichtigt und würden sich negativ auf die Wertentwicklung auswirken. Anfallende Ausgabeaufschläge reduzieren das eingesetzte Kapital sowie die dargestellte Wertentwicklung. Die historische Wertentwicklung ist kein verlässlicher Indikator für die künftige Wertentwicklung. Modellrechnung: Bei einem Anlagebetrag von 1.000 EUR über eine typische Anlageperiode von 5 Jahren würde sich das Anlageergebnis für den Anleger wie folgt mindern: Am 1. Tag der Anlage durch den Ausgabeaufschlag in Höhe von max. 47,61 EUR (5%), sowie jährlich durch anfallende individuelle Depotkosten. Diese ergeben sich aus dem Preis- und Leistungsverzeichnis Ihrer Bank. Der Referenzindex hat nur informativen Charakter und begründet keine Verpflichtung der Fondsmanager, den Index oder die Wertentwicklung nachzubilden oder zu erreichen. *Quelle KVG **Xtrackers II iBoxx Germany Covered Bond Swap ***iShares MSCI World</a:t>
            </a:r>
            <a:endParaRPr lang="de-DE" sz="600" spc="-1" dirty="0">
              <a:latin typeface="Arial"/>
            </a:endParaRPr>
          </a:p>
        </p:txBody>
      </p:sp>
      <p:sp>
        <p:nvSpPr>
          <p:cNvPr id="17" name="CustomShape 8">
            <a:extLst>
              <a:ext uri="{FF2B5EF4-FFF2-40B4-BE49-F238E27FC236}">
                <a16:creationId xmlns:a16="http://schemas.microsoft.com/office/drawing/2014/main" id="{B9147B42-E3CD-2CDE-3958-EF4D8C9497E8}"/>
              </a:ext>
            </a:extLst>
          </p:cNvPr>
          <p:cNvSpPr/>
          <p:nvPr/>
        </p:nvSpPr>
        <p:spPr>
          <a:xfrm>
            <a:off x="5641560" y="899688"/>
            <a:ext cx="71640" cy="71640"/>
          </a:xfrm>
          <a:prstGeom prst="rect">
            <a:avLst/>
          </a:prstGeom>
          <a:solidFill>
            <a:srgbClr val="7292BA"/>
          </a:solidFill>
          <a:ln>
            <a:noFill/>
          </a:ln>
        </p:spPr>
        <p:style>
          <a:lnRef idx="0">
            <a:scrgbClr r="0" g="0" b="0"/>
          </a:lnRef>
          <a:fillRef idx="0">
            <a:scrgbClr r="0" g="0" b="0"/>
          </a:fillRef>
          <a:effectRef idx="0">
            <a:scrgbClr r="0" g="0" b="0"/>
          </a:effectRef>
          <a:fontRef idx="minor"/>
        </p:style>
        <p:txBody>
          <a:bodyPr/>
          <a:lstStyle/>
          <a:p>
            <a:endParaRPr lang="en-DE"/>
          </a:p>
        </p:txBody>
      </p:sp>
      <p:sp>
        <p:nvSpPr>
          <p:cNvPr id="18" name="CustomShape 9">
            <a:extLst>
              <a:ext uri="{FF2B5EF4-FFF2-40B4-BE49-F238E27FC236}">
                <a16:creationId xmlns:a16="http://schemas.microsoft.com/office/drawing/2014/main" id="{80F63D1A-EA1C-CA35-3849-CE9232FC57FA}"/>
              </a:ext>
            </a:extLst>
          </p:cNvPr>
          <p:cNvSpPr/>
          <p:nvPr/>
        </p:nvSpPr>
        <p:spPr>
          <a:xfrm>
            <a:off x="5641560" y="683688"/>
            <a:ext cx="71640" cy="71640"/>
          </a:xfrm>
          <a:prstGeom prst="rect">
            <a:avLst/>
          </a:prstGeom>
          <a:solidFill>
            <a:srgbClr val="D02C2F"/>
          </a:solidFill>
          <a:ln>
            <a:noFill/>
          </a:ln>
        </p:spPr>
        <p:style>
          <a:lnRef idx="0">
            <a:scrgbClr r="0" g="0" b="0"/>
          </a:lnRef>
          <a:fillRef idx="0">
            <a:scrgbClr r="0" g="0" b="0"/>
          </a:fillRef>
          <a:effectRef idx="0">
            <a:scrgbClr r="0" g="0" b="0"/>
          </a:effectRef>
          <a:fontRef idx="minor"/>
        </p:style>
        <p:txBody>
          <a:bodyPr/>
          <a:lstStyle/>
          <a:p>
            <a:endParaRPr lang="en-DE"/>
          </a:p>
        </p:txBody>
      </p:sp>
      <p:sp>
        <p:nvSpPr>
          <p:cNvPr id="19" name="CustomShape 10">
            <a:extLst>
              <a:ext uri="{FF2B5EF4-FFF2-40B4-BE49-F238E27FC236}">
                <a16:creationId xmlns:a16="http://schemas.microsoft.com/office/drawing/2014/main" id="{5E56BF60-8E99-D768-E907-4DE627075383}"/>
              </a:ext>
            </a:extLst>
          </p:cNvPr>
          <p:cNvSpPr/>
          <p:nvPr/>
        </p:nvSpPr>
        <p:spPr>
          <a:xfrm>
            <a:off x="5725540" y="620688"/>
            <a:ext cx="937080" cy="182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nSpc>
                <a:spcPct val="100000"/>
              </a:lnSpc>
              <a:spcBef>
                <a:spcPts val="601"/>
              </a:spcBef>
            </a:pPr>
            <a:r>
              <a:rPr lang="en-US" sz="1200" b="0" strike="noStrike" spc="-1" dirty="0" err="1">
                <a:solidFill>
                  <a:srgbClr val="000000"/>
                </a:solidFill>
                <a:latin typeface="Calibri"/>
                <a:ea typeface="ＭＳ Ｐゴシック"/>
              </a:rPr>
              <a:t>antea</a:t>
            </a:r>
            <a:r>
              <a:rPr lang="en-US" sz="1200" b="0" strike="noStrike" spc="-1" dirty="0">
                <a:solidFill>
                  <a:srgbClr val="000000"/>
                </a:solidFill>
                <a:latin typeface="Calibri"/>
                <a:ea typeface="ＭＳ Ｐゴシック"/>
              </a:rPr>
              <a:t>-Fonds</a:t>
            </a:r>
            <a:endParaRPr lang="en-US" sz="1200" b="0" strike="noStrike" spc="-1" dirty="0">
              <a:latin typeface="Arial"/>
            </a:endParaRPr>
          </a:p>
        </p:txBody>
      </p:sp>
      <p:sp>
        <p:nvSpPr>
          <p:cNvPr id="24" name="CustomShape 11">
            <a:extLst>
              <a:ext uri="{FF2B5EF4-FFF2-40B4-BE49-F238E27FC236}">
                <a16:creationId xmlns:a16="http://schemas.microsoft.com/office/drawing/2014/main" id="{3E0C1B5E-B793-FB0B-08DD-8BEA310D3461}"/>
              </a:ext>
            </a:extLst>
          </p:cNvPr>
          <p:cNvSpPr/>
          <p:nvPr/>
        </p:nvSpPr>
        <p:spPr>
          <a:xfrm>
            <a:off x="5736240" y="842448"/>
            <a:ext cx="3630994" cy="184666"/>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nSpc>
                <a:spcPct val="100000"/>
              </a:lnSpc>
              <a:spcBef>
                <a:spcPts val="601"/>
              </a:spcBef>
            </a:pPr>
            <a:r>
              <a:rPr lang="de-DE" sz="1200" b="0" strike="noStrike" spc="-1" dirty="0">
                <a:solidFill>
                  <a:srgbClr val="000000"/>
                </a:solidFill>
                <a:latin typeface="Calibri"/>
                <a:ea typeface="ＭＳ Ｐゴシック"/>
              </a:rPr>
              <a:t>50% Anleihen Deutschland** / 50% Aktien Welt [Euro]***</a:t>
            </a:r>
            <a:endParaRPr lang="en-US" sz="1200" b="0" strike="noStrike" spc="-1" dirty="0">
              <a:latin typeface="Arial"/>
            </a:endParaRPr>
          </a:p>
        </p:txBody>
      </p:sp>
      <p:graphicFrame>
        <p:nvGraphicFramePr>
          <p:cNvPr id="26" name="Table 13">
            <a:extLst>
              <a:ext uri="{FF2B5EF4-FFF2-40B4-BE49-F238E27FC236}">
                <a16:creationId xmlns:a16="http://schemas.microsoft.com/office/drawing/2014/main" id="{AA3C0CA4-5B2C-A12A-2419-8A0568F79622}"/>
              </a:ext>
            </a:extLst>
          </p:cNvPr>
          <p:cNvGraphicFramePr/>
          <p:nvPr/>
        </p:nvGraphicFramePr>
        <p:xfrm>
          <a:off x="5580000" y="3092448"/>
          <a:ext cx="2934360" cy="4512840"/>
        </p:xfrm>
        <a:graphic>
          <a:graphicData uri="http://schemas.openxmlformats.org/drawingml/2006/table">
            <a:tbl>
              <a:tblPr/>
              <a:tblGrid>
                <a:gridCol w="1905480">
                  <a:extLst>
                    <a:ext uri="{9D8B030D-6E8A-4147-A177-3AD203B41FA5}">
                      <a16:colId xmlns:a16="http://schemas.microsoft.com/office/drawing/2014/main" val="20000"/>
                    </a:ext>
                  </a:extLst>
                </a:gridCol>
                <a:gridCol w="1028880">
                  <a:extLst>
                    <a:ext uri="{9D8B030D-6E8A-4147-A177-3AD203B41FA5}">
                      <a16:colId xmlns:a16="http://schemas.microsoft.com/office/drawing/2014/main" val="20001"/>
                    </a:ext>
                  </a:extLst>
                </a:gridCol>
              </a:tblGrid>
              <a:tr h="0">
                <a:tc gridSpan="2">
                  <a:txBody>
                    <a:bodyPr/>
                    <a:lstStyle/>
                    <a:p>
                      <a:pPr>
                        <a:lnSpc>
                          <a:spcPct val="100000"/>
                        </a:lnSpc>
                      </a:pPr>
                      <a:r>
                        <a:rPr lang="de-DE" sz="1300" b="1" strike="noStrike" spc="-1" dirty="0">
                          <a:solidFill>
                            <a:srgbClr val="06374C"/>
                          </a:solidFill>
                          <a:latin typeface="Calibri"/>
                        </a:rPr>
                        <a:t>Wertentwicklung per 30.06.2025</a:t>
                      </a:r>
                      <a:endParaRPr lang="en-US" sz="1300" b="0" strike="noStrike" spc="-1" dirty="0">
                        <a:latin typeface="Arial"/>
                      </a:endParaRPr>
                    </a:p>
                  </a:txBody>
                  <a:tcPr marL="9360" marR="9360" marT="0" marB="0">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tc hMerge="1">
                  <a:txBody>
                    <a:bodyPr/>
                    <a:lstStyle/>
                    <a:p>
                      <a:endParaRPr lang="en-DE"/>
                    </a:p>
                  </a:txBody>
                  <a:tcPr marL="90000" marR="90000">
                    <a:solidFill>
                      <a:srgbClr val="729FCF"/>
                    </a:solidFill>
                  </a:tcPr>
                </a:tc>
                <a:extLst>
                  <a:ext uri="{0D108BD9-81ED-4DB2-BD59-A6C34878D82A}">
                    <a16:rowId xmlns:a16="http://schemas.microsoft.com/office/drawing/2014/main" val="10000"/>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28.06.24 - 30.06.25</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cap="flat" cmpd="sng" algn="ctr">
                      <a:noFill/>
                      <a:prstDash val="solid"/>
                      <a:round/>
                      <a:headEnd type="none" w="med" len="med"/>
                      <a:tailEnd type="none" w="med" len="med"/>
                    </a:lnT>
                    <a:lnB w="12240">
                      <a:noFill/>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3,64%</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cap="flat" cmpd="sng" algn="ctr">
                      <a:noFill/>
                      <a:prstDash val="solid"/>
                      <a:round/>
                      <a:headEnd type="none" w="med" len="med"/>
                      <a:tailEnd type="none" w="med" len="med"/>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30.06.23 - 28.06.24</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a:solidFill>
                            <a:srgbClr val="000000"/>
                          </a:solidFill>
                          <a:latin typeface="Calibri" panose="020F0502020204030204" pitchFamily="34" charset="0"/>
                          <a:cs typeface="Calibri" panose="020F0502020204030204" pitchFamily="34" charset="0"/>
                        </a:rPr>
                        <a:t>10,91%</a:t>
                      </a:r>
                      <a:endParaRPr lang="en-US" sz="1200" b="0" strike="noStrike" spc="-1">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2"/>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30.06.22 - 30.06.23</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0,60%</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30.06.21 - 30.06.22</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-0,26%</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4"/>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30.06.20 - 30.06.21</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19,75%</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28.06.19 - 30.06.20</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0,48%</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6"/>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29.06.18 - 28.06.19</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-0,22%</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30.06.17 - 29.06.18</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2,29%</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8"/>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30.06.16 - 30.06.17</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7,21%</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30.06.15 - 30.06.16</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-2,27%</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10"/>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30.06.14 - 30.06.15</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8,41%</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28.06.13 - 30.06.14</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7,93%</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12"/>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29.06.12 - 28.06.13</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7,93%</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30.06.11 - 29.06.12</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-1,73%</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14"/>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30.06.10 - 30.06.11</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4,17%</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115047"/>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30.06.09 - 30.06.10</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24,33%</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2252515589"/>
                  </a:ext>
                </a:extLst>
              </a:tr>
              <a:tr h="0">
                <a:tc>
                  <a:txBody>
                    <a:bodyPr/>
                    <a:lstStyle/>
                    <a:p>
                      <a:pPr marL="0" lvl="0" algn="l"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30.06.08 - 30.06.09</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r" fontAlgn="base">
                        <a:lnSpc>
                          <a:spcPct val="100000"/>
                        </a:lnSpc>
                        <a:spcBef>
                          <a:spcPct val="0"/>
                        </a:spcBef>
                        <a:spcAft>
                          <a:spcPct val="0"/>
                        </a:spcAft>
                      </a:pPr>
                      <a:r>
                        <a:rPr lang="de-DE" sz="1200" b="0" i="0" u="none" strike="noStrike" spc="-1" baseline="0" dirty="0">
                          <a:solidFill>
                            <a:srgbClr val="000000"/>
                          </a:solidFill>
                          <a:latin typeface="Calibri" panose="020F0502020204030204" pitchFamily="34" charset="0"/>
                          <a:cs typeface="Calibri" panose="020F0502020204030204" pitchFamily="34" charset="0"/>
                        </a:rPr>
                        <a:t>5,89%</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700">
                      <a:noFill/>
                    </a:lnT>
                    <a:lnB w="1224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7856577"/>
                  </a:ext>
                </a:extLst>
              </a:tr>
              <a:tr h="0">
                <a:tc>
                  <a:txBody>
                    <a:bodyPr/>
                    <a:lstStyle/>
                    <a:p>
                      <a:pPr marL="0" lvl="0" algn="l" fontAlgn="base">
                        <a:lnSpc>
                          <a:spcPct val="100000"/>
                        </a:lnSpc>
                        <a:spcBef>
                          <a:spcPct val="0"/>
                        </a:spcBef>
                        <a:spcAft>
                          <a:spcPct val="0"/>
                        </a:spcAft>
                      </a:pPr>
                      <a:r>
                        <a:rPr lang="en-US" sz="1200" b="0" i="0" u="none" strike="noStrike" spc="-1" baseline="0">
                          <a:solidFill>
                            <a:srgbClr val="000000"/>
                          </a:solidFill>
                          <a:latin typeface="Calibri"/>
                        </a:rPr>
                        <a:t>23.10.07 - 30.06.08</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tc>
                  <a:txBody>
                    <a:bodyPr/>
                    <a:lstStyle/>
                    <a:p>
                      <a:pPr marL="0" lvl="0" algn="r" fontAlgn="base">
                        <a:lnSpc>
                          <a:spcPct val="100000"/>
                        </a:lnSpc>
                        <a:spcBef>
                          <a:spcPct val="0"/>
                        </a:spcBef>
                        <a:spcAft>
                          <a:spcPct val="0"/>
                        </a:spcAft>
                      </a:pPr>
                      <a:r>
                        <a:rPr lang="en-US" sz="1200" b="0" i="0" u="none" strike="noStrike" spc="-1" baseline="0">
                          <a:solidFill>
                            <a:srgbClr val="000000"/>
                          </a:solidFill>
                          <a:latin typeface="Calibri"/>
                        </a:rPr>
                        <a:t>1,06%</a:t>
                      </a:r>
                      <a:endParaRPr lang="en-US" sz="1200" b="0" strike="noStrike" spc="-1" dirty="0">
                        <a:latin typeface="Calibri" panose="020F0502020204030204" pitchFamily="34" charset="0"/>
                        <a:cs typeface="Calibri" panose="020F0502020204030204" pitchFamily="34" charset="0"/>
                      </a:endParaRPr>
                    </a:p>
                  </a:txBody>
                  <a:tcPr marL="90000" marR="90000" marT="0" marB="0" anchor="ctr">
                    <a:lnL w="12700" cmpd="sng">
                      <a:noFill/>
                      <a:prstDash val="solid"/>
                    </a:lnL>
                    <a:lnR w="12700" cmpd="sng">
                      <a:noFill/>
                      <a:prstDash val="solid"/>
                    </a:lnR>
                    <a:lnT w="12240">
                      <a:noFill/>
                    </a:lnT>
                    <a:lnB w="12240" cap="flat" cmpd="sng" algn="ctr">
                      <a:noFill/>
                      <a:prstDash val="solid"/>
                      <a:round/>
                      <a:headEnd type="none" w="med" len="med"/>
                      <a:tailEnd type="none" w="med" len="med"/>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186207521"/>
                  </a:ext>
                </a:extLst>
              </a:tr>
            </a:tbl>
          </a:graphicData>
        </a:graphic>
      </p:graphicFrame>
      <p:graphicFrame>
        <p:nvGraphicFramePr>
          <p:cNvPr id="11" name="Table 14">
            <a:extLst>
              <a:ext uri="{FF2B5EF4-FFF2-40B4-BE49-F238E27FC236}">
                <a16:creationId xmlns:a16="http://schemas.microsoft.com/office/drawing/2014/main" id="{3F6BD601-B392-8C07-8A11-69D03E7F9143}"/>
              </a:ext>
            </a:extLst>
          </p:cNvPr>
          <p:cNvGraphicFramePr/>
          <p:nvPr>
            <p:custDataLst>
              <p:tags r:id="rId1"/>
            </p:custDataLst>
          </p:nvPr>
        </p:nvGraphicFramePr>
        <p:xfrm>
          <a:off x="8748390" y="3092448"/>
          <a:ext cx="2943791" cy="2926080"/>
        </p:xfrm>
        <a:graphic>
          <a:graphicData uri="http://schemas.openxmlformats.org/drawingml/2006/table">
            <a:tbl>
              <a:tblPr/>
              <a:tblGrid>
                <a:gridCol w="1498986">
                  <a:extLst>
                    <a:ext uri="{9D8B030D-6E8A-4147-A177-3AD203B41FA5}">
                      <a16:colId xmlns:a16="http://schemas.microsoft.com/office/drawing/2014/main" val="20000"/>
                    </a:ext>
                  </a:extLst>
                </a:gridCol>
                <a:gridCol w="1444805">
                  <a:extLst>
                    <a:ext uri="{9D8B030D-6E8A-4147-A177-3AD203B41FA5}">
                      <a16:colId xmlns:a16="http://schemas.microsoft.com/office/drawing/2014/main" val="20001"/>
                    </a:ext>
                  </a:extLst>
                </a:gridCol>
              </a:tblGrid>
              <a:tr h="0">
                <a:tc>
                  <a:txBody>
                    <a:bodyPr/>
                    <a:lstStyle/>
                    <a:p>
                      <a:pP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in 2025</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240">
                      <a:noFill/>
                    </a:lnB>
                    <a:lnTlToBr w="12700" cmpd="sng">
                      <a:noFill/>
                      <a:prstDash val="solid"/>
                    </a:lnTlToBr>
                    <a:lnBlToTr w="12700" cmpd="sng">
                      <a:noFill/>
                      <a:prstDash val="solid"/>
                    </a:lnBlToTr>
                    <a:solidFill>
                      <a:srgbClr val="285982">
                        <a:alpha val="20000"/>
                      </a:srgbClr>
                    </a:solidFill>
                  </a:tcPr>
                </a:tc>
                <a:tc>
                  <a:txBody>
                    <a:bodyPr/>
                    <a:lstStyle/>
                    <a:p>
                      <a:pPr algn="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-0,51%</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700" cap="flat" cmpd="sng" algn="ctr">
                      <a:solidFill>
                        <a:srgbClr val="06374C"/>
                      </a:solidFill>
                      <a:prstDash val="solid"/>
                      <a:round/>
                      <a:headEnd type="none" w="med" len="med"/>
                      <a:tailEnd type="none" w="med" len="med"/>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0"/>
                  </a:ext>
                </a:extLst>
              </a:tr>
              <a:tr h="0">
                <a:tc>
                  <a:txBody>
                    <a:bodyPr/>
                    <a:lstStyle/>
                    <a:p>
                      <a:pP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3 Jahre</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algn="r">
                        <a:lnSpc>
                          <a:spcPct val="100000"/>
                        </a:lnSpc>
                      </a:pPr>
                      <a:r>
                        <a:rPr lang="de-DE" sz="1200" b="0" strike="noStrike" spc="-1">
                          <a:solidFill>
                            <a:srgbClr val="000000"/>
                          </a:solidFill>
                          <a:latin typeface="Calibri" panose="020F0502020204030204" pitchFamily="34" charset="0"/>
                          <a:cs typeface="Calibri" panose="020F0502020204030204" pitchFamily="34" charset="0"/>
                        </a:rPr>
                        <a:t>15,64%</a:t>
                      </a:r>
                      <a:endParaRPr lang="en-US" sz="1200" b="0" strike="noStrike" spc="-1">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5 Jahre</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algn="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38,12%</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2"/>
                  </a:ext>
                </a:extLst>
              </a:tr>
              <a:tr h="0">
                <a:tc>
                  <a:txBody>
                    <a:bodyPr/>
                    <a:lstStyle/>
                    <a:p>
                      <a:pP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seit Auflage</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tc>
                  <a:txBody>
                    <a:bodyPr/>
                    <a:lstStyle/>
                    <a:p>
                      <a:pPr algn="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155,22%</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Volatilität 1 Jahr</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tc>
                  <a:txBody>
                    <a:bodyPr/>
                    <a:lstStyle/>
                    <a:p>
                      <a:pPr algn="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6,99%</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240">
                      <a:noFill/>
                    </a:lnB>
                    <a:lnTlToBr w="12700" cmpd="sng">
                      <a:noFill/>
                      <a:prstDash val="solid"/>
                    </a:lnTlToBr>
                    <a:lnBlToTr w="12700" cmpd="sng">
                      <a:noFill/>
                      <a:prstDash val="solid"/>
                    </a:lnBlToTr>
                    <a:solidFill>
                      <a:srgbClr val="285982">
                        <a:alpha val="20000"/>
                      </a:srgbClr>
                    </a:solidFill>
                  </a:tcPr>
                </a:tc>
                <a:extLst>
                  <a:ext uri="{0D108BD9-81ED-4DB2-BD59-A6C34878D82A}">
                    <a16:rowId xmlns:a16="http://schemas.microsoft.com/office/drawing/2014/main" val="10004"/>
                  </a:ext>
                </a:extLst>
              </a:tr>
              <a:tr h="0">
                <a:tc>
                  <a:txBody>
                    <a:bodyPr/>
                    <a:lstStyle/>
                    <a:p>
                      <a:pP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Volatilität 3 Jahre</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pPr>
                      <a:r>
                        <a:rPr lang="de-DE" sz="1200" b="0" strike="noStrike" spc="-1" dirty="0">
                          <a:solidFill>
                            <a:srgbClr val="000000"/>
                          </a:solidFill>
                          <a:latin typeface="Calibri" panose="020F0502020204030204" pitchFamily="34" charset="0"/>
                          <a:cs typeface="Calibri" panose="020F0502020204030204" pitchFamily="34" charset="0"/>
                        </a:rPr>
                        <a:t>6,40%</a:t>
                      </a:r>
                      <a:endParaRPr lang="en-US" sz="1200" b="0" strike="noStrike" spc="-1" dirty="0">
                        <a:latin typeface="Calibri" panose="020F0502020204030204" pitchFamily="34" charset="0"/>
                        <a:cs typeface="Calibri" panose="020F0502020204030204" pitchFamily="34" charset="0"/>
                      </a:endParaRPr>
                    </a:p>
                  </a:txBody>
                  <a:tcPr marL="90000" marR="90000" marT="0" marB="0">
                    <a:lnL w="12700" cmpd="sng">
                      <a:noFill/>
                      <a:prstDash val="solid"/>
                    </a:lnL>
                    <a:lnR w="12700" cmpd="sng">
                      <a:noFill/>
                      <a:prstDash val="solid"/>
                    </a:lnR>
                    <a:lnT w="12240">
                      <a:noFill/>
                    </a:lnT>
                    <a:lnB w="12700" cap="flat" cmpd="sng" algn="ctr">
                      <a:solidFill>
                        <a:srgbClr val="06374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Ellipse 8">
            <a:extLst>
              <a:ext uri="{FF2B5EF4-FFF2-40B4-BE49-F238E27FC236}">
                <a16:creationId xmlns:a16="http://schemas.microsoft.com/office/drawing/2014/main" id="{7FC99035-4B2F-14B5-D53F-E9B184FEA5D1}"/>
              </a:ext>
            </a:extLst>
          </p:cNvPr>
          <p:cNvSpPr/>
          <p:nvPr/>
        </p:nvSpPr>
        <p:spPr bwMode="gray">
          <a:xfrm>
            <a:off x="215973" y="1599243"/>
            <a:ext cx="360040" cy="358698"/>
          </a:xfrm>
          <a:prstGeom prst="ellipse">
            <a:avLst/>
          </a:prstGeom>
          <a:solidFill>
            <a:srgbClr val="2B3F42"/>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a:ln>
                  <a:noFill/>
                </a:ln>
                <a:solidFill>
                  <a:schemeClr val="bg1"/>
                </a:solidFill>
                <a:effectLst/>
                <a:latin typeface="+mn-lt"/>
              </a:rPr>
              <a:t>1.</a:t>
            </a:r>
          </a:p>
        </p:txBody>
      </p:sp>
      <p:sp>
        <p:nvSpPr>
          <p:cNvPr id="13" name="Ellipse 12">
            <a:extLst>
              <a:ext uri="{FF2B5EF4-FFF2-40B4-BE49-F238E27FC236}">
                <a16:creationId xmlns:a16="http://schemas.microsoft.com/office/drawing/2014/main" id="{AED60F97-502F-C0F1-D6BA-4D759F68A482}"/>
              </a:ext>
            </a:extLst>
          </p:cNvPr>
          <p:cNvSpPr/>
          <p:nvPr/>
        </p:nvSpPr>
        <p:spPr bwMode="gray">
          <a:xfrm>
            <a:off x="215973" y="2843619"/>
            <a:ext cx="360040" cy="358698"/>
          </a:xfrm>
          <a:prstGeom prst="ellipse">
            <a:avLst/>
          </a:prstGeom>
          <a:solidFill>
            <a:srgbClr val="2B3F42"/>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a:ln>
                  <a:noFill/>
                </a:ln>
                <a:solidFill>
                  <a:schemeClr val="bg1"/>
                </a:solidFill>
                <a:effectLst/>
                <a:latin typeface="+mn-lt"/>
              </a:rPr>
              <a:t>2.</a:t>
            </a:r>
          </a:p>
        </p:txBody>
      </p:sp>
      <p:sp>
        <p:nvSpPr>
          <p:cNvPr id="14" name="Ellipse 13">
            <a:extLst>
              <a:ext uri="{FF2B5EF4-FFF2-40B4-BE49-F238E27FC236}">
                <a16:creationId xmlns:a16="http://schemas.microsoft.com/office/drawing/2014/main" id="{3691CA63-AD02-5D1E-635E-D27F67F50BD1}"/>
              </a:ext>
            </a:extLst>
          </p:cNvPr>
          <p:cNvSpPr/>
          <p:nvPr/>
        </p:nvSpPr>
        <p:spPr bwMode="gray">
          <a:xfrm>
            <a:off x="215973" y="4913694"/>
            <a:ext cx="360040" cy="358698"/>
          </a:xfrm>
          <a:prstGeom prst="ellipse">
            <a:avLst/>
          </a:prstGeom>
          <a:solidFill>
            <a:srgbClr val="2B3F42"/>
          </a:solid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a:ln>
                  <a:noFill/>
                </a:ln>
                <a:solidFill>
                  <a:schemeClr val="bg1"/>
                </a:solidFill>
                <a:effectLst/>
                <a:latin typeface="+mn-lt"/>
              </a:rPr>
              <a:t>3.</a:t>
            </a:r>
          </a:p>
        </p:txBody>
      </p:sp>
      <p:pic>
        <p:nvPicPr>
          <p:cNvPr id="5" name="Picture 5"/>
          <p:cNvPicPr>
            <a:picLocks noChangeAspect="1"/>
          </p:cNvPicPr>
          <p:nvPr/>
        </p:nvPicPr>
        <p:blipFill>
          <a:blip r:embed="rId4"/>
          <a:stretch>
            <a:fillRect/>
          </a:stretch>
        </p:blipFill>
        <p:spPr>
          <a:xfrm>
            <a:off x="5580000" y="1043328"/>
            <a:ext cx="6119640" cy="1979640"/>
          </a:xfrm>
          <a:prstGeom prst="rect">
            <a:avLst/>
          </a:prstGeom>
        </p:spPr>
      </p:pic>
    </p:spTree>
    <p:extLst>
      <p:ext uri="{BB962C8B-B14F-4D97-AF65-F5344CB8AC3E}">
        <p14:creationId xmlns:p14="http://schemas.microsoft.com/office/powerpoint/2010/main" val="1746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35">
            <a:extLst>
              <a:ext uri="{FF2B5EF4-FFF2-40B4-BE49-F238E27FC236}">
                <a16:creationId xmlns:a16="http://schemas.microsoft.com/office/drawing/2014/main" id="{59C974F2-7729-3F83-90D2-CE03AE45FA6C}"/>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a:fillRect/>
          </a:stretch>
        </p:blipFill>
        <p:spPr>
          <a:xfrm>
            <a:off x="0" y="0"/>
            <a:ext cx="12168188" cy="1557338"/>
          </a:xfrm>
        </p:spPr>
      </p:pic>
      <p:sp>
        <p:nvSpPr>
          <p:cNvPr id="3" name="Textplatzhalter 2">
            <a:extLst>
              <a:ext uri="{FF2B5EF4-FFF2-40B4-BE49-F238E27FC236}">
                <a16:creationId xmlns:a16="http://schemas.microsoft.com/office/drawing/2014/main" id="{6C6725C5-9A58-9E38-C7CC-8875F4AB07E1}"/>
              </a:ext>
            </a:extLst>
          </p:cNvPr>
          <p:cNvSpPr>
            <a:spLocks noGrp="1"/>
          </p:cNvSpPr>
          <p:nvPr>
            <p:ph type="body" sz="quarter" idx="20"/>
          </p:nvPr>
        </p:nvSpPr>
        <p:spPr>
          <a:xfrm>
            <a:off x="324094" y="2565264"/>
            <a:ext cx="10584536" cy="3240000"/>
          </a:xfrm>
        </p:spPr>
        <p:txBody>
          <a:bodyPr numCol="2"/>
          <a:lstStyle/>
          <a:p>
            <a:pPr>
              <a:lnSpc>
                <a:spcPct val="100000"/>
              </a:lnSpc>
            </a:pPr>
            <a:r>
              <a:rPr lang="de-DE" dirty="0"/>
              <a:t>Kapitalmarktausblick</a:t>
            </a:r>
          </a:p>
          <a:p>
            <a:pPr>
              <a:lnSpc>
                <a:spcPct val="100000"/>
              </a:lnSpc>
            </a:pPr>
            <a:r>
              <a:rPr lang="de-DE" dirty="0"/>
              <a:t>Der antea-Fonds</a:t>
            </a:r>
          </a:p>
          <a:p>
            <a:pPr>
              <a:lnSpc>
                <a:spcPct val="100000"/>
              </a:lnSpc>
            </a:pPr>
            <a:r>
              <a:rPr lang="de-DE" dirty="0"/>
              <a:t>Insight Private Equity</a:t>
            </a:r>
          </a:p>
          <a:p>
            <a:pPr>
              <a:lnSpc>
                <a:spcPct val="100000"/>
              </a:lnSpc>
            </a:pPr>
            <a:r>
              <a:rPr lang="de-DE" dirty="0"/>
              <a:t>Insight Immobilien</a:t>
            </a:r>
          </a:p>
          <a:p>
            <a:pPr>
              <a:lnSpc>
                <a:spcPct val="100000"/>
              </a:lnSpc>
            </a:pPr>
            <a:r>
              <a:rPr lang="de-DE" dirty="0"/>
              <a:t>Mehrwerte Kunden &amp; Beratung</a:t>
            </a:r>
          </a:p>
          <a:p>
            <a:pPr>
              <a:lnSpc>
                <a:spcPct val="100000"/>
              </a:lnSpc>
            </a:pPr>
            <a:r>
              <a:rPr lang="de-DE" dirty="0"/>
              <a:t>Fragen</a:t>
            </a:r>
          </a:p>
          <a:p>
            <a:pPr>
              <a:lnSpc>
                <a:spcPct val="100000"/>
              </a:lnSpc>
            </a:pPr>
            <a:r>
              <a:rPr lang="de-DE" dirty="0"/>
              <a:t>Info-Möglichkeiten zum Fonds</a:t>
            </a:r>
          </a:p>
          <a:p>
            <a:pPr>
              <a:lnSpc>
                <a:spcPct val="100000"/>
              </a:lnSpc>
            </a:pPr>
            <a:r>
              <a:rPr lang="de-DE" dirty="0"/>
              <a:t>Fondsdaten</a:t>
            </a:r>
          </a:p>
          <a:p>
            <a:pPr>
              <a:lnSpc>
                <a:spcPct val="100000"/>
              </a:lnSpc>
            </a:pPr>
            <a:r>
              <a:rPr lang="de-DE" dirty="0"/>
              <a:t>Disclaimer</a:t>
            </a:r>
          </a:p>
          <a:p>
            <a:pPr>
              <a:lnSpc>
                <a:spcPct val="100000"/>
              </a:lnSpc>
            </a:pPr>
            <a:endParaRPr lang="de-DE" dirty="0"/>
          </a:p>
          <a:p>
            <a:pPr>
              <a:lnSpc>
                <a:spcPct val="100000"/>
              </a:lnSpc>
            </a:pPr>
            <a:endParaRPr lang="de-DE" dirty="0"/>
          </a:p>
          <a:p>
            <a:pPr>
              <a:lnSpc>
                <a:spcPct val="100000"/>
              </a:lnSpc>
            </a:pPr>
            <a:endParaRPr lang="de-DE" dirty="0"/>
          </a:p>
        </p:txBody>
      </p:sp>
      <p:sp>
        <p:nvSpPr>
          <p:cNvPr id="4" name="Textplatzhalter 3">
            <a:extLst>
              <a:ext uri="{FF2B5EF4-FFF2-40B4-BE49-F238E27FC236}">
                <a16:creationId xmlns:a16="http://schemas.microsoft.com/office/drawing/2014/main" id="{4BE9D022-268F-869B-79DD-476757E8900F}"/>
              </a:ext>
            </a:extLst>
          </p:cNvPr>
          <p:cNvSpPr>
            <a:spLocks noGrp="1"/>
          </p:cNvSpPr>
          <p:nvPr>
            <p:ph type="body" sz="quarter" idx="17"/>
          </p:nvPr>
        </p:nvSpPr>
        <p:spPr>
          <a:xfrm>
            <a:off x="251446" y="845363"/>
            <a:ext cx="1944216" cy="947879"/>
          </a:xfrm>
        </p:spPr>
        <p:txBody>
          <a:bodyPr/>
          <a:lstStyle/>
          <a:p>
            <a:r>
              <a:rPr lang="de-DE" dirty="0"/>
              <a:t>Agenda</a:t>
            </a:r>
          </a:p>
        </p:txBody>
      </p:sp>
    </p:spTree>
    <p:extLst>
      <p:ext uri="{BB962C8B-B14F-4D97-AF65-F5344CB8AC3E}">
        <p14:creationId xmlns:p14="http://schemas.microsoft.com/office/powerpoint/2010/main" val="86198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35">
            <a:extLst>
              <a:ext uri="{FF2B5EF4-FFF2-40B4-BE49-F238E27FC236}">
                <a16:creationId xmlns:a16="http://schemas.microsoft.com/office/drawing/2014/main" id="{5355DD1B-3838-2164-D919-340989B2A72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0"/>
            <a:ext cx="5940425" cy="6858000"/>
          </a:xfrm>
        </p:spPr>
      </p:pic>
      <p:sp>
        <p:nvSpPr>
          <p:cNvPr id="5" name="Textplatzhalter 4">
            <a:extLst>
              <a:ext uri="{FF2B5EF4-FFF2-40B4-BE49-F238E27FC236}">
                <a16:creationId xmlns:a16="http://schemas.microsoft.com/office/drawing/2014/main" id="{634D615C-5EDC-463F-86A8-A76E4891D98E}"/>
              </a:ext>
            </a:extLst>
          </p:cNvPr>
          <p:cNvSpPr>
            <a:spLocks noGrp="1"/>
          </p:cNvSpPr>
          <p:nvPr>
            <p:ph type="body" sz="quarter" idx="15"/>
          </p:nvPr>
        </p:nvSpPr>
        <p:spPr/>
        <p:txBody>
          <a:bodyPr/>
          <a:lstStyle/>
          <a:p>
            <a:endParaRPr lang="de-DE"/>
          </a:p>
        </p:txBody>
      </p:sp>
      <p:sp>
        <p:nvSpPr>
          <p:cNvPr id="6" name="Textplatzhalter 5">
            <a:extLst>
              <a:ext uri="{FF2B5EF4-FFF2-40B4-BE49-F238E27FC236}">
                <a16:creationId xmlns:a16="http://schemas.microsoft.com/office/drawing/2014/main" id="{C966E32C-2DC6-4A21-939C-907A0A87B649}"/>
              </a:ext>
            </a:extLst>
          </p:cNvPr>
          <p:cNvSpPr>
            <a:spLocks noGrp="1"/>
          </p:cNvSpPr>
          <p:nvPr>
            <p:ph type="body" sz="quarter" idx="19"/>
          </p:nvPr>
        </p:nvSpPr>
        <p:spPr/>
        <p:txBody>
          <a:bodyPr/>
          <a:lstStyle/>
          <a:p>
            <a:endParaRPr lang="de-DE" dirty="0"/>
          </a:p>
        </p:txBody>
      </p:sp>
      <p:sp>
        <p:nvSpPr>
          <p:cNvPr id="13" name="Inhaltsplatzhalter 12">
            <a:extLst>
              <a:ext uri="{FF2B5EF4-FFF2-40B4-BE49-F238E27FC236}">
                <a16:creationId xmlns:a16="http://schemas.microsoft.com/office/drawing/2014/main" id="{48D4ADF5-4D24-4B20-8125-595BC8941DE2}"/>
              </a:ext>
            </a:extLst>
          </p:cNvPr>
          <p:cNvSpPr>
            <a:spLocks noGrp="1"/>
          </p:cNvSpPr>
          <p:nvPr>
            <p:ph sz="quarter" idx="20"/>
          </p:nvPr>
        </p:nvSpPr>
        <p:spPr>
          <a:xfrm>
            <a:off x="6228094" y="1628774"/>
            <a:ext cx="5616000" cy="4356000"/>
          </a:xfrm>
        </p:spPr>
        <p:txBody>
          <a:bodyPr/>
          <a:lstStyle/>
          <a:p>
            <a:pPr marL="216000" lvl="1" indent="-215640">
              <a:lnSpc>
                <a:spcPct val="150000"/>
              </a:lnSpc>
              <a:spcBef>
                <a:spcPts val="601"/>
              </a:spcBef>
              <a:buClr>
                <a:srgbClr val="06374C"/>
              </a:buClr>
              <a:buFont typeface="Calibri"/>
              <a:buChar char="•"/>
            </a:pPr>
            <a:r>
              <a:rPr lang="de-DE" sz="1800" b="0" strike="noStrike" spc="-1" dirty="0">
                <a:solidFill>
                  <a:srgbClr val="404040"/>
                </a:solidFill>
                <a:latin typeface="Calibri"/>
                <a:ea typeface="ＭＳ Ｐゴシック"/>
              </a:rPr>
              <a:t>Bei allen gängigen Plattformen</a:t>
            </a:r>
            <a:endParaRPr lang="de-DE" sz="1800" b="0" strike="noStrike" spc="-1" dirty="0">
              <a:solidFill>
                <a:srgbClr val="404040"/>
              </a:solidFill>
              <a:latin typeface="Calibri"/>
            </a:endParaRPr>
          </a:p>
          <a:p>
            <a:pPr marL="216000" lvl="1" indent="-215640">
              <a:lnSpc>
                <a:spcPct val="150000"/>
              </a:lnSpc>
              <a:spcBef>
                <a:spcPts val="601"/>
              </a:spcBef>
              <a:buClr>
                <a:srgbClr val="06374C"/>
              </a:buClr>
              <a:buFont typeface="Calibri"/>
              <a:buChar char="•"/>
            </a:pPr>
            <a:r>
              <a:rPr lang="de-DE" sz="1800" b="0" strike="noStrike" spc="-1" dirty="0">
                <a:solidFill>
                  <a:srgbClr val="404040"/>
                </a:solidFill>
                <a:latin typeface="Calibri"/>
                <a:ea typeface="ＭＳ Ｐゴシック"/>
              </a:rPr>
              <a:t>In den Fondspaletten der </a:t>
            </a:r>
            <a:endParaRPr lang="de-DE" sz="1800" b="0" strike="noStrike" spc="-1" dirty="0">
              <a:solidFill>
                <a:srgbClr val="404040"/>
              </a:solidFill>
              <a:latin typeface="Calibri"/>
            </a:endParaRPr>
          </a:p>
          <a:p>
            <a:pPr marL="432000" lvl="2" indent="-179640">
              <a:lnSpc>
                <a:spcPct val="100000"/>
              </a:lnSpc>
              <a:spcBef>
                <a:spcPts val="601"/>
              </a:spcBef>
              <a:buClr>
                <a:srgbClr val="000000"/>
              </a:buClr>
              <a:buFont typeface="Sparkasse Rg"/>
              <a:buChar char="­"/>
            </a:pPr>
            <a:r>
              <a:rPr lang="de-DE" sz="1800" b="0" strike="noStrike" spc="-1" dirty="0">
                <a:solidFill>
                  <a:srgbClr val="404040"/>
                </a:solidFill>
                <a:latin typeface="Calibri"/>
                <a:ea typeface="ＭＳ Ｐゴシック"/>
              </a:rPr>
              <a:t>Helvetia (CleVesto Select, </a:t>
            </a:r>
            <a:r>
              <a:rPr lang="de-DE" sz="1800" b="0" strike="noStrike" spc="-1" dirty="0" err="1">
                <a:solidFill>
                  <a:srgbClr val="404040"/>
                </a:solidFill>
                <a:latin typeface="Calibri"/>
                <a:ea typeface="ＭＳ Ｐゴシック"/>
              </a:rPr>
              <a:t>Favorites</a:t>
            </a:r>
            <a:r>
              <a:rPr lang="de-DE" sz="1800" b="0" strike="noStrike" spc="-1" dirty="0">
                <a:solidFill>
                  <a:srgbClr val="404040"/>
                </a:solidFill>
                <a:latin typeface="Calibri"/>
                <a:ea typeface="ＭＳ Ｐゴシック"/>
              </a:rPr>
              <a:t>)</a:t>
            </a:r>
          </a:p>
          <a:p>
            <a:pPr marL="432000" lvl="2" indent="-179640">
              <a:lnSpc>
                <a:spcPct val="100000"/>
              </a:lnSpc>
              <a:spcBef>
                <a:spcPts val="601"/>
              </a:spcBef>
              <a:buClr>
                <a:srgbClr val="000000"/>
              </a:buClr>
              <a:buFont typeface="Sparkasse Rg"/>
              <a:buChar char="­"/>
            </a:pPr>
            <a:r>
              <a:rPr lang="de-DE" sz="1800" b="0" strike="noStrike" spc="-1" dirty="0">
                <a:solidFill>
                  <a:srgbClr val="404040"/>
                </a:solidFill>
                <a:latin typeface="Calibri"/>
                <a:ea typeface="ＭＳ Ｐゴシック"/>
              </a:rPr>
              <a:t>LV1871 (Liechtensteiner Vermögensverwaltung)</a:t>
            </a:r>
          </a:p>
          <a:p>
            <a:pPr marL="432000" lvl="2" indent="-179640">
              <a:lnSpc>
                <a:spcPct val="100000"/>
              </a:lnSpc>
              <a:spcBef>
                <a:spcPts val="601"/>
              </a:spcBef>
              <a:buClr>
                <a:srgbClr val="000000"/>
              </a:buClr>
              <a:buFont typeface="Sparkasse Rg"/>
              <a:buChar char="­"/>
            </a:pPr>
            <a:r>
              <a:rPr lang="de-DE" sz="1800" b="0" strike="noStrike" spc="-1" dirty="0">
                <a:solidFill>
                  <a:srgbClr val="404040"/>
                </a:solidFill>
                <a:latin typeface="Calibri"/>
                <a:ea typeface="ＭＳ Ｐゴシック"/>
              </a:rPr>
              <a:t>myLife</a:t>
            </a:r>
          </a:p>
          <a:p>
            <a:pPr marL="432000" lvl="2" indent="-179640">
              <a:lnSpc>
                <a:spcPct val="100000"/>
              </a:lnSpc>
              <a:spcBef>
                <a:spcPts val="601"/>
              </a:spcBef>
              <a:buClr>
                <a:srgbClr val="000000"/>
              </a:buClr>
              <a:buFont typeface="Sparkasse Rg"/>
              <a:buChar char="­"/>
            </a:pPr>
            <a:r>
              <a:rPr lang="de-DE" sz="1800" b="0" strike="noStrike" spc="-1" dirty="0">
                <a:solidFill>
                  <a:srgbClr val="404040"/>
                </a:solidFill>
                <a:latin typeface="Calibri"/>
                <a:ea typeface="ＭＳ Ｐゴシック"/>
              </a:rPr>
              <a:t>IQ4Life</a:t>
            </a:r>
            <a:endParaRPr lang="de-DE" spc="-1" dirty="0">
              <a:solidFill>
                <a:srgbClr val="404040"/>
              </a:solidFill>
              <a:latin typeface="Calibri"/>
              <a:ea typeface="ＭＳ Ｐゴシック"/>
            </a:endParaRPr>
          </a:p>
          <a:p>
            <a:pPr marL="432000" lvl="2" indent="-179640">
              <a:lnSpc>
                <a:spcPct val="100000"/>
              </a:lnSpc>
              <a:spcBef>
                <a:spcPts val="601"/>
              </a:spcBef>
              <a:buClr>
                <a:srgbClr val="000000"/>
              </a:buClr>
              <a:buFont typeface="Sparkasse Rg"/>
              <a:buChar char="­"/>
            </a:pPr>
            <a:r>
              <a:rPr lang="de-DE" sz="1800" b="0" strike="noStrike" spc="-1" dirty="0">
                <a:solidFill>
                  <a:srgbClr val="404040"/>
                </a:solidFill>
                <a:latin typeface="Calibri"/>
                <a:ea typeface="ＭＳ Ｐゴシック"/>
              </a:rPr>
              <a:t>Skandia</a:t>
            </a:r>
            <a:endParaRPr lang="de-DE" dirty="0"/>
          </a:p>
        </p:txBody>
      </p:sp>
      <p:sp>
        <p:nvSpPr>
          <p:cNvPr id="2" name="Datumsplatzhalter 1">
            <a:extLst>
              <a:ext uri="{FF2B5EF4-FFF2-40B4-BE49-F238E27FC236}">
                <a16:creationId xmlns:a16="http://schemas.microsoft.com/office/drawing/2014/main" id="{FAC48C60-81BA-4401-BDCF-A1DDB737242B}"/>
              </a:ext>
            </a:extLst>
          </p:cNvPr>
          <p:cNvSpPr>
            <a:spLocks noGrp="1"/>
          </p:cNvSpPr>
          <p:nvPr>
            <p:ph type="dt" sz="half" idx="21"/>
          </p:nvPr>
        </p:nvSpPr>
        <p:spPr/>
        <p:txBody>
          <a:bodyPr/>
          <a:lstStyle/>
          <a:p>
            <a:fld id="{F747BA1E-9783-490A-8700-ACE8A8863D5B}" type="datetime1">
              <a:rPr lang="de-DE" smtClean="0"/>
              <a:t>30.07.2025</a:t>
            </a:fld>
            <a:endParaRPr lang="de-DE" dirty="0"/>
          </a:p>
        </p:txBody>
      </p:sp>
      <p:sp>
        <p:nvSpPr>
          <p:cNvPr id="3" name="Fußzeilenplatzhalter 2">
            <a:extLst>
              <a:ext uri="{FF2B5EF4-FFF2-40B4-BE49-F238E27FC236}">
                <a16:creationId xmlns:a16="http://schemas.microsoft.com/office/drawing/2014/main" id="{D66C65A3-351E-497D-A122-FF92CFCBC10D}"/>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4" name="Foliennummernplatzhalter 3">
            <a:extLst>
              <a:ext uri="{FF2B5EF4-FFF2-40B4-BE49-F238E27FC236}">
                <a16:creationId xmlns:a16="http://schemas.microsoft.com/office/drawing/2014/main" id="{5B572311-0E80-4E37-B515-021008BA95F5}"/>
              </a:ext>
            </a:extLst>
          </p:cNvPr>
          <p:cNvSpPr>
            <a:spLocks noGrp="1"/>
          </p:cNvSpPr>
          <p:nvPr>
            <p:ph type="sldNum" sz="quarter" idx="23"/>
          </p:nvPr>
        </p:nvSpPr>
        <p:spPr/>
        <p:txBody>
          <a:bodyPr/>
          <a:lstStyle/>
          <a:p>
            <a:fld id="{DC907883-A228-4E41-A7BF-33DDF6A01B2A}" type="slidenum">
              <a:rPr lang="de-DE" smtClean="0"/>
              <a:pPr/>
              <a:t>50</a:t>
            </a:fld>
            <a:endParaRPr lang="de-DE" dirty="0"/>
          </a:p>
        </p:txBody>
      </p:sp>
      <p:sp>
        <p:nvSpPr>
          <p:cNvPr id="9" name="Titel 8">
            <a:extLst>
              <a:ext uri="{FF2B5EF4-FFF2-40B4-BE49-F238E27FC236}">
                <a16:creationId xmlns:a16="http://schemas.microsoft.com/office/drawing/2014/main" id="{EC787DF7-1D5C-46BB-95F2-6FE0BADC708F}"/>
              </a:ext>
            </a:extLst>
          </p:cNvPr>
          <p:cNvSpPr>
            <a:spLocks noGrp="1"/>
          </p:cNvSpPr>
          <p:nvPr>
            <p:ph type="title"/>
          </p:nvPr>
        </p:nvSpPr>
        <p:spPr>
          <a:xfrm>
            <a:off x="6228094" y="620688"/>
            <a:ext cx="2232264" cy="503832"/>
          </a:xfrm>
        </p:spPr>
        <p:txBody>
          <a:bodyPr/>
          <a:lstStyle/>
          <a:p>
            <a:r>
              <a:rPr lang="de-DE" dirty="0"/>
              <a:t>Verfügbarkeit</a:t>
            </a:r>
          </a:p>
        </p:txBody>
      </p:sp>
      <p:sp>
        <p:nvSpPr>
          <p:cNvPr id="8" name="Rechteck 7">
            <a:extLst>
              <a:ext uri="{FF2B5EF4-FFF2-40B4-BE49-F238E27FC236}">
                <a16:creationId xmlns:a16="http://schemas.microsoft.com/office/drawing/2014/main" id="{454EC86E-24B4-EBF7-E1A5-783531B7F036}"/>
              </a:ext>
            </a:extLst>
          </p:cNvPr>
          <p:cNvSpPr/>
          <p:nvPr/>
        </p:nvSpPr>
        <p:spPr bwMode="gray">
          <a:xfrm>
            <a:off x="188" y="4148736"/>
            <a:ext cx="593981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pic>
        <p:nvPicPr>
          <p:cNvPr id="11" name="Grafik 10">
            <a:extLst>
              <a:ext uri="{FF2B5EF4-FFF2-40B4-BE49-F238E27FC236}">
                <a16:creationId xmlns:a16="http://schemas.microsoft.com/office/drawing/2014/main" id="{8FE4E132-D9EA-7326-72F6-43C17FCB1D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58284" y="692696"/>
            <a:ext cx="3599856" cy="6434253"/>
          </a:xfrm>
          <a:prstGeom prst="rect">
            <a:avLst/>
          </a:prstGeom>
        </p:spPr>
      </p:pic>
    </p:spTree>
    <p:extLst>
      <p:ext uri="{BB962C8B-B14F-4D97-AF65-F5344CB8AC3E}">
        <p14:creationId xmlns:p14="http://schemas.microsoft.com/office/powerpoint/2010/main" val="1247330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6CDAB0-8662-40F0-B1D2-652BD725F253}"/>
              </a:ext>
            </a:extLst>
          </p:cNvPr>
          <p:cNvSpPr>
            <a:spLocks noGrp="1"/>
          </p:cNvSpPr>
          <p:nvPr>
            <p:ph type="body" sz="quarter" idx="15"/>
          </p:nvPr>
        </p:nvSpPr>
        <p:spPr/>
        <p:txBody>
          <a:bodyPr/>
          <a:lstStyle/>
          <a:p>
            <a:endParaRPr lang="de-DE"/>
          </a:p>
        </p:txBody>
      </p:sp>
      <p:sp>
        <p:nvSpPr>
          <p:cNvPr id="6" name="Datumsplatzhalter 5">
            <a:extLst>
              <a:ext uri="{FF2B5EF4-FFF2-40B4-BE49-F238E27FC236}">
                <a16:creationId xmlns:a16="http://schemas.microsoft.com/office/drawing/2014/main" id="{675E680A-A7D4-4EF0-9762-6131DB9B22EF}"/>
              </a:ext>
            </a:extLst>
          </p:cNvPr>
          <p:cNvSpPr>
            <a:spLocks noGrp="1"/>
          </p:cNvSpPr>
          <p:nvPr>
            <p:ph type="dt" sz="half" idx="21"/>
          </p:nvPr>
        </p:nvSpPr>
        <p:spPr/>
        <p:txBody>
          <a:bodyPr/>
          <a:lstStyle/>
          <a:p>
            <a:fld id="{0E50D260-9A66-4205-865A-A5DE63AA2B15}" type="datetime1">
              <a:rPr lang="de-DE" smtClean="0"/>
              <a:t>30.07.2025</a:t>
            </a:fld>
            <a:endParaRPr lang="de-DE" dirty="0"/>
          </a:p>
        </p:txBody>
      </p:sp>
      <p:sp>
        <p:nvSpPr>
          <p:cNvPr id="7" name="Fußzeilenplatzhalter 6">
            <a:extLst>
              <a:ext uri="{FF2B5EF4-FFF2-40B4-BE49-F238E27FC236}">
                <a16:creationId xmlns:a16="http://schemas.microsoft.com/office/drawing/2014/main" id="{6A2926C1-5E82-4E4E-A56D-A0F79D7A4567}"/>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8" name="Foliennummernplatzhalter 7">
            <a:extLst>
              <a:ext uri="{FF2B5EF4-FFF2-40B4-BE49-F238E27FC236}">
                <a16:creationId xmlns:a16="http://schemas.microsoft.com/office/drawing/2014/main" id="{41B7ED91-25B8-4FE7-BD62-8B515B549028}"/>
              </a:ext>
            </a:extLst>
          </p:cNvPr>
          <p:cNvSpPr>
            <a:spLocks noGrp="1"/>
          </p:cNvSpPr>
          <p:nvPr>
            <p:ph type="sldNum" sz="quarter" idx="23"/>
          </p:nvPr>
        </p:nvSpPr>
        <p:spPr/>
        <p:txBody>
          <a:bodyPr/>
          <a:lstStyle/>
          <a:p>
            <a:fld id="{DC907883-A228-4E41-A7BF-33DDF6A01B2A}" type="slidenum">
              <a:rPr lang="de-DE" smtClean="0"/>
              <a:pPr/>
              <a:t>51</a:t>
            </a:fld>
            <a:endParaRPr lang="de-DE" dirty="0"/>
          </a:p>
        </p:txBody>
      </p:sp>
      <p:sp>
        <p:nvSpPr>
          <p:cNvPr id="2" name="Titel 1">
            <a:extLst>
              <a:ext uri="{FF2B5EF4-FFF2-40B4-BE49-F238E27FC236}">
                <a16:creationId xmlns:a16="http://schemas.microsoft.com/office/drawing/2014/main" id="{17107240-2EAD-478B-8C46-5F92967092DA}"/>
              </a:ext>
            </a:extLst>
          </p:cNvPr>
          <p:cNvSpPr>
            <a:spLocks noGrp="1"/>
          </p:cNvSpPr>
          <p:nvPr>
            <p:ph type="title"/>
          </p:nvPr>
        </p:nvSpPr>
        <p:spPr>
          <a:xfrm>
            <a:off x="324094" y="620688"/>
            <a:ext cx="5039920" cy="503832"/>
          </a:xfrm>
        </p:spPr>
        <p:txBody>
          <a:bodyPr/>
          <a:lstStyle/>
          <a:p>
            <a:r>
              <a:rPr lang="de-DE" dirty="0"/>
              <a:t>Rechtliche Hinweise – Disclaimer</a:t>
            </a:r>
          </a:p>
        </p:txBody>
      </p:sp>
      <p:sp>
        <p:nvSpPr>
          <p:cNvPr id="4" name="Inhaltsplatzhalter 4">
            <a:extLst>
              <a:ext uri="{FF2B5EF4-FFF2-40B4-BE49-F238E27FC236}">
                <a16:creationId xmlns:a16="http://schemas.microsoft.com/office/drawing/2014/main" id="{A9111CC2-C8B2-0324-604E-DAA0F9B9EFFF}"/>
              </a:ext>
            </a:extLst>
          </p:cNvPr>
          <p:cNvSpPr>
            <a:spLocks noGrp="1"/>
          </p:cNvSpPr>
          <p:nvPr/>
        </p:nvSpPr>
        <p:spPr bwMode="gray">
          <a:xfrm>
            <a:off x="324094" y="1340767"/>
            <a:ext cx="11520000" cy="475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150000"/>
              </a:lnSpc>
              <a:spcBef>
                <a:spcPts val="1200"/>
              </a:spcBef>
              <a:spcAft>
                <a:spcPts val="0"/>
              </a:spcAft>
              <a:buClr>
                <a:srgbClr val="FF0000"/>
              </a:buClr>
              <a:buSzPct val="125000"/>
              <a:buFont typeface="Wingdings" charset="2"/>
              <a:buNone/>
              <a:defRPr sz="1800" kern="1200" baseline="0">
                <a:solidFill>
                  <a:schemeClr val="tx1">
                    <a:lumMod val="75000"/>
                    <a:lumOff val="25000"/>
                  </a:schemeClr>
                </a:solidFill>
                <a:latin typeface="Calibri" panose="020F0502020204030204" pitchFamily="34" charset="0"/>
                <a:ea typeface="ＭＳ Ｐゴシック" charset="0"/>
                <a:cs typeface="Calibri" panose="020F0502020204030204" pitchFamily="34" charset="0"/>
                <a:sym typeface="Wingdings 3"/>
              </a:defRPr>
            </a:lvl1pPr>
            <a:lvl2pPr marL="216000" indent="-216000" algn="l" rtl="0" eaLnBrk="1" fontAlgn="base" hangingPunct="1">
              <a:lnSpc>
                <a:spcPct val="150000"/>
              </a:lnSpc>
              <a:spcBef>
                <a:spcPts val="600"/>
              </a:spcBef>
              <a:spcAft>
                <a:spcPts val="0"/>
              </a:spcAft>
              <a:buClr>
                <a:schemeClr val="tx2"/>
              </a:buClr>
              <a:buSzPct val="100000"/>
              <a:buFont typeface="Calibri" panose="020F050202020403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2pPr>
            <a:lvl3pPr marL="432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3pPr>
            <a:lvl4pPr marL="648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4pPr>
            <a:lvl5pPr marL="864000" indent="-180000" algn="l" rtl="0" eaLnBrk="1" fontAlgn="base" hangingPunct="1">
              <a:lnSpc>
                <a:spcPct val="150000"/>
              </a:lnSpc>
              <a:spcBef>
                <a:spcPts val="600"/>
              </a:spcBef>
              <a:spcAft>
                <a:spcPts val="0"/>
              </a:spcAft>
              <a:buClr>
                <a:schemeClr val="tx1"/>
              </a:buClr>
              <a:buSzPct val="100000"/>
              <a:buFont typeface="Sparkasse Rg" panose="020B0504050602020204" pitchFamily="34" charset="0"/>
              <a:buChar char="­"/>
              <a:defRPr sz="1800" kern="1200">
                <a:solidFill>
                  <a:schemeClr val="tx1">
                    <a:lumMod val="75000"/>
                    <a:lumOff val="25000"/>
                  </a:schemeClr>
                </a:solidFill>
                <a:latin typeface="Calibri" panose="020F0502020204030204" pitchFamily="34" charset="0"/>
                <a:ea typeface="ＭＳ Ｐゴシック" charset="0"/>
                <a:cs typeface="+mn-cs"/>
              </a:defRPr>
            </a:lvl5pPr>
            <a:lvl6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baseline="0">
                <a:solidFill>
                  <a:schemeClr val="tx1">
                    <a:lumMod val="75000"/>
                    <a:lumOff val="25000"/>
                  </a:schemeClr>
                </a:solidFill>
                <a:latin typeface="Calibri" panose="020F0502020204030204" pitchFamily="34" charset="0"/>
                <a:ea typeface="+mn-ea"/>
                <a:cs typeface="+mn-cs"/>
              </a:defRPr>
            </a:lvl6pPr>
            <a:lvl7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7pPr>
            <a:lvl8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8pPr>
            <a:lvl9pPr marL="864000" indent="-180000" algn="l" defTabSz="914400" rtl="0" eaLnBrk="1" latinLnBrk="0" hangingPunct="1">
              <a:lnSpc>
                <a:spcPct val="150000"/>
              </a:lnSpc>
              <a:spcBef>
                <a:spcPts val="600"/>
              </a:spcBef>
              <a:spcAft>
                <a:spcPts val="0"/>
              </a:spcAft>
              <a:buFont typeface="Sparkasse Rg" panose="020B0504050602020204" pitchFamily="34" charset="0"/>
              <a:buChar char="­"/>
              <a:defRPr sz="1800" kern="1200">
                <a:solidFill>
                  <a:schemeClr val="tx1"/>
                </a:solidFill>
                <a:latin typeface="Calibri" panose="020F0502020204030204" pitchFamily="34" charset="0"/>
                <a:ea typeface="+mn-ea"/>
                <a:cs typeface="+mn-cs"/>
              </a:defRPr>
            </a:lvl9pPr>
          </a:lstStyle>
          <a:p>
            <a:pPr>
              <a:lnSpc>
                <a:spcPct val="100000"/>
              </a:lnSpc>
              <a:spcBef>
                <a:spcPts val="1199"/>
              </a:spcBef>
              <a:tabLst>
                <a:tab pos="0" algn="l"/>
              </a:tabLst>
            </a:pPr>
            <a:r>
              <a:rPr lang="de-DE" sz="1400" b="1" strike="noStrike" spc="-1" dirty="0">
                <a:solidFill>
                  <a:srgbClr val="404040"/>
                </a:solidFill>
                <a:latin typeface="Calibri"/>
                <a:ea typeface="ＭＳ Ｐゴシック"/>
              </a:rPr>
              <a:t>Dies ist eine Marketing-Anzeige. Sie dient werblichen Zwecken und wurde mit großer Sorgfalt erstellt. Dennoch wird keine Haftung für die Vollständigkeit, inhaltliche Richtigkeit und Aktualität der Informationen übernommen. Bitte lesen Sie den Verkaufsprospekt des antea-Fonds und das Basisinformationsblatt (PRIIP-KIID), bevor Sie eine endgültige Anlageentscheidung treffen. Die frühere Wertentwicklung lässt nicht auf zukünftige Renditen schließen.</a:t>
            </a:r>
            <a:br>
              <a:rPr lang="de-DE" sz="1400" b="1" strike="noStrike" spc="-1" dirty="0">
                <a:solidFill>
                  <a:srgbClr val="404040"/>
                </a:solidFill>
                <a:latin typeface="Calibri"/>
                <a:ea typeface="ＭＳ Ｐゴシック"/>
              </a:rPr>
            </a:br>
            <a:br>
              <a:rPr lang="de-DE" sz="1400" b="1" strike="noStrike" spc="-1" dirty="0">
                <a:solidFill>
                  <a:srgbClr val="404040"/>
                </a:solidFill>
                <a:latin typeface="Calibri"/>
                <a:ea typeface="ＭＳ Ｐゴシック"/>
              </a:rPr>
            </a:br>
            <a:r>
              <a:rPr lang="de-DE" sz="1400" strike="noStrike" spc="-1" dirty="0">
                <a:solidFill>
                  <a:srgbClr val="404040"/>
                </a:solidFill>
                <a:latin typeface="Calibri"/>
                <a:ea typeface="ＭＳ Ｐゴシック"/>
              </a:rPr>
              <a:t>Quelle aller Daten, soweit nicht anders angegeben: antea. </a:t>
            </a:r>
            <a:endParaRPr lang="de-DE" sz="1400" strike="noStrike" spc="-1" dirty="0">
              <a:solidFill>
                <a:srgbClr val="404040"/>
              </a:solidFill>
              <a:latin typeface="Calibri"/>
            </a:endParaRPr>
          </a:p>
          <a:p>
            <a:pPr>
              <a:lnSpc>
                <a:spcPct val="100000"/>
              </a:lnSpc>
              <a:spcBef>
                <a:spcPts val="1199"/>
              </a:spcBef>
              <a:tabLst>
                <a:tab pos="0" algn="l"/>
              </a:tabLst>
            </a:pPr>
            <a:r>
              <a:rPr lang="de-DE" sz="1400" b="0" strike="noStrike" spc="-1" dirty="0">
                <a:solidFill>
                  <a:srgbClr val="404040"/>
                </a:solidFill>
                <a:latin typeface="Calibri"/>
                <a:ea typeface="ＭＳ Ｐゴシック"/>
              </a:rPr>
              <a:t>Die auf den Webseiten der antea ag enthaltenen Informationen richten sich ausschließlich an deutsche Anleger mit Wohnsitz bzw. Sitz in Deutschland. Die enthaltenen Informationen sind nicht zur Veröffentlichung, Nutzung oder Verbreitung an und durch eine Person aus einem anderen Staat bestimmt. Insbesondere sind diese Informationen nicht für den Vertrieb in den Vereinigten Staaten von Amerika (USA), für Staatsangehörige der USA oder für Personen mit Wohnsitz bzw. Sitz in den USA oder Personen, die für diese handeln, bestimmt. Sofern solche Personen auf die enthaltenen Informationen zugreifen, übernimmt die antea ag keinerlei Gewährleistung dafür, dass die enthaltenen Informationen mit den anwendbaren Bestimmungen des betreffenden Staates übereinstimmen. </a:t>
            </a:r>
          </a:p>
          <a:p>
            <a:pPr>
              <a:lnSpc>
                <a:spcPct val="100000"/>
              </a:lnSpc>
              <a:spcBef>
                <a:spcPts val="1199"/>
              </a:spcBef>
              <a:tabLst>
                <a:tab pos="0" algn="l"/>
              </a:tabLst>
            </a:pPr>
            <a:r>
              <a:rPr lang="de-DE" sz="1400" b="1" strike="noStrike" spc="-1" dirty="0">
                <a:solidFill>
                  <a:srgbClr val="404040"/>
                </a:solidFill>
                <a:latin typeface="Calibri"/>
                <a:ea typeface="ＭＳ Ｐゴシック"/>
              </a:rPr>
              <a:t>Die bereitgestellten Inhalte dienen lediglich Informationszwecken. Sie stellen kein Angebot zum Verkauf, Kauf oder zur Zeichnung von Wertpapieren oder sonstigen Titeln dar.</a:t>
            </a:r>
          </a:p>
          <a:p>
            <a:pPr>
              <a:lnSpc>
                <a:spcPct val="100000"/>
              </a:lnSpc>
            </a:pPr>
            <a:r>
              <a:rPr lang="de-DE" sz="1400" b="0" strike="noStrike" spc="-1" dirty="0">
                <a:solidFill>
                  <a:srgbClr val="404040"/>
                </a:solidFill>
                <a:latin typeface="Calibri"/>
                <a:ea typeface="ＭＳ Ｐゴシック"/>
              </a:rPr>
              <a:t>Es handelt sich im Sinne des Gesetzes weder um einen Verkaufsprospekt noch um ein Basisinformationsblatt (PRIIP-KIID) und ersetzt nicht die in-dividuelle Beratung. Verkaufsprospekt und Basisinformationsblatt des antea-Fonds sind in deutscher Sprache kostenfrei erhältlich bei der antea ag, Neuer Wall 72, 20354 Hamburg. Kapitalverwaltungsgesellschaft: HANSAINVEST Hanseatische Investment-GmbH, Kapstadtring 8, 22297 Hamburg.</a:t>
            </a:r>
            <a:r>
              <a:rPr lang="de-DE" sz="1400" spc="-1" dirty="0">
                <a:solidFill>
                  <a:srgbClr val="404040"/>
                </a:solidFill>
                <a:latin typeface="Calibri"/>
              </a:rPr>
              <a:t> </a:t>
            </a:r>
            <a:r>
              <a:rPr lang="de-DE" sz="1400" b="0" strike="noStrike" spc="-1" dirty="0">
                <a:solidFill>
                  <a:srgbClr val="404040"/>
                </a:solidFill>
                <a:latin typeface="Calibri"/>
                <a:ea typeface="ＭＳ Ｐゴシック"/>
              </a:rPr>
              <a:t>Angaben bezüglich einer erhöhten Volatilität, aufgrund der verwendeten Techniken zur Fondsverwaltung, können dem </a:t>
            </a:r>
            <a:r>
              <a:rPr lang="de-DE" sz="1400" b="0" strike="noStrike" spc="-1" dirty="0">
                <a:solidFill>
                  <a:srgbClr val="404040"/>
                </a:solidFill>
                <a:latin typeface="Calibri"/>
                <a:ea typeface="ＭＳ Ｐゴシック"/>
                <a:hlinkClick r:id="rId3"/>
              </a:rPr>
              <a:t>Verkaufsprospekt auf Seite 89 Kapitel 2.1.11 (Stand: 01. </a:t>
            </a:r>
            <a:r>
              <a:rPr lang="de-DE" sz="1400" spc="-1" dirty="0">
                <a:solidFill>
                  <a:srgbClr val="404040"/>
                </a:solidFill>
                <a:latin typeface="Calibri"/>
                <a:ea typeface="ＭＳ Ｐゴシック"/>
                <a:hlinkClick r:id="rId3"/>
              </a:rPr>
              <a:t>Februar</a:t>
            </a:r>
            <a:r>
              <a:rPr lang="de-DE" sz="1400" b="0" strike="noStrike" spc="-1" dirty="0">
                <a:solidFill>
                  <a:srgbClr val="404040"/>
                </a:solidFill>
                <a:latin typeface="Calibri"/>
                <a:ea typeface="ＭＳ Ｐゴシック"/>
                <a:hlinkClick r:id="rId3"/>
              </a:rPr>
              <a:t> 2025) </a:t>
            </a:r>
            <a:r>
              <a:rPr lang="de-DE" sz="1400" b="0" strike="noStrike" spc="-1" dirty="0">
                <a:solidFill>
                  <a:srgbClr val="404040"/>
                </a:solidFill>
                <a:latin typeface="Calibri"/>
                <a:ea typeface="ＭＳ Ｐゴシック"/>
              </a:rPr>
              <a:t>entnommen werden. Die Anteilsklasse </a:t>
            </a:r>
            <a:r>
              <a:rPr lang="de-DE" sz="1400" spc="-1" dirty="0">
                <a:solidFill>
                  <a:srgbClr val="404040"/>
                </a:solidFill>
                <a:latin typeface="Calibri"/>
                <a:ea typeface="ＭＳ Ｐゴシック"/>
              </a:rPr>
              <a:t>„V“ ist ausschließlich für Anlageberater, Finanzportfolioverwalter oder Institutionelle Investoren vorgesehen. Entsprechende Angaben sind dem Verkaufsprospekt auf Seite 53 Kapitel 2.1.1 zu entnehmen. </a:t>
            </a:r>
            <a:br>
              <a:rPr lang="de-DE" sz="1400" spc="-1" dirty="0">
                <a:solidFill>
                  <a:srgbClr val="404040"/>
                </a:solidFill>
                <a:latin typeface="Calibri"/>
                <a:ea typeface="ＭＳ Ｐゴシック"/>
              </a:rPr>
            </a:br>
            <a:r>
              <a:rPr lang="de-DE" sz="1400" b="1" u="sng" strike="noStrike" spc="-1" dirty="0">
                <a:solidFill>
                  <a:srgbClr val="858585"/>
                </a:solidFill>
                <a:uFillTx/>
                <a:latin typeface="Calibri"/>
                <a:ea typeface="ＭＳ Ｐゴシック"/>
                <a:hlinkClick r:id="rId4"/>
              </a:rPr>
              <a:t>info@antea-ag.de</a:t>
            </a:r>
            <a:r>
              <a:rPr lang="de-DE" sz="1400" b="1" u="sng" strike="noStrike" spc="-1" dirty="0">
                <a:solidFill>
                  <a:srgbClr val="858585"/>
                </a:solidFill>
                <a:uFillTx/>
                <a:latin typeface="Calibri"/>
                <a:ea typeface="ＭＳ Ｐゴシック"/>
              </a:rPr>
              <a:t> </a:t>
            </a:r>
            <a:r>
              <a:rPr lang="de-DE" sz="1400" b="1" strike="noStrike" spc="-1" dirty="0">
                <a:solidFill>
                  <a:srgbClr val="404040"/>
                </a:solidFill>
                <a:latin typeface="Calibri"/>
                <a:ea typeface="ＭＳ Ｐゴシック"/>
              </a:rPr>
              <a:t>| </a:t>
            </a:r>
            <a:r>
              <a:rPr lang="de-DE" sz="1400" b="1" strike="noStrike" spc="-1" dirty="0">
                <a:solidFill>
                  <a:srgbClr val="404040"/>
                </a:solidFill>
                <a:latin typeface="Calibri"/>
                <a:ea typeface="ＭＳ Ｐゴシック"/>
                <a:hlinkClick r:id="rId5"/>
              </a:rPr>
              <a:t>www.antea-ag.de</a:t>
            </a:r>
            <a:endParaRPr lang="de-DE" sz="1400" b="1" strike="noStrike" spc="-1" dirty="0">
              <a:solidFill>
                <a:srgbClr val="404040"/>
              </a:solidFill>
              <a:latin typeface="Calibri"/>
              <a:ea typeface="ＭＳ Ｐゴシック"/>
            </a:endParaRPr>
          </a:p>
          <a:p>
            <a:pPr algn="l">
              <a:lnSpc>
                <a:spcPct val="100000"/>
              </a:lnSpc>
            </a:pPr>
            <a:endParaRPr lang="de-DE" sz="1400" b="1" strike="noStrike" spc="-1" dirty="0">
              <a:solidFill>
                <a:srgbClr val="404040"/>
              </a:solidFill>
              <a:latin typeface="Calibri"/>
            </a:endParaRPr>
          </a:p>
          <a:p>
            <a:pPr>
              <a:lnSpc>
                <a:spcPct val="150000"/>
              </a:lnSpc>
              <a:spcBef>
                <a:spcPts val="1199"/>
              </a:spcBef>
              <a:tabLst>
                <a:tab pos="0" algn="l"/>
              </a:tabLst>
            </a:pPr>
            <a:endParaRPr lang="de-DE" sz="1300" b="0" strike="noStrike" spc="-1" dirty="0">
              <a:solidFill>
                <a:srgbClr val="404040"/>
              </a:solidFill>
              <a:latin typeface="Calibri"/>
            </a:endParaRPr>
          </a:p>
        </p:txBody>
      </p:sp>
    </p:spTree>
    <p:extLst>
      <p:ext uri="{BB962C8B-B14F-4D97-AF65-F5344CB8AC3E}">
        <p14:creationId xmlns:p14="http://schemas.microsoft.com/office/powerpoint/2010/main" val="376495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35">
            <a:extLst>
              <a:ext uri="{FF2B5EF4-FFF2-40B4-BE49-F238E27FC236}">
                <a16:creationId xmlns:a16="http://schemas.microsoft.com/office/drawing/2014/main" id="{2BE67150-DDCA-3C2B-FC81-504C34AFB40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7956550" cy="6858000"/>
          </a:xfrm>
        </p:spPr>
      </p:pic>
      <p:sp>
        <p:nvSpPr>
          <p:cNvPr id="10" name="Rechteck 9">
            <a:extLst>
              <a:ext uri="{FF2B5EF4-FFF2-40B4-BE49-F238E27FC236}">
                <a16:creationId xmlns:a16="http://schemas.microsoft.com/office/drawing/2014/main" id="{F00D11C0-61D8-90E0-C73D-C7B1969EDD03}"/>
              </a:ext>
            </a:extLst>
          </p:cNvPr>
          <p:cNvSpPr/>
          <p:nvPr/>
        </p:nvSpPr>
        <p:spPr bwMode="gray">
          <a:xfrm>
            <a:off x="188" y="4148736"/>
            <a:ext cx="795581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1" name="Textplatzhalter 10">
            <a:extLst>
              <a:ext uri="{FF2B5EF4-FFF2-40B4-BE49-F238E27FC236}">
                <a16:creationId xmlns:a16="http://schemas.microsoft.com/office/drawing/2014/main" id="{6E34AC0E-6303-40D7-AC32-5470869A94A7}"/>
              </a:ext>
            </a:extLst>
          </p:cNvPr>
          <p:cNvSpPr>
            <a:spLocks noGrp="1"/>
          </p:cNvSpPr>
          <p:nvPr>
            <p:ph type="body" sz="quarter" idx="15"/>
          </p:nvPr>
        </p:nvSpPr>
        <p:spPr/>
        <p:txBody>
          <a:bodyPr/>
          <a:lstStyle/>
          <a:p>
            <a:endParaRPr lang="de-DE"/>
          </a:p>
        </p:txBody>
      </p:sp>
      <p:sp>
        <p:nvSpPr>
          <p:cNvPr id="13" name="Inhaltsplatzhalter 12">
            <a:extLst>
              <a:ext uri="{FF2B5EF4-FFF2-40B4-BE49-F238E27FC236}">
                <a16:creationId xmlns:a16="http://schemas.microsoft.com/office/drawing/2014/main" id="{48D4ADF5-4D24-4B20-8125-595BC8941DE2}"/>
              </a:ext>
            </a:extLst>
          </p:cNvPr>
          <p:cNvSpPr>
            <a:spLocks noGrp="1"/>
          </p:cNvSpPr>
          <p:nvPr>
            <p:ph sz="quarter" idx="20"/>
          </p:nvPr>
        </p:nvSpPr>
        <p:spPr/>
        <p:txBody>
          <a:bodyPr/>
          <a:lstStyle/>
          <a:p>
            <a:pPr lvl="1"/>
            <a:r>
              <a:rPr lang="de-DE" dirty="0"/>
              <a:t>Gegründet 2001</a:t>
            </a:r>
          </a:p>
          <a:p>
            <a:pPr lvl="1"/>
            <a:r>
              <a:rPr lang="de-DE" dirty="0"/>
              <a:t>Inhabergeführt durch</a:t>
            </a:r>
            <a:br>
              <a:rPr lang="de-DE" dirty="0"/>
            </a:br>
            <a:r>
              <a:rPr lang="de-DE" dirty="0"/>
              <a:t>Johannes Hirsch, CFP</a:t>
            </a:r>
          </a:p>
          <a:p>
            <a:pPr lvl="1"/>
            <a:r>
              <a:rPr lang="de-DE" dirty="0"/>
              <a:t>Auflegung des antea-Fonds </a:t>
            </a:r>
            <a:br>
              <a:rPr lang="de-DE" dirty="0"/>
            </a:br>
            <a:r>
              <a:rPr lang="de-DE" dirty="0"/>
              <a:t>am 23.10.2007</a:t>
            </a:r>
          </a:p>
          <a:p>
            <a:pPr lvl="1"/>
            <a:r>
              <a:rPr lang="de-DE" dirty="0"/>
              <a:t>13 Mitarbeiter</a:t>
            </a:r>
          </a:p>
        </p:txBody>
      </p:sp>
      <p:sp>
        <p:nvSpPr>
          <p:cNvPr id="2" name="Datumsplatzhalter 1">
            <a:extLst>
              <a:ext uri="{FF2B5EF4-FFF2-40B4-BE49-F238E27FC236}">
                <a16:creationId xmlns:a16="http://schemas.microsoft.com/office/drawing/2014/main" id="{FAC48C60-81BA-4401-BDCF-A1DDB737242B}"/>
              </a:ext>
            </a:extLst>
          </p:cNvPr>
          <p:cNvSpPr>
            <a:spLocks noGrp="1"/>
          </p:cNvSpPr>
          <p:nvPr>
            <p:ph type="dt" sz="half" idx="21"/>
          </p:nvPr>
        </p:nvSpPr>
        <p:spPr/>
        <p:txBody>
          <a:bodyPr/>
          <a:lstStyle/>
          <a:p>
            <a:fld id="{9C1ABB63-E0DC-4C57-AAAC-23CF002D09C5}" type="datetime1">
              <a:rPr lang="de-DE" smtClean="0"/>
              <a:t>30.07.2025</a:t>
            </a:fld>
            <a:endParaRPr lang="de-DE" dirty="0"/>
          </a:p>
        </p:txBody>
      </p:sp>
      <p:sp>
        <p:nvSpPr>
          <p:cNvPr id="3" name="Fußzeilenplatzhalter 2">
            <a:extLst>
              <a:ext uri="{FF2B5EF4-FFF2-40B4-BE49-F238E27FC236}">
                <a16:creationId xmlns:a16="http://schemas.microsoft.com/office/drawing/2014/main" id="{D66C65A3-351E-497D-A122-FF92CFCBC10D}"/>
              </a:ext>
            </a:extLst>
          </p:cNvPr>
          <p:cNvSpPr>
            <a:spLocks noGrp="1"/>
          </p:cNvSpPr>
          <p:nvPr>
            <p:ph type="ftr" sz="quarter" idx="22"/>
          </p:nvPr>
        </p:nvSpPr>
        <p:spPr/>
        <p:txBody>
          <a:bodyPr/>
          <a:lstStyle/>
          <a:p>
            <a:r>
              <a:rPr lang="de-DE"/>
              <a:t>antea ag | Werbliche Information | Nicht zur Aushändigung an Endkunden</a:t>
            </a:r>
            <a:endParaRPr lang="de-DE" dirty="0"/>
          </a:p>
        </p:txBody>
      </p:sp>
      <p:sp>
        <p:nvSpPr>
          <p:cNvPr id="4" name="Foliennummernplatzhalter 3">
            <a:extLst>
              <a:ext uri="{FF2B5EF4-FFF2-40B4-BE49-F238E27FC236}">
                <a16:creationId xmlns:a16="http://schemas.microsoft.com/office/drawing/2014/main" id="{5B572311-0E80-4E37-B515-021008BA95F5}"/>
              </a:ext>
            </a:extLst>
          </p:cNvPr>
          <p:cNvSpPr>
            <a:spLocks noGrp="1"/>
          </p:cNvSpPr>
          <p:nvPr>
            <p:ph type="sldNum" sz="quarter" idx="23"/>
          </p:nvPr>
        </p:nvSpPr>
        <p:spPr/>
        <p:txBody>
          <a:bodyPr/>
          <a:lstStyle/>
          <a:p>
            <a:fld id="{DC907883-A228-4E41-A7BF-33DDF6A01B2A}" type="slidenum">
              <a:rPr lang="de-DE" smtClean="0"/>
              <a:pPr/>
              <a:t>6</a:t>
            </a:fld>
            <a:endParaRPr lang="de-DE" dirty="0"/>
          </a:p>
        </p:txBody>
      </p:sp>
      <p:sp>
        <p:nvSpPr>
          <p:cNvPr id="12" name="Textplatzhalter 11">
            <a:extLst>
              <a:ext uri="{FF2B5EF4-FFF2-40B4-BE49-F238E27FC236}">
                <a16:creationId xmlns:a16="http://schemas.microsoft.com/office/drawing/2014/main" id="{ACDDEB96-445F-4CBF-82C2-D326C161E693}"/>
              </a:ext>
            </a:extLst>
          </p:cNvPr>
          <p:cNvSpPr>
            <a:spLocks noGrp="1"/>
          </p:cNvSpPr>
          <p:nvPr>
            <p:ph type="body" sz="quarter" idx="19"/>
          </p:nvPr>
        </p:nvSpPr>
        <p:spPr/>
        <p:txBody>
          <a:bodyPr/>
          <a:lstStyle/>
          <a:p>
            <a:endParaRPr lang="de-DE"/>
          </a:p>
        </p:txBody>
      </p:sp>
      <p:sp>
        <p:nvSpPr>
          <p:cNvPr id="9" name="Titel 8">
            <a:extLst>
              <a:ext uri="{FF2B5EF4-FFF2-40B4-BE49-F238E27FC236}">
                <a16:creationId xmlns:a16="http://schemas.microsoft.com/office/drawing/2014/main" id="{EC787DF7-1D5C-46BB-95F2-6FE0BADC708F}"/>
              </a:ext>
            </a:extLst>
          </p:cNvPr>
          <p:cNvSpPr>
            <a:spLocks noGrp="1"/>
          </p:cNvSpPr>
          <p:nvPr>
            <p:ph type="title"/>
          </p:nvPr>
        </p:nvSpPr>
        <p:spPr>
          <a:xfrm>
            <a:off x="8244094" y="620688"/>
            <a:ext cx="2376504" cy="503832"/>
          </a:xfrm>
        </p:spPr>
        <p:txBody>
          <a:bodyPr/>
          <a:lstStyle/>
          <a:p>
            <a:r>
              <a:rPr lang="de-DE" dirty="0"/>
              <a:t>Wer ist antea?</a:t>
            </a:r>
          </a:p>
        </p:txBody>
      </p:sp>
      <p:pic>
        <p:nvPicPr>
          <p:cNvPr id="5" name="Grafik 4" descr="Ein Bild, das Kleidung, Mann, stehend, Person enthält.&#10;&#10;Automatisch generierte Beschreibung">
            <a:extLst>
              <a:ext uri="{FF2B5EF4-FFF2-40B4-BE49-F238E27FC236}">
                <a16:creationId xmlns:a16="http://schemas.microsoft.com/office/drawing/2014/main" id="{28219060-FC8E-EF7A-2CFA-0EC0DFF828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092338" y="746403"/>
            <a:ext cx="1183195" cy="4902191"/>
          </a:xfrm>
          <a:prstGeom prst="rect">
            <a:avLst/>
          </a:prstGeom>
        </p:spPr>
      </p:pic>
      <p:pic>
        <p:nvPicPr>
          <p:cNvPr id="6" name="Grafik 5" descr="Ein Bild, das stehend, Anzug, Kleidung, Person enthält.&#10;&#10;Automatisch generierte Beschreibung">
            <a:extLst>
              <a:ext uri="{FF2B5EF4-FFF2-40B4-BE49-F238E27FC236}">
                <a16:creationId xmlns:a16="http://schemas.microsoft.com/office/drawing/2014/main" id="{DFE96D29-F77A-7C27-007A-D81318A180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3576870" y="873283"/>
            <a:ext cx="1530427" cy="4892065"/>
          </a:xfrm>
          <a:prstGeom prst="rect">
            <a:avLst/>
          </a:prstGeom>
        </p:spPr>
      </p:pic>
      <p:pic>
        <p:nvPicPr>
          <p:cNvPr id="14" name="Grafik 13" descr="Ein Bild, das Mann, Kleidung, Person, Anzug enthält.&#10;&#10;Automatisch generierte Beschreibung">
            <a:extLst>
              <a:ext uri="{FF2B5EF4-FFF2-40B4-BE49-F238E27FC236}">
                <a16:creationId xmlns:a16="http://schemas.microsoft.com/office/drawing/2014/main" id="{D4F76E79-C9D2-3C31-A3F8-9A750BC523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99718" y="720424"/>
            <a:ext cx="1800200" cy="5517232"/>
          </a:xfrm>
          <a:prstGeom prst="rect">
            <a:avLst/>
          </a:prstGeom>
        </p:spPr>
      </p:pic>
    </p:spTree>
    <p:extLst>
      <p:ext uri="{BB962C8B-B14F-4D97-AF65-F5344CB8AC3E}">
        <p14:creationId xmlns:p14="http://schemas.microsoft.com/office/powerpoint/2010/main" val="313920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35">
            <a:extLst>
              <a:ext uri="{FF2B5EF4-FFF2-40B4-BE49-F238E27FC236}">
                <a16:creationId xmlns:a16="http://schemas.microsoft.com/office/drawing/2014/main" id="{A035DA44-0C2E-93D6-9997-3947CC0352F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9" name="Rechteck 8">
            <a:extLst>
              <a:ext uri="{FF2B5EF4-FFF2-40B4-BE49-F238E27FC236}">
                <a16:creationId xmlns:a16="http://schemas.microsoft.com/office/drawing/2014/main" id="{D377A2FD-A75B-86EF-0065-A1211F875DB0}"/>
              </a:ext>
            </a:extLst>
          </p:cNvPr>
          <p:cNvSpPr/>
          <p:nvPr/>
        </p:nvSpPr>
        <p:spPr bwMode="gray">
          <a:xfrm>
            <a:off x="188" y="4148736"/>
            <a:ext cx="1216800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7" name="Textplatzhalter 16">
            <a:extLst>
              <a:ext uri="{FF2B5EF4-FFF2-40B4-BE49-F238E27FC236}">
                <a16:creationId xmlns:a16="http://schemas.microsoft.com/office/drawing/2014/main" id="{F149E13E-2B8F-AC1A-D402-84AD3CFE0E40}"/>
              </a:ext>
            </a:extLst>
          </p:cNvPr>
          <p:cNvSpPr>
            <a:spLocks noGrp="1"/>
          </p:cNvSpPr>
          <p:nvPr>
            <p:ph type="body" sz="quarter" idx="11"/>
          </p:nvPr>
        </p:nvSpPr>
        <p:spPr/>
        <p:txBody>
          <a:bodyPr/>
          <a:lstStyle/>
          <a:p>
            <a:r>
              <a:rPr lang="de-DE" b="1" dirty="0">
                <a:solidFill>
                  <a:srgbClr val="FFFFFF"/>
                </a:solidFill>
              </a:rPr>
              <a:t>Kornelius Purps </a:t>
            </a:r>
            <a:br>
              <a:rPr lang="de-DE" b="1" dirty="0">
                <a:solidFill>
                  <a:srgbClr val="FFFFFF"/>
                </a:solidFill>
              </a:rPr>
            </a:br>
            <a:r>
              <a:rPr lang="de-DE" sz="2000" i="1" dirty="0"/>
              <a:t>Kapitalmarktstratege antea ag </a:t>
            </a:r>
          </a:p>
        </p:txBody>
      </p:sp>
      <p:sp>
        <p:nvSpPr>
          <p:cNvPr id="18" name="Textplatzhalter 17">
            <a:extLst>
              <a:ext uri="{FF2B5EF4-FFF2-40B4-BE49-F238E27FC236}">
                <a16:creationId xmlns:a16="http://schemas.microsoft.com/office/drawing/2014/main" id="{EB8E680B-C394-6B81-20DC-3C98F35D6C3D}"/>
              </a:ext>
            </a:extLst>
          </p:cNvPr>
          <p:cNvSpPr>
            <a:spLocks noGrp="1"/>
          </p:cNvSpPr>
          <p:nvPr>
            <p:ph type="body" sz="quarter" idx="18"/>
          </p:nvPr>
        </p:nvSpPr>
        <p:spPr>
          <a:xfrm>
            <a:off x="5724054" y="2592276"/>
            <a:ext cx="975245" cy="1277273"/>
          </a:xfrm>
        </p:spPr>
        <p:txBody>
          <a:bodyPr/>
          <a:lstStyle/>
          <a:p>
            <a:r>
              <a:rPr lang="de-DE" dirty="0"/>
              <a:t>1.</a:t>
            </a:r>
          </a:p>
        </p:txBody>
      </p:sp>
      <p:sp>
        <p:nvSpPr>
          <p:cNvPr id="3" name="Datumsplatzhalter 2">
            <a:extLst>
              <a:ext uri="{FF2B5EF4-FFF2-40B4-BE49-F238E27FC236}">
                <a16:creationId xmlns:a16="http://schemas.microsoft.com/office/drawing/2014/main" id="{E503E12D-A51F-9D26-EA63-18B139CD362C}"/>
              </a:ext>
            </a:extLst>
          </p:cNvPr>
          <p:cNvSpPr>
            <a:spLocks noGrp="1"/>
          </p:cNvSpPr>
          <p:nvPr>
            <p:ph type="dt" sz="half" idx="4294967295"/>
          </p:nvPr>
        </p:nvSpPr>
        <p:spPr>
          <a:xfrm>
            <a:off x="0" y="6381750"/>
            <a:ext cx="720725" cy="142875"/>
          </a:xfrm>
        </p:spPr>
        <p:txBody>
          <a:bodyPr/>
          <a:lstStyle/>
          <a:p>
            <a:fld id="{D09C761B-5300-4A55-AB54-BD48F397D430}" type="datetime1">
              <a:rPr lang="de-DE" smtClean="0"/>
              <a:t>30.07.2025</a:t>
            </a:fld>
            <a:endParaRPr lang="de-DE" dirty="0"/>
          </a:p>
        </p:txBody>
      </p:sp>
      <p:sp>
        <p:nvSpPr>
          <p:cNvPr id="4" name="Fußzeilenplatzhalter 3">
            <a:extLst>
              <a:ext uri="{FF2B5EF4-FFF2-40B4-BE49-F238E27FC236}">
                <a16:creationId xmlns:a16="http://schemas.microsoft.com/office/drawing/2014/main" id="{94E95B02-4CA3-D4E7-FD85-F5D5C3E8E26D}"/>
              </a:ext>
            </a:extLst>
          </p:cNvPr>
          <p:cNvSpPr>
            <a:spLocks noGrp="1"/>
          </p:cNvSpPr>
          <p:nvPr>
            <p:ph type="ftr" sz="quarter" idx="4294967295"/>
          </p:nvPr>
        </p:nvSpPr>
        <p:spPr>
          <a:xfrm>
            <a:off x="0" y="6381750"/>
            <a:ext cx="6335713" cy="142875"/>
          </a:xfrm>
        </p:spPr>
        <p:txBody>
          <a:bodyPr/>
          <a:lstStyle/>
          <a:p>
            <a:r>
              <a:rPr lang="de-DE"/>
              <a:t>antea ag | Werbliche Information | Nicht zur Aushändigung an Endkunden</a:t>
            </a:r>
            <a:endParaRPr lang="de-DE" dirty="0"/>
          </a:p>
        </p:txBody>
      </p:sp>
      <p:sp>
        <p:nvSpPr>
          <p:cNvPr id="5" name="Foliennummernplatzhalter 4">
            <a:extLst>
              <a:ext uri="{FF2B5EF4-FFF2-40B4-BE49-F238E27FC236}">
                <a16:creationId xmlns:a16="http://schemas.microsoft.com/office/drawing/2014/main" id="{94D4898A-1CC8-9A28-5CB1-53DE74CC8A86}"/>
              </a:ext>
            </a:extLst>
          </p:cNvPr>
          <p:cNvSpPr>
            <a:spLocks noGrp="1"/>
          </p:cNvSpPr>
          <p:nvPr>
            <p:ph type="sldNum" sz="quarter" idx="4294967295"/>
          </p:nvPr>
        </p:nvSpPr>
        <p:spPr>
          <a:xfrm>
            <a:off x="0" y="6381750"/>
            <a:ext cx="431800" cy="142875"/>
          </a:xfrm>
        </p:spPr>
        <p:txBody>
          <a:bodyPr/>
          <a:lstStyle/>
          <a:p>
            <a:fld id="{DC907883-A228-4E41-A7BF-33DDF6A01B2A}" type="slidenum">
              <a:rPr lang="de-DE" smtClean="0"/>
              <a:pPr/>
              <a:t>7</a:t>
            </a:fld>
            <a:endParaRPr lang="de-DE" dirty="0"/>
          </a:p>
        </p:txBody>
      </p:sp>
      <p:sp>
        <p:nvSpPr>
          <p:cNvPr id="13" name="Titel 8">
            <a:extLst>
              <a:ext uri="{FF2B5EF4-FFF2-40B4-BE49-F238E27FC236}">
                <a16:creationId xmlns:a16="http://schemas.microsoft.com/office/drawing/2014/main" id="{8922D3D3-2ADB-26ED-6CC8-B1010FE299F1}"/>
              </a:ext>
            </a:extLst>
          </p:cNvPr>
          <p:cNvSpPr txBox="1">
            <a:spLocks/>
          </p:cNvSpPr>
          <p:nvPr/>
        </p:nvSpPr>
        <p:spPr>
          <a:xfrm>
            <a:off x="611486" y="836712"/>
            <a:ext cx="7704856" cy="952817"/>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defTabSz="914400" eaLnBrk="1" latinLnBrk="0" hangingPunct="1">
              <a:lnSpc>
                <a:spcPct val="80000"/>
              </a:lnSpc>
              <a:buClrTx/>
              <a:buSzTx/>
              <a:buFontTx/>
              <a:buNone/>
              <a:tabLst/>
              <a:defRPr kumimoji="0" lang="de-DE" sz="66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defRPr>
            </a:lvl1pPr>
            <a:lvl2pPr marL="0" indent="0" eaLnBrk="1" hangingPunct="1">
              <a:lnSpc>
                <a:spcPct val="80000"/>
              </a:lnSpc>
              <a:spcBef>
                <a:spcPts val="600"/>
              </a:spcBef>
              <a:spcAft>
                <a:spcPts val="0"/>
              </a:spcAft>
              <a:buClr>
                <a:schemeClr val="tx2"/>
              </a:buClr>
              <a:buSzPct val="100000"/>
              <a:buFontTx/>
              <a:buNone/>
              <a:defRPr sz="4000">
                <a:solidFill>
                  <a:schemeClr val="bg1"/>
                </a:solidFill>
                <a:latin typeface="+mj-lt"/>
                <a:ea typeface="ＭＳ Ｐゴシック" charset="0"/>
              </a:defRPr>
            </a:lvl2pPr>
            <a:lvl3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3pPr>
            <a:lvl4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4pPr>
            <a:lvl5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5pPr>
            <a:lvl6pPr marL="0" indent="0">
              <a:lnSpc>
                <a:spcPct val="80000"/>
              </a:lnSpc>
              <a:spcBef>
                <a:spcPts val="600"/>
              </a:spcBef>
              <a:spcAft>
                <a:spcPts val="0"/>
              </a:spcAft>
              <a:buFont typeface="Sparkasse Rg" panose="020B0504050602020204" pitchFamily="34" charset="0"/>
              <a:buNone/>
              <a:defRPr sz="4000" baseline="0">
                <a:solidFill>
                  <a:schemeClr val="bg1"/>
                </a:solidFill>
                <a:latin typeface="+mj-lt"/>
                <a:ea typeface="+mn-ea"/>
              </a:defRPr>
            </a:lvl6pPr>
            <a:lvl7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7pPr>
            <a:lvl8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8pPr>
            <a:lvl9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9pPr>
          </a:lstStyle>
          <a:p>
            <a:r>
              <a:rPr lang="de-DE" dirty="0"/>
              <a:t>Kapitalmarktausblick</a:t>
            </a:r>
          </a:p>
        </p:txBody>
      </p:sp>
      <p:pic>
        <p:nvPicPr>
          <p:cNvPr id="6" name="Grafik 5">
            <a:extLst>
              <a:ext uri="{FF2B5EF4-FFF2-40B4-BE49-F238E27FC236}">
                <a16:creationId xmlns:a16="http://schemas.microsoft.com/office/drawing/2014/main" id="{D4A8D227-2D36-2EDB-81EA-80ABE6F5C6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7387" y="1303365"/>
            <a:ext cx="3887341" cy="5554635"/>
          </a:xfrm>
          <a:prstGeom prst="rect">
            <a:avLst/>
          </a:prstGeom>
        </p:spPr>
      </p:pic>
    </p:spTree>
    <p:extLst>
      <p:ext uri="{BB962C8B-B14F-4D97-AF65-F5344CB8AC3E}">
        <p14:creationId xmlns:p14="http://schemas.microsoft.com/office/powerpoint/2010/main" val="2039908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7706-78A5-0928-AE5C-3E783769E237}"/>
            </a:ext>
          </a:extLst>
        </p:cNvPr>
        <p:cNvGrpSpPr/>
        <p:nvPr/>
      </p:nvGrpSpPr>
      <p:grpSpPr>
        <a:xfrm>
          <a:off x="0" y="0"/>
          <a:ext cx="0" cy="0"/>
          <a:chOff x="0" y="0"/>
          <a:chExt cx="0" cy="0"/>
        </a:xfrm>
      </p:grpSpPr>
      <p:pic>
        <p:nvPicPr>
          <p:cNvPr id="8" name="Bildplatzhalter 35">
            <a:extLst>
              <a:ext uri="{FF2B5EF4-FFF2-40B4-BE49-F238E27FC236}">
                <a16:creationId xmlns:a16="http://schemas.microsoft.com/office/drawing/2014/main" id="{C54EDA64-C56D-3EED-50BB-348E08E154A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5857" y="0"/>
            <a:ext cx="12168000" cy="6858000"/>
          </a:xfrm>
        </p:spPr>
      </p:pic>
      <p:sp>
        <p:nvSpPr>
          <p:cNvPr id="9" name="Rechteck 8">
            <a:extLst>
              <a:ext uri="{FF2B5EF4-FFF2-40B4-BE49-F238E27FC236}">
                <a16:creationId xmlns:a16="http://schemas.microsoft.com/office/drawing/2014/main" id="{68968AA3-D8CB-3969-5E6F-8867350EAC8D}"/>
              </a:ext>
            </a:extLst>
          </p:cNvPr>
          <p:cNvSpPr/>
          <p:nvPr/>
        </p:nvSpPr>
        <p:spPr bwMode="gray">
          <a:xfrm>
            <a:off x="188" y="4148736"/>
            <a:ext cx="1216800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7" name="Textplatzhalter 16">
            <a:extLst>
              <a:ext uri="{FF2B5EF4-FFF2-40B4-BE49-F238E27FC236}">
                <a16:creationId xmlns:a16="http://schemas.microsoft.com/office/drawing/2014/main" id="{93C224FC-F398-DDE8-B607-5A06B63B38DE}"/>
              </a:ext>
            </a:extLst>
          </p:cNvPr>
          <p:cNvSpPr>
            <a:spLocks noGrp="1"/>
          </p:cNvSpPr>
          <p:nvPr>
            <p:ph type="body" sz="quarter" idx="11"/>
          </p:nvPr>
        </p:nvSpPr>
        <p:spPr/>
        <p:txBody>
          <a:bodyPr/>
          <a:lstStyle/>
          <a:p>
            <a:r>
              <a:rPr lang="de-DE" b="1" dirty="0">
                <a:solidFill>
                  <a:srgbClr val="FFFFFF"/>
                </a:solidFill>
              </a:rPr>
              <a:t>Multi-Asset und Multi-Manager</a:t>
            </a:r>
            <a:br>
              <a:rPr lang="de-DE" dirty="0"/>
            </a:br>
            <a:r>
              <a:rPr lang="de-DE" sz="2000" i="1" dirty="0"/>
              <a:t>…echte Diversifikation – die Korrelation entscheidet</a:t>
            </a:r>
            <a:endParaRPr lang="de-DE" i="1" dirty="0"/>
          </a:p>
        </p:txBody>
      </p:sp>
      <p:sp>
        <p:nvSpPr>
          <p:cNvPr id="18" name="Textplatzhalter 17">
            <a:extLst>
              <a:ext uri="{FF2B5EF4-FFF2-40B4-BE49-F238E27FC236}">
                <a16:creationId xmlns:a16="http://schemas.microsoft.com/office/drawing/2014/main" id="{B04765EE-04BB-16D4-DC05-19F46F519118}"/>
              </a:ext>
            </a:extLst>
          </p:cNvPr>
          <p:cNvSpPr>
            <a:spLocks noGrp="1"/>
          </p:cNvSpPr>
          <p:nvPr>
            <p:ph type="body" sz="quarter" idx="18"/>
          </p:nvPr>
        </p:nvSpPr>
        <p:spPr>
          <a:xfrm>
            <a:off x="5724054" y="2592276"/>
            <a:ext cx="975245" cy="1277273"/>
          </a:xfrm>
        </p:spPr>
        <p:txBody>
          <a:bodyPr/>
          <a:lstStyle/>
          <a:p>
            <a:r>
              <a:rPr lang="de-DE" dirty="0"/>
              <a:t>2.</a:t>
            </a:r>
          </a:p>
        </p:txBody>
      </p:sp>
      <p:sp>
        <p:nvSpPr>
          <p:cNvPr id="5" name="Foliennummernplatzhalter 4">
            <a:extLst>
              <a:ext uri="{FF2B5EF4-FFF2-40B4-BE49-F238E27FC236}">
                <a16:creationId xmlns:a16="http://schemas.microsoft.com/office/drawing/2014/main" id="{23D4EEA0-C81C-1920-65DA-02F3AAB77849}"/>
              </a:ext>
            </a:extLst>
          </p:cNvPr>
          <p:cNvSpPr>
            <a:spLocks noGrp="1"/>
          </p:cNvSpPr>
          <p:nvPr>
            <p:ph type="sldNum" sz="quarter" idx="4294967295"/>
          </p:nvPr>
        </p:nvSpPr>
        <p:spPr>
          <a:xfrm>
            <a:off x="0" y="6381750"/>
            <a:ext cx="431800" cy="142875"/>
          </a:xfrm>
        </p:spPr>
        <p:txBody>
          <a:bodyPr/>
          <a:lstStyle/>
          <a:p>
            <a:fld id="{DC907883-A228-4E41-A7BF-33DDF6A01B2A}" type="slidenum">
              <a:rPr lang="de-DE" smtClean="0"/>
              <a:pPr/>
              <a:t>8</a:t>
            </a:fld>
            <a:endParaRPr lang="de-DE" dirty="0"/>
          </a:p>
        </p:txBody>
      </p:sp>
      <p:sp>
        <p:nvSpPr>
          <p:cNvPr id="13" name="Titel 8">
            <a:extLst>
              <a:ext uri="{FF2B5EF4-FFF2-40B4-BE49-F238E27FC236}">
                <a16:creationId xmlns:a16="http://schemas.microsoft.com/office/drawing/2014/main" id="{6ACBF7EC-3A5B-7B5B-49F5-ADFD5D71BF11}"/>
              </a:ext>
            </a:extLst>
          </p:cNvPr>
          <p:cNvSpPr txBox="1">
            <a:spLocks/>
          </p:cNvSpPr>
          <p:nvPr/>
        </p:nvSpPr>
        <p:spPr>
          <a:xfrm>
            <a:off x="611486" y="836712"/>
            <a:ext cx="6624736" cy="952817"/>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defTabSz="914400" eaLnBrk="1" latinLnBrk="0" hangingPunct="1">
              <a:lnSpc>
                <a:spcPct val="80000"/>
              </a:lnSpc>
              <a:buClrTx/>
              <a:buSzTx/>
              <a:buFontTx/>
              <a:buNone/>
              <a:tabLst/>
              <a:defRPr kumimoji="0" lang="de-DE" sz="66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defRPr>
            </a:lvl1pPr>
            <a:lvl2pPr marL="0" indent="0" eaLnBrk="1" hangingPunct="1">
              <a:lnSpc>
                <a:spcPct val="80000"/>
              </a:lnSpc>
              <a:spcBef>
                <a:spcPts val="600"/>
              </a:spcBef>
              <a:spcAft>
                <a:spcPts val="0"/>
              </a:spcAft>
              <a:buClr>
                <a:schemeClr val="tx2"/>
              </a:buClr>
              <a:buSzPct val="100000"/>
              <a:buFontTx/>
              <a:buNone/>
              <a:defRPr sz="4000">
                <a:solidFill>
                  <a:schemeClr val="bg1"/>
                </a:solidFill>
                <a:latin typeface="+mj-lt"/>
                <a:ea typeface="ＭＳ Ｐゴシック" charset="0"/>
              </a:defRPr>
            </a:lvl2pPr>
            <a:lvl3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3pPr>
            <a:lvl4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4pPr>
            <a:lvl5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5pPr>
            <a:lvl6pPr marL="0" indent="0">
              <a:lnSpc>
                <a:spcPct val="80000"/>
              </a:lnSpc>
              <a:spcBef>
                <a:spcPts val="600"/>
              </a:spcBef>
              <a:spcAft>
                <a:spcPts val="0"/>
              </a:spcAft>
              <a:buFont typeface="Sparkasse Rg" panose="020B0504050602020204" pitchFamily="34" charset="0"/>
              <a:buNone/>
              <a:defRPr sz="4000" baseline="0">
                <a:solidFill>
                  <a:schemeClr val="bg1"/>
                </a:solidFill>
                <a:latin typeface="+mj-lt"/>
                <a:ea typeface="+mn-ea"/>
              </a:defRPr>
            </a:lvl6pPr>
            <a:lvl7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7pPr>
            <a:lvl8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8pPr>
            <a:lvl9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9pPr>
          </a:lstStyle>
          <a:p>
            <a:r>
              <a:rPr lang="de-DE" dirty="0"/>
              <a:t>Der antea-Fonds</a:t>
            </a:r>
          </a:p>
        </p:txBody>
      </p:sp>
      <p:pic>
        <p:nvPicPr>
          <p:cNvPr id="10" name="Grafik 9">
            <a:extLst>
              <a:ext uri="{FF2B5EF4-FFF2-40B4-BE49-F238E27FC236}">
                <a16:creationId xmlns:a16="http://schemas.microsoft.com/office/drawing/2014/main" id="{F3A3A395-E5E5-8E5F-A23E-1EE13985176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1351138">
            <a:off x="1059183" y="1408409"/>
            <a:ext cx="4078483" cy="5663214"/>
          </a:xfrm>
          <a:prstGeom prst="rect">
            <a:avLst/>
          </a:prstGeom>
        </p:spPr>
      </p:pic>
    </p:spTree>
    <p:extLst>
      <p:ext uri="{BB962C8B-B14F-4D97-AF65-F5344CB8AC3E}">
        <p14:creationId xmlns:p14="http://schemas.microsoft.com/office/powerpoint/2010/main" val="214613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E2CB-158A-2874-6C04-8C93F2828838}"/>
            </a:ext>
          </a:extLst>
        </p:cNvPr>
        <p:cNvGrpSpPr/>
        <p:nvPr/>
      </p:nvGrpSpPr>
      <p:grpSpPr>
        <a:xfrm>
          <a:off x="0" y="0"/>
          <a:ext cx="0" cy="0"/>
          <a:chOff x="0" y="0"/>
          <a:chExt cx="0" cy="0"/>
        </a:xfrm>
      </p:grpSpPr>
      <p:pic>
        <p:nvPicPr>
          <p:cNvPr id="8" name="Bildplatzhalter 35">
            <a:extLst>
              <a:ext uri="{FF2B5EF4-FFF2-40B4-BE49-F238E27FC236}">
                <a16:creationId xmlns:a16="http://schemas.microsoft.com/office/drawing/2014/main" id="{7C926C82-8BB9-A67B-502E-3DEB23C03A3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5857" y="0"/>
            <a:ext cx="12168000" cy="6858000"/>
          </a:xfrm>
        </p:spPr>
      </p:pic>
      <p:sp>
        <p:nvSpPr>
          <p:cNvPr id="9" name="Rechteck 8">
            <a:extLst>
              <a:ext uri="{FF2B5EF4-FFF2-40B4-BE49-F238E27FC236}">
                <a16:creationId xmlns:a16="http://schemas.microsoft.com/office/drawing/2014/main" id="{32167D5E-CBAF-F3EB-A92C-449123A3C6A0}"/>
              </a:ext>
            </a:extLst>
          </p:cNvPr>
          <p:cNvSpPr/>
          <p:nvPr/>
        </p:nvSpPr>
        <p:spPr bwMode="gray">
          <a:xfrm>
            <a:off x="188" y="4148736"/>
            <a:ext cx="12168000" cy="2709264"/>
          </a:xfrm>
          <a:prstGeom prst="rect">
            <a:avLst/>
          </a:prstGeom>
          <a:gradFill>
            <a:gsLst>
              <a:gs pos="61000">
                <a:schemeClr val="tx2">
                  <a:alpha val="42000"/>
                </a:schemeClr>
              </a:gs>
              <a:gs pos="5000">
                <a:schemeClr val="accent1">
                  <a:lumMod val="5000"/>
                  <a:lumOff val="95000"/>
                  <a:alpha val="0"/>
                </a:schemeClr>
              </a:gs>
              <a:gs pos="99000">
                <a:schemeClr val="tx2"/>
              </a:gs>
            </a:gsLst>
            <a:lin ang="5400000" scaled="1"/>
          </a:gra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chemeClr val="bg1"/>
              </a:solidFill>
              <a:effectLst/>
              <a:latin typeface="+mn-lt"/>
            </a:endParaRPr>
          </a:p>
        </p:txBody>
      </p:sp>
      <p:sp>
        <p:nvSpPr>
          <p:cNvPr id="17" name="Textplatzhalter 16">
            <a:extLst>
              <a:ext uri="{FF2B5EF4-FFF2-40B4-BE49-F238E27FC236}">
                <a16:creationId xmlns:a16="http://schemas.microsoft.com/office/drawing/2014/main" id="{60149651-0462-DC07-D46E-6EDBF26F222A}"/>
              </a:ext>
            </a:extLst>
          </p:cNvPr>
          <p:cNvSpPr>
            <a:spLocks noGrp="1"/>
          </p:cNvSpPr>
          <p:nvPr>
            <p:ph type="body" sz="quarter" idx="11"/>
          </p:nvPr>
        </p:nvSpPr>
        <p:spPr/>
        <p:txBody>
          <a:bodyPr/>
          <a:lstStyle/>
          <a:p>
            <a:r>
              <a:rPr lang="de-DE" b="1" dirty="0">
                <a:solidFill>
                  <a:srgbClr val="FFFFFF"/>
                </a:solidFill>
              </a:rPr>
              <a:t>Multi-Asset und Multi-Manager</a:t>
            </a:r>
            <a:br>
              <a:rPr lang="de-DE" dirty="0"/>
            </a:br>
            <a:r>
              <a:rPr lang="de-DE" sz="2000" i="1" dirty="0"/>
              <a:t>…echte Diversifikation – die Korrelation entscheidet</a:t>
            </a:r>
            <a:endParaRPr lang="de-DE" i="1" dirty="0"/>
          </a:p>
        </p:txBody>
      </p:sp>
      <p:sp>
        <p:nvSpPr>
          <p:cNvPr id="18" name="Textplatzhalter 17">
            <a:extLst>
              <a:ext uri="{FF2B5EF4-FFF2-40B4-BE49-F238E27FC236}">
                <a16:creationId xmlns:a16="http://schemas.microsoft.com/office/drawing/2014/main" id="{8480B771-451E-69CC-1AE4-CCCFDA8A837F}"/>
              </a:ext>
            </a:extLst>
          </p:cNvPr>
          <p:cNvSpPr>
            <a:spLocks noGrp="1"/>
          </p:cNvSpPr>
          <p:nvPr>
            <p:ph type="body" sz="quarter" idx="18"/>
          </p:nvPr>
        </p:nvSpPr>
        <p:spPr>
          <a:xfrm>
            <a:off x="5724054" y="2592276"/>
            <a:ext cx="975245" cy="1277273"/>
          </a:xfrm>
        </p:spPr>
        <p:txBody>
          <a:bodyPr/>
          <a:lstStyle/>
          <a:p>
            <a:r>
              <a:rPr lang="de-DE" dirty="0"/>
              <a:t>2.</a:t>
            </a:r>
          </a:p>
        </p:txBody>
      </p:sp>
      <p:sp>
        <p:nvSpPr>
          <p:cNvPr id="5" name="Foliennummernplatzhalter 4">
            <a:extLst>
              <a:ext uri="{FF2B5EF4-FFF2-40B4-BE49-F238E27FC236}">
                <a16:creationId xmlns:a16="http://schemas.microsoft.com/office/drawing/2014/main" id="{3F499175-E30F-E41B-A452-3E39F3B27720}"/>
              </a:ext>
            </a:extLst>
          </p:cNvPr>
          <p:cNvSpPr>
            <a:spLocks noGrp="1"/>
          </p:cNvSpPr>
          <p:nvPr>
            <p:ph type="sldNum" sz="quarter" idx="4294967295"/>
          </p:nvPr>
        </p:nvSpPr>
        <p:spPr>
          <a:xfrm>
            <a:off x="0" y="6381750"/>
            <a:ext cx="431800" cy="142875"/>
          </a:xfrm>
        </p:spPr>
        <p:txBody>
          <a:bodyPr/>
          <a:lstStyle/>
          <a:p>
            <a:fld id="{DC907883-A228-4E41-A7BF-33DDF6A01B2A}" type="slidenum">
              <a:rPr lang="de-DE" smtClean="0"/>
              <a:pPr/>
              <a:t>9</a:t>
            </a:fld>
            <a:endParaRPr lang="de-DE" dirty="0"/>
          </a:p>
        </p:txBody>
      </p:sp>
      <p:sp>
        <p:nvSpPr>
          <p:cNvPr id="13" name="Titel 8">
            <a:extLst>
              <a:ext uri="{FF2B5EF4-FFF2-40B4-BE49-F238E27FC236}">
                <a16:creationId xmlns:a16="http://schemas.microsoft.com/office/drawing/2014/main" id="{01FD4B5A-6E8A-5837-222B-89EAA9FAEACF}"/>
              </a:ext>
            </a:extLst>
          </p:cNvPr>
          <p:cNvSpPr txBox="1">
            <a:spLocks/>
          </p:cNvSpPr>
          <p:nvPr/>
        </p:nvSpPr>
        <p:spPr>
          <a:xfrm>
            <a:off x="611486" y="836712"/>
            <a:ext cx="6624736" cy="952817"/>
          </a:xfrm>
          <a:prstGeom prst="rect">
            <a:avLst/>
          </a:prstGeom>
          <a:solidFill>
            <a:srgbClr val="06374C"/>
          </a:solidFill>
          <a:ln>
            <a:noFill/>
          </a:ln>
          <a:effectLst/>
        </p:spPr>
        <p:txBody>
          <a:bodyPr vert="horz" wrap="square" lIns="162000" tIns="86400" rIns="162000" bIns="32400" numCol="1" rtlCol="0" anchor="b" anchorCtr="0" compatLnSpc="1">
            <a:prstTxWarp prst="textNoShape">
              <a:avLst/>
            </a:prstTxWarp>
            <a:spAutoFit/>
          </a:bodyPr>
          <a:lstStyle>
            <a:lvl1pPr marL="0" marR="0" indent="0" defTabSz="914400" eaLnBrk="1" latinLnBrk="0" hangingPunct="1">
              <a:lnSpc>
                <a:spcPct val="80000"/>
              </a:lnSpc>
              <a:buClrTx/>
              <a:buSzTx/>
              <a:buFontTx/>
              <a:buNone/>
              <a:tabLst/>
              <a:defRPr kumimoji="0" lang="de-DE" sz="6600" b="1" i="0" u="none" strike="noStrike" cap="none" normalizeH="0" baseline="0" dirty="0" smtClean="0">
                <a:ln>
                  <a:noFill/>
                </a:ln>
                <a:solidFill>
                  <a:schemeClr val="bg1"/>
                </a:solidFill>
                <a:effectLst>
                  <a:outerShdw blurRad="596900" dir="2940000" sx="98000" sy="98000" algn="ctr" rotWithShape="0">
                    <a:schemeClr val="tx1">
                      <a:lumMod val="95000"/>
                      <a:lumOff val="5000"/>
                      <a:alpha val="40000"/>
                    </a:schemeClr>
                  </a:outerShdw>
                </a:effectLst>
                <a:latin typeface="Calibri" panose="020F0502020204030204" pitchFamily="34" charset="0"/>
              </a:defRPr>
            </a:lvl1pPr>
            <a:lvl2pPr marL="0" indent="0" eaLnBrk="1" hangingPunct="1">
              <a:lnSpc>
                <a:spcPct val="80000"/>
              </a:lnSpc>
              <a:spcBef>
                <a:spcPts val="600"/>
              </a:spcBef>
              <a:spcAft>
                <a:spcPts val="0"/>
              </a:spcAft>
              <a:buClr>
                <a:schemeClr val="tx2"/>
              </a:buClr>
              <a:buSzPct val="100000"/>
              <a:buFontTx/>
              <a:buNone/>
              <a:defRPr sz="4000">
                <a:solidFill>
                  <a:schemeClr val="bg1"/>
                </a:solidFill>
                <a:latin typeface="+mj-lt"/>
                <a:ea typeface="ＭＳ Ｐゴシック" charset="0"/>
              </a:defRPr>
            </a:lvl2pPr>
            <a:lvl3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3pPr>
            <a:lvl4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4pPr>
            <a:lvl5pPr marL="0" indent="0" eaLnBrk="1" hangingPunct="1">
              <a:lnSpc>
                <a:spcPct val="80000"/>
              </a:lnSpc>
              <a:spcBef>
                <a:spcPts val="600"/>
              </a:spcBef>
              <a:spcAft>
                <a:spcPts val="0"/>
              </a:spcAft>
              <a:buClr>
                <a:schemeClr val="tx1"/>
              </a:buClr>
              <a:buSzPct val="100000"/>
              <a:buFont typeface="Sparkasse Rg" panose="020B0504050602020204" pitchFamily="34" charset="0"/>
              <a:buNone/>
              <a:defRPr sz="4000">
                <a:solidFill>
                  <a:schemeClr val="bg1"/>
                </a:solidFill>
                <a:latin typeface="+mj-lt"/>
                <a:ea typeface="ＭＳ Ｐゴシック" charset="0"/>
              </a:defRPr>
            </a:lvl5pPr>
            <a:lvl6pPr marL="0" indent="0">
              <a:lnSpc>
                <a:spcPct val="80000"/>
              </a:lnSpc>
              <a:spcBef>
                <a:spcPts val="600"/>
              </a:spcBef>
              <a:spcAft>
                <a:spcPts val="0"/>
              </a:spcAft>
              <a:buFont typeface="Sparkasse Rg" panose="020B0504050602020204" pitchFamily="34" charset="0"/>
              <a:buNone/>
              <a:defRPr sz="4000" baseline="0">
                <a:solidFill>
                  <a:schemeClr val="bg1"/>
                </a:solidFill>
                <a:latin typeface="+mj-lt"/>
                <a:ea typeface="+mn-ea"/>
              </a:defRPr>
            </a:lvl6pPr>
            <a:lvl7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7pPr>
            <a:lvl8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8pPr>
            <a:lvl9pPr marL="0" indent="0">
              <a:lnSpc>
                <a:spcPct val="80000"/>
              </a:lnSpc>
              <a:spcBef>
                <a:spcPts val="600"/>
              </a:spcBef>
              <a:spcAft>
                <a:spcPts val="0"/>
              </a:spcAft>
              <a:buFont typeface="Sparkasse Rg" panose="020B0504050602020204" pitchFamily="34" charset="0"/>
              <a:buNone/>
              <a:defRPr sz="4000">
                <a:solidFill>
                  <a:schemeClr val="bg1"/>
                </a:solidFill>
                <a:latin typeface="+mj-lt"/>
                <a:ea typeface="+mn-ea"/>
              </a:defRPr>
            </a:lvl9pPr>
          </a:lstStyle>
          <a:p>
            <a:r>
              <a:rPr lang="de-DE" dirty="0"/>
              <a:t>Der antea-Fonds</a:t>
            </a:r>
          </a:p>
        </p:txBody>
      </p:sp>
      <p:pic>
        <p:nvPicPr>
          <p:cNvPr id="4" name="Grafik 3">
            <a:extLst>
              <a:ext uri="{FF2B5EF4-FFF2-40B4-BE49-F238E27FC236}">
                <a16:creationId xmlns:a16="http://schemas.microsoft.com/office/drawing/2014/main" id="{DC455C96-27DD-2009-F171-283F1E5BD41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78881" y="1412776"/>
            <a:ext cx="4070527" cy="5445224"/>
          </a:xfrm>
          <a:prstGeom prst="rect">
            <a:avLst/>
          </a:prstGeom>
        </p:spPr>
      </p:pic>
    </p:spTree>
    <p:extLst>
      <p:ext uri="{BB962C8B-B14F-4D97-AF65-F5344CB8AC3E}">
        <p14:creationId xmlns:p14="http://schemas.microsoft.com/office/powerpoint/2010/main" val="1178475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NDO_REDO_REVISION" val="0"/>
  <p:tag name="DEFAULTLANGUAGEID" val="1031"/>
  <p:tag name="VCT_SHOW_CA" val="False"/>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1_antea">
  <a:themeElements>
    <a:clrScheme name="Benutzerdefiniert 1">
      <a:dk1>
        <a:srgbClr val="000000"/>
      </a:dk1>
      <a:lt1>
        <a:srgbClr val="FFFFFF"/>
      </a:lt1>
      <a:dk2>
        <a:srgbClr val="06374C"/>
      </a:dk2>
      <a:lt2>
        <a:srgbClr val="C1C1C1"/>
      </a:lt2>
      <a:accent1>
        <a:srgbClr val="002060"/>
      </a:accent1>
      <a:accent2>
        <a:srgbClr val="CBDEEF"/>
      </a:accent2>
      <a:accent3>
        <a:srgbClr val="BFBFBF"/>
      </a:accent3>
      <a:accent4>
        <a:srgbClr val="285982"/>
      </a:accent4>
      <a:accent5>
        <a:srgbClr val="88C275"/>
      </a:accent5>
      <a:accent6>
        <a:srgbClr val="AC72AE"/>
      </a:accent6>
      <a:hlink>
        <a:srgbClr val="5C5C5C"/>
      </a:hlink>
      <a:folHlink>
        <a:srgbClr val="5C5C5C"/>
      </a:folHlink>
    </a:clrScheme>
    <a:fontScheme name="ante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tx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defRPr>
        </a:defPPr>
      </a:lstStyle>
    </a:spDef>
    <a:lnDef>
      <a:spPr bwMode="gray">
        <a:solidFill>
          <a:schemeClr val="hlink"/>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975" indent="-180975">
          <a:spcBef>
            <a:spcPts val="600"/>
          </a:spcBef>
          <a:buClr>
            <a:schemeClr val="tx2"/>
          </a:buClr>
          <a:buFont typeface="Wingdings" panose="05000000000000000000" pitchFamily="2" charset="2"/>
          <a:buChar char="§"/>
          <a:defRPr sz="1400" dirty="0" smtClean="0">
            <a:latin typeface="+mn-lt"/>
          </a:defRPr>
        </a:defPPr>
      </a:lstStyle>
    </a:txDef>
  </a:objectDefaults>
  <a:extraClrSchemeLst>
    <a:extraClrScheme>
      <a:clrScheme name="DSGV_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custClrLst>
    <a:custClr name="Diagramm 1">
      <a:srgbClr val="640000"/>
    </a:custClr>
    <a:custClr name="Diagramm 2">
      <a:srgbClr val="E10000"/>
    </a:custClr>
    <a:custClr name="Diagramm 3">
      <a:srgbClr val="C80000"/>
    </a:custClr>
    <a:custClr name="Diagramm 4">
      <a:srgbClr val="AF0000"/>
    </a:custClr>
    <a:custClr name="Diagramm 5">
      <a:srgbClr val="960000"/>
    </a:custClr>
    <a:custClr name="Diagramm 6">
      <a:srgbClr val="7D0000"/>
    </a:custClr>
    <a:custClr name="leer">
      <a:srgbClr val="FFFFFF"/>
    </a:custClr>
    <a:custClr name="leer">
      <a:srgbClr val="FFFFFF"/>
    </a:custClr>
    <a:custClr name="leer">
      <a:srgbClr val="FFFFFF"/>
    </a:custClr>
    <a:custClr name="leer">
      <a:srgbClr val="FFFFFF"/>
    </a:custClr>
    <a:custClr name="Diagramm 1">
      <a:srgbClr val="646464"/>
    </a:custClr>
    <a:custClr name="Diagramm 2">
      <a:srgbClr val="E1E1E1"/>
    </a:custClr>
    <a:custClr name="Diagramm 3">
      <a:srgbClr val="C8C8C8"/>
    </a:custClr>
    <a:custClr name="Diagramm 4">
      <a:srgbClr val="AFAFAF"/>
    </a:custClr>
    <a:custClr name="Diagramm 5">
      <a:srgbClr val="969696"/>
    </a:custClr>
    <a:custClr name="Diagramm 6">
      <a:srgbClr val="7D7D7D"/>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leer">
      <a:srgbClr val="FFFFFF"/>
    </a:custClr>
    <a:custClr name="Störer">
      <a:srgbClr val="0068B4"/>
    </a:custClr>
    <a:custClr name="leer">
      <a:srgbClr val="FFFFFF"/>
    </a:custClr>
    <a:custClr name="Gelb">
      <a:srgbClr val="FFC900"/>
    </a:custClr>
    <a:custClr name="Orange">
      <a:srgbClr val="FF8F00"/>
    </a:custClr>
    <a:custClr name="Rot">
      <a:srgbClr val="FF0000"/>
    </a:custClr>
    <a:custClr name="Violett">
      <a:srgbClr val="9B348E"/>
    </a:custClr>
    <a:custClr name="Dunkeblau">
      <a:srgbClr val="2C57D2"/>
    </a:custClr>
    <a:custClr name="Hellblau">
      <a:srgbClr val="00ACD3"/>
    </a:custClr>
    <a:custClr name="Dunkelgrün">
      <a:srgbClr val="009864"/>
    </a:custClr>
    <a:custClr name="Hellgrün">
      <a:srgbClr val="8CD000"/>
    </a:custClr>
  </a:custClrLst>
  <a:extLst>
    <a:ext uri="{05A4C25C-085E-4340-85A3-A5531E510DB2}">
      <thm15:themeFamily xmlns:thm15="http://schemas.microsoft.com/office/thememl/2012/main" name="K16_Powerpoint Master_V01.potx" id="{007ADAC9-6FD1-4D8A-865A-0A32AC259DDF}" vid="{AF79522B-4E0A-4719-8D45-DF7E92DB9200}"/>
    </a:ext>
  </a:extLst>
</a:theme>
</file>

<file path=ppt/theme/theme2.xml><?xml version="1.0" encoding="utf-8"?>
<a:theme xmlns:a="http://schemas.openxmlformats.org/drawingml/2006/main" name="Office Theme">
  <a:themeElements>
    <a:clrScheme name="antea-Farben">
      <a:dk1>
        <a:srgbClr val="000000"/>
      </a:dk1>
      <a:lt1>
        <a:srgbClr val="FFFFFF"/>
      </a:lt1>
      <a:dk2>
        <a:srgbClr val="06374C"/>
      </a:dk2>
      <a:lt2>
        <a:srgbClr val="C1C1C1"/>
      </a:lt2>
      <a:accent1>
        <a:srgbClr val="ED677E"/>
      </a:accent1>
      <a:accent2>
        <a:srgbClr val="CD1719"/>
      </a:accent2>
      <a:accent3>
        <a:srgbClr val="BFBFBF"/>
      </a:accent3>
      <a:accent4>
        <a:srgbClr val="285982"/>
      </a:accent4>
      <a:accent5>
        <a:srgbClr val="88C275"/>
      </a:accent5>
      <a:accent6>
        <a:srgbClr val="AC72AE"/>
      </a:accent6>
      <a:hlink>
        <a:srgbClr val="5C5C5C"/>
      </a:hlink>
      <a:folHlink>
        <a:srgbClr val="5C5C5C"/>
      </a:folHlink>
    </a:clrScheme>
    <a:fontScheme name="ante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smtClean="0">
            <a:solidFill>
              <a:schemeClr val="tx1"/>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aspa">
      <a:dk1>
        <a:srgbClr val="000000"/>
      </a:dk1>
      <a:lt1>
        <a:srgbClr val="FFFFFF"/>
      </a:lt1>
      <a:dk2>
        <a:srgbClr val="FF0000"/>
      </a:dk2>
      <a:lt2>
        <a:srgbClr val="666666"/>
      </a:lt2>
      <a:accent1>
        <a:srgbClr val="FF0000"/>
      </a:accent1>
      <a:accent2>
        <a:srgbClr val="666666"/>
      </a:accent2>
      <a:accent3>
        <a:srgbClr val="E0E0E0"/>
      </a:accent3>
      <a:accent4>
        <a:srgbClr val="000000"/>
      </a:accent4>
      <a:accent5>
        <a:srgbClr val="FFAAAA"/>
      </a:accent5>
      <a:accent6>
        <a:srgbClr val="AEAEAE"/>
      </a:accent6>
      <a:hlink>
        <a:srgbClr val="5C5C5C"/>
      </a:hlink>
      <a:folHlink>
        <a:srgbClr val="5C5C5C"/>
      </a:folHlink>
    </a:clrScheme>
    <a:fontScheme name="Haspa">
      <a:majorFont>
        <a:latin typeface="Sparkasse Head"/>
        <a:ea typeface=""/>
        <a:cs typeface=""/>
      </a:majorFont>
      <a:minorFont>
        <a:latin typeface="Sparkasse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ntea">
    <a:dk1>
      <a:srgbClr val="000000"/>
    </a:dk1>
    <a:lt1>
      <a:sysClr val="window" lastClr="FFFFFF"/>
    </a:lt1>
    <a:dk2>
      <a:srgbClr val="44546A"/>
    </a:dk2>
    <a:lt2>
      <a:srgbClr val="E7E6E6"/>
    </a:lt2>
    <a:accent1>
      <a:srgbClr val="07374D"/>
    </a:accent1>
    <a:accent2>
      <a:srgbClr val="7292A8"/>
    </a:accent2>
    <a:accent3>
      <a:srgbClr val="CD1719"/>
    </a:accent3>
    <a:accent4>
      <a:srgbClr val="F39200"/>
    </a:accent4>
    <a:accent5>
      <a:srgbClr val="FFD624"/>
    </a:accent5>
    <a:accent6>
      <a:srgbClr val="89C275"/>
    </a:accent6>
    <a:hlink>
      <a:srgbClr val="482E77"/>
    </a:hlink>
    <a:folHlink>
      <a:srgbClr val="AC72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ntea">
    <a:dk1>
      <a:srgbClr val="000000"/>
    </a:dk1>
    <a:lt1>
      <a:sysClr val="window" lastClr="FFFFFF"/>
    </a:lt1>
    <a:dk2>
      <a:srgbClr val="44546A"/>
    </a:dk2>
    <a:lt2>
      <a:srgbClr val="E7E6E6"/>
    </a:lt2>
    <a:accent1>
      <a:srgbClr val="07374D"/>
    </a:accent1>
    <a:accent2>
      <a:srgbClr val="7292A8"/>
    </a:accent2>
    <a:accent3>
      <a:srgbClr val="CD1719"/>
    </a:accent3>
    <a:accent4>
      <a:srgbClr val="F39200"/>
    </a:accent4>
    <a:accent5>
      <a:srgbClr val="FFD624"/>
    </a:accent5>
    <a:accent6>
      <a:srgbClr val="89C275"/>
    </a:accent6>
    <a:hlink>
      <a:srgbClr val="482E77"/>
    </a:hlink>
    <a:folHlink>
      <a:srgbClr val="AC72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ntea">
    <a:dk1>
      <a:srgbClr val="000000"/>
    </a:dk1>
    <a:lt1>
      <a:sysClr val="window" lastClr="FFFFFF"/>
    </a:lt1>
    <a:dk2>
      <a:srgbClr val="44546A"/>
    </a:dk2>
    <a:lt2>
      <a:srgbClr val="E7E6E6"/>
    </a:lt2>
    <a:accent1>
      <a:srgbClr val="07374D"/>
    </a:accent1>
    <a:accent2>
      <a:srgbClr val="7292A8"/>
    </a:accent2>
    <a:accent3>
      <a:srgbClr val="CD1719"/>
    </a:accent3>
    <a:accent4>
      <a:srgbClr val="F39200"/>
    </a:accent4>
    <a:accent5>
      <a:srgbClr val="FFD624"/>
    </a:accent5>
    <a:accent6>
      <a:srgbClr val="89C275"/>
    </a:accent6>
    <a:hlink>
      <a:srgbClr val="482E77"/>
    </a:hlink>
    <a:folHlink>
      <a:srgbClr val="AC72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4172</Words>
  <Application>Microsoft Office PowerPoint</Application>
  <PresentationFormat>Benutzerdefiniert</PresentationFormat>
  <Paragraphs>843</Paragraphs>
  <Slides>51</Slides>
  <Notes>26</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51</vt:i4>
      </vt:variant>
    </vt:vector>
  </HeadingPairs>
  <TitlesOfParts>
    <vt:vector size="60" baseType="lpstr">
      <vt:lpstr>ＭＳ Ｐゴシック</vt:lpstr>
      <vt:lpstr>Arial</vt:lpstr>
      <vt:lpstr>Calibri</vt:lpstr>
      <vt:lpstr>Nirmala UI Semilight</vt:lpstr>
      <vt:lpstr>Sparkasse Head</vt:lpstr>
      <vt:lpstr>Sparkasse Rg</vt:lpstr>
      <vt:lpstr>Times New Roman</vt:lpstr>
      <vt:lpstr>Wingdings</vt:lpstr>
      <vt:lpstr>1_antea</vt:lpstr>
      <vt:lpstr>PowerPoint-Präsentation</vt:lpstr>
      <vt:lpstr>PowerPoint-Präsentation</vt:lpstr>
      <vt:lpstr>PowerPoint-Präsentation</vt:lpstr>
      <vt:lpstr>PowerPoint-Präsentation</vt:lpstr>
      <vt:lpstr>PowerPoint-Präsentation</vt:lpstr>
      <vt:lpstr>Wer ist antea?</vt:lpstr>
      <vt:lpstr>PowerPoint-Präsentation</vt:lpstr>
      <vt:lpstr>PowerPoint-Präsentation</vt:lpstr>
      <vt:lpstr>PowerPoint-Präsentation</vt:lpstr>
      <vt:lpstr>PowerPoint-Präsentation</vt:lpstr>
      <vt:lpstr>Was steckt hinter dem antea-Fonds?</vt:lpstr>
      <vt:lpstr>Die Anlageobergrenzen im Fonds</vt:lpstr>
      <vt:lpstr>Kombination von renommierten Managementhäusern</vt:lpstr>
      <vt:lpstr>Umsetzung im antea-Fonds</vt:lpstr>
      <vt:lpstr>Geldanlage könnte so einfach sein</vt:lpstr>
      <vt:lpstr>Mit welchem Ballon würden Sie lieber fahren?</vt:lpstr>
      <vt:lpstr>Die Kunst der Diversifikation</vt:lpstr>
      <vt:lpstr>Die Kunst der Diversifikation</vt:lpstr>
      <vt:lpstr>PowerPoint-Präsentation</vt:lpstr>
      <vt:lpstr>PowerPoint-Präsentation</vt:lpstr>
      <vt:lpstr>Ein deutlich größeres Universum als der Börsenmarkt</vt:lpstr>
      <vt:lpstr>Private Markets: Kommittierte Fonds im antea-Mandat*</vt:lpstr>
      <vt:lpstr>Five Arrows Principal Investments (FAPI)*</vt:lpstr>
      <vt:lpstr>FAPI II: Exit Global D – ein wachsender Spezialist für Zahnimplantate</vt:lpstr>
      <vt:lpstr>FAPI II: Exit Global D – ein wachsender Spezialist für Zahnimplantate</vt:lpstr>
      <vt:lpstr>FAPI II: Exit Solifi – Cloud-basierte Finanzplattform</vt:lpstr>
      <vt:lpstr>FAPI II – „Karriere-Ende“</vt:lpstr>
      <vt:lpstr>PowerPoint-Präsentation</vt:lpstr>
      <vt:lpstr>PowerPoint-Präsentation</vt:lpstr>
      <vt:lpstr>Der Zweitmarkt ist relevant!</vt:lpstr>
      <vt:lpstr>Vorgeschichte der des Familienunternehmes Seppelfricke</vt:lpstr>
      <vt:lpstr>Investitionsansatz &amp; Umsetzung</vt:lpstr>
      <vt:lpstr>Bestandsverteilung, inkl. Risikostreuung</vt:lpstr>
      <vt:lpstr>Aktuelle Fakten zum Immobiliensegment</vt:lpstr>
      <vt:lpstr>Anstehende Verkäufe</vt:lpstr>
      <vt:lpstr>PowerPoint-Präsentation</vt:lpstr>
      <vt:lpstr>Sachwertoptimierung bei klassischen Mischdepots</vt:lpstr>
      <vt:lpstr>Niedriger Ruhepuls auch in Stressphasen</vt:lpstr>
      <vt:lpstr>Beruhigung in volatilen Zeiten </vt:lpstr>
      <vt:lpstr>antea-Fonds – Jahresrendite-Dreieck Einmalanlagen (Stand: 31.12.2024)</vt:lpstr>
      <vt:lpstr>Ihr Ansprechpartner bei antea</vt:lpstr>
      <vt:lpstr>PowerPoint-Präsentation</vt:lpstr>
      <vt:lpstr>Wie können Sie sich über antea informieren?</vt:lpstr>
      <vt:lpstr>antea Newsletter</vt:lpstr>
      <vt:lpstr>antea Kampagnen</vt:lpstr>
      <vt:lpstr>antea-Fondsdaten per 30. Juni 2025</vt:lpstr>
      <vt:lpstr>antea-Fondsdaten per 30. Juni 2025</vt:lpstr>
      <vt:lpstr>antea-Fonds Chancen &amp; Risiken</vt:lpstr>
      <vt:lpstr>Drei Aspekte</vt:lpstr>
      <vt:lpstr>Verfügbarkeit</vt:lpstr>
      <vt:lpstr>Rechtliche Hinweise – Disclaimer</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Anja Metelmann</cp:lastModifiedBy>
  <cp:revision>37</cp:revision>
  <dcterms:created xsi:type="dcterms:W3CDTF">2019-05-22T08:15:42Z</dcterms:created>
  <dcterms:modified xsi:type="dcterms:W3CDTF">2025-07-30T11:47:16Z</dcterms:modified>
</cp:coreProperties>
</file>